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9" r:id="rId10"/>
    <p:sldId id="263" r:id="rId11"/>
    <p:sldId id="26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NAME:ARCHANA.N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NO:312209962</a:t>
            </a:r>
            <a:endParaRPr lang="en-US" sz="2400" dirty="0"/>
          </a:p>
          <a:p>
            <a:r>
              <a:rPr lang="en-US" sz="2400" dirty="0" smtClean="0"/>
              <a:t>DEPARTMENT:B COM GENERAL</a:t>
            </a:r>
            <a:endParaRPr lang="en-US" sz="2400" dirty="0"/>
          </a:p>
          <a:p>
            <a:r>
              <a:rPr lang="en-US" sz="2400" dirty="0" smtClean="0"/>
              <a:t>COLLEGE:VALLIAMMAL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r>
              <a:rPr lang="en-US" sz="2400" dirty="0" smtClean="0"/>
              <a:t>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857518" y="1945083"/>
            <a:ext cx="6785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</a:t>
            </a:r>
            <a:r>
              <a:rPr lang="en-US" sz="2400" dirty="0" smtClean="0"/>
              <a:t>analyse</a:t>
            </a:r>
            <a:r>
              <a:rPr lang="en-US" sz="2400" dirty="0" smtClean="0"/>
              <a:t> the factors influencing employee salary in the business</a:t>
            </a:r>
          </a:p>
          <a:p>
            <a:r>
              <a:rPr lang="en-US" sz="2400" dirty="0" smtClean="0"/>
              <a:t> development </a:t>
            </a:r>
            <a:r>
              <a:rPr lang="en-US" sz="2400" dirty="0" smtClean="0"/>
              <a:t>department.consider</a:t>
            </a:r>
            <a:r>
              <a:rPr lang="en-US" sz="2400" dirty="0" smtClean="0"/>
              <a:t> variables such as employee </a:t>
            </a:r>
          </a:p>
          <a:p>
            <a:r>
              <a:rPr lang="en-US" sz="2400" dirty="0" smtClean="0"/>
              <a:t>gender,employment</a:t>
            </a:r>
            <a:r>
              <a:rPr lang="en-US" sz="2400" dirty="0" smtClean="0"/>
              <a:t> type (</a:t>
            </a:r>
            <a:r>
              <a:rPr lang="en-US" sz="2400" dirty="0" smtClean="0"/>
              <a:t>permanent,temporary</a:t>
            </a:r>
            <a:r>
              <a:rPr lang="en-US" sz="2400" dirty="0" smtClean="0"/>
              <a:t> fixed term ,or remote).and </a:t>
            </a:r>
            <a:r>
              <a:rPr lang="en-US" sz="2400" dirty="0" smtClean="0"/>
              <a:t>location.identify</a:t>
            </a:r>
            <a:r>
              <a:rPr lang="en-US" sz="2400" dirty="0" smtClean="0"/>
              <a:t> and trends or patterns and recommended strategies ton optimize salary structures while maintaining fairness and equity across the department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2197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5400" y="2133600"/>
            <a:ext cx="6172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project aims to </a:t>
            </a:r>
            <a:r>
              <a:rPr lang="en-US" sz="2400" dirty="0" err="1" smtClean="0"/>
              <a:t>analyse</a:t>
            </a:r>
            <a:r>
              <a:rPr lang="en-US" sz="2400" dirty="0" smtClean="0"/>
              <a:t> the salary distribution within the business development </a:t>
            </a:r>
            <a:r>
              <a:rPr lang="en-US" sz="2400" dirty="0" err="1" smtClean="0"/>
              <a:t>department,focusing</a:t>
            </a:r>
            <a:r>
              <a:rPr lang="en-US" sz="2400" dirty="0" smtClean="0"/>
              <a:t> on factors such as </a:t>
            </a:r>
            <a:r>
              <a:rPr lang="en-US" sz="2400" dirty="0" err="1" smtClean="0"/>
              <a:t>gender,employment</a:t>
            </a:r>
            <a:r>
              <a:rPr lang="en-US" sz="2400" dirty="0" smtClean="0"/>
              <a:t> </a:t>
            </a:r>
            <a:r>
              <a:rPr lang="en-US" sz="2400" dirty="0" err="1" smtClean="0"/>
              <a:t>type,and</a:t>
            </a:r>
            <a:r>
              <a:rPr lang="en-US" sz="2400" dirty="0" smtClean="0"/>
              <a:t> location.by examining trends and identifying potential </a:t>
            </a:r>
            <a:r>
              <a:rPr lang="en-US" sz="2400" dirty="0" err="1" smtClean="0"/>
              <a:t>disparities,the</a:t>
            </a:r>
            <a:r>
              <a:rPr lang="en-US" sz="2400" dirty="0" smtClean="0"/>
              <a:t> project seeks to ensure fair and equitable compensation </a:t>
            </a:r>
            <a:r>
              <a:rPr lang="en-US" sz="2400" dirty="0" err="1" smtClean="0"/>
              <a:t>practices.key</a:t>
            </a:r>
            <a:r>
              <a:rPr lang="en-US" sz="2400" dirty="0" smtClean="0"/>
              <a:t> tasks include data </a:t>
            </a:r>
            <a:r>
              <a:rPr lang="en-US" sz="2400" dirty="0" err="1" smtClean="0"/>
              <a:t>cleaning,exploratoryanalysis,and</a:t>
            </a:r>
            <a:r>
              <a:rPr lang="en-US" sz="2400" dirty="0" smtClean="0"/>
              <a:t> visualization of findings.</a:t>
            </a:r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178</Words>
  <Application>Microsoft Office PowerPoint</Application>
  <PresentationFormat>Widescreen</PresentationFormat>
  <Paragraphs>45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 New</cp:lastModifiedBy>
  <cp:revision>15</cp:revision>
  <dcterms:created xsi:type="dcterms:W3CDTF">2024-03-29T15:07:22Z</dcterms:created>
  <dcterms:modified xsi:type="dcterms:W3CDTF">2024-08-29T11:27:26Z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