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72" r:id="rId1"/>
  </p:sldMasterIdLst>
  <p:notesMasterIdLst>
    <p:notesMasterId r:id="rId2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574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10058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Ashwandiya. 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-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AUTICAL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86364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2024-03-29T17:56:17Z</dcterms:created>
  <dcterms:modified xsi:type="dcterms:W3CDTF">2024-04-05T16:21:02Z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a963f766ef584372bc67575ffcdfa808</vt:lpwstr>
  </property>
</Properties>
</file>