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D5B9-C72A-B886-23A3-755F1931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1C9A8-A2AE-A5F0-A88D-EAADF6096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78D3-0723-8EBC-9EEB-248B8877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512AE-E077-D2DA-DCD2-F111042B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8529-2BC3-1951-A31F-2C313CCE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B41F-9D1F-C968-E8DA-8D9285E9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13DCD-21AB-7CD1-C5B6-D304BB32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65C6-CC7C-1D6D-EC3A-347654C8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F69F-3435-C1A8-CDA0-137456E2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C14C-8A63-4C54-31C1-57284B78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DBB11-0CBE-2CBB-18AF-EB219BDE5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3468-C707-C8F8-7FD2-0EF0D6DB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9405-0417-7BBB-412F-79B04F2E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89F7-2713-CAE2-03B1-0796BACE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581A-895B-2E11-2088-AA8AC412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C43A-09B0-E3E0-0CD5-241299C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7E9B-C203-DAE0-8612-CEF935B0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1A2B-E6C7-CFC6-7B06-5F88F7C8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D43E-220B-7CED-29D6-06DD6D7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9342-4AB8-26CE-BFE1-A806D55D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71CB-1802-8E8E-2E8D-94D9C2CA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627E-4096-B0C7-C690-FC314808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A7C2-DB4C-4862-AFF8-FB64C624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A001-A6F8-BE6E-81CF-5CBF0B94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4B4E-EFBC-D334-6194-8B53AD63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4327-5B17-9A52-C99A-90EFD273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9CE4-944C-93D2-A810-7E10BEA0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FD066-97FD-5E17-A888-850933C76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41A13-4061-EC3F-79A6-D27EC2C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E1F90-5F6D-B651-2384-983B4242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6F8D-5086-F6CA-2295-67422F35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5FEC-79A8-9CDC-9EBA-2C43DEC8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4A3F-12BA-1796-699E-EE96C544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1CCF7-CF64-1DFC-60BB-088E7AE6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C0EC5-F8BE-3216-6762-6FF565778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201FC-704D-ECD3-B6D7-265E772A0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76DE0-4D5C-7C2A-C30A-6971A20F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EDCA2-35C6-79F9-D97C-67CD308A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2C773-860F-7C32-815E-EA85BD3F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956D-863B-E8D7-357A-01E3A750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AF909-10F7-3E12-ADBB-ACEBBA99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48434-1145-C562-3458-D5F229AA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7D682-9305-B933-4F11-4233B97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BD99A-ECA0-D314-C261-AC14D525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0F487-DC12-4444-7004-C800B6A8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5241-CC78-6F52-6ADF-4A520BA2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CDA3-498F-240B-47AB-6E798C2A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45A-B5CD-4995-C352-674C65AA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5C103-EEE1-BC8B-96BE-7E0C02E6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8A8DD-11DC-3C99-A8BC-1CEC8EFE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F968-1655-E20E-D288-5783F589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2552-4522-67A5-B7EE-47B259F6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77A7-8278-3DF5-4333-89A650C0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6765A-1F71-5019-E43E-E46069D9F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AA23-45D4-511E-43CB-50DD27D5B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C9DF-FFAD-F011-7E12-E08C5EE0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7E77-B226-E574-6039-77B0566B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5140-4518-5988-1C62-AA6D8C66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A12A0-AED3-3227-29BD-CC0A51F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70DC-C76F-C1F9-7D5C-277C1059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AD56-763D-41B7-BEE1-146B264FA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C10F-5F96-6345-B706-B549762CBB14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6F55-AB9E-F31C-9C8D-1779AC827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BF5F-9592-2CE8-590E-D279596E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DA4F6-6917-1A4D-81A5-ECDB6E4C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1C0F050F-F5E8-7634-2948-2AAD36B7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9242"/>
            <a:ext cx="3278292" cy="231311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9812DAC-22BE-3826-BA73-DD46B311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2108307"/>
            <a:ext cx="3743538" cy="264138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A11BA0DD-20EB-BF4C-B8F6-3268075F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764" y="812833"/>
            <a:ext cx="3239769" cy="228592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FC8550B-9487-AC83-AEFF-6BA0F1B71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3745640"/>
            <a:ext cx="3278292" cy="231311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E955F27-B2D7-5833-30B1-DC18B2661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763" y="3768895"/>
            <a:ext cx="3239769" cy="22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2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8DA411-1B81-644B-E594-29B2214C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889" y="3816663"/>
            <a:ext cx="3596399" cy="2537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47AAF-7069-0CEC-AC28-C0E93253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5689" y="3816661"/>
            <a:ext cx="3597021" cy="253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FA0F33-1F1F-ED9F-A937-44457DF1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92089" y="3816224"/>
            <a:ext cx="3597021" cy="253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29514-3B8F-6480-6462-245041CE6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/>
          <a:stretch/>
        </p:blipFill>
        <p:spPr>
          <a:xfrm>
            <a:off x="702889" y="709401"/>
            <a:ext cx="3595799" cy="2537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BDB4E-9BE1-E25E-F3BF-32F1B0C1449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298689" y="709401"/>
            <a:ext cx="3595799" cy="2537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2B758-03D2-9E54-C15C-C12E05B992A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894489" y="709400"/>
            <a:ext cx="3595801" cy="25371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27B5A9-4864-A695-8FDF-B0035EA49249}"/>
              </a:ext>
            </a:extLst>
          </p:cNvPr>
          <p:cNvSpPr txBox="1"/>
          <p:nvPr/>
        </p:nvSpPr>
        <p:spPr>
          <a:xfrm>
            <a:off x="1921240" y="3243442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6799C-7C65-00AA-08C9-3FF49BE2AEC4}"/>
              </a:ext>
            </a:extLst>
          </p:cNvPr>
          <p:cNvSpPr txBox="1"/>
          <p:nvPr/>
        </p:nvSpPr>
        <p:spPr>
          <a:xfrm>
            <a:off x="9111051" y="6330836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0F9B0-3C1A-8A50-A2E4-4E49555C7101}"/>
              </a:ext>
            </a:extLst>
          </p:cNvPr>
          <p:cNvSpPr txBox="1"/>
          <p:nvPr/>
        </p:nvSpPr>
        <p:spPr>
          <a:xfrm>
            <a:off x="5514651" y="6330836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882F7-AA41-396C-77F1-EE45DDDA7821}"/>
              </a:ext>
            </a:extLst>
          </p:cNvPr>
          <p:cNvSpPr txBox="1"/>
          <p:nvPr/>
        </p:nvSpPr>
        <p:spPr>
          <a:xfrm>
            <a:off x="1921540" y="6330836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OneHot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2CAEC3-0B40-21A9-5BCF-AD711357E3A4}"/>
              </a:ext>
            </a:extLst>
          </p:cNvPr>
          <p:cNvSpPr txBox="1"/>
          <p:nvPr/>
        </p:nvSpPr>
        <p:spPr>
          <a:xfrm>
            <a:off x="9474557" y="3243442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657F2-F987-6B44-5AD7-5860BE9AA75F}"/>
              </a:ext>
            </a:extLst>
          </p:cNvPr>
          <p:cNvSpPr txBox="1"/>
          <p:nvPr/>
        </p:nvSpPr>
        <p:spPr>
          <a:xfrm>
            <a:off x="5517040" y="3243442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Helmert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EB52D8-4F63-F66E-D1DC-807AEE4B2C3B}"/>
              </a:ext>
            </a:extLst>
          </p:cNvPr>
          <p:cNvSpPr txBox="1"/>
          <p:nvPr/>
        </p:nvSpPr>
        <p:spPr>
          <a:xfrm>
            <a:off x="3309871" y="52161"/>
            <a:ext cx="5572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NearMiss+Gradient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Boosting Machine</a:t>
            </a:r>
          </a:p>
        </p:txBody>
      </p:sp>
    </p:spTree>
    <p:extLst>
      <p:ext uri="{BB962C8B-B14F-4D97-AF65-F5344CB8AC3E}">
        <p14:creationId xmlns:p14="http://schemas.microsoft.com/office/powerpoint/2010/main" val="137649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Sanjeev Kumar Chugh</dc:creator>
  <cp:lastModifiedBy>Usha Sanjeev Kumar Chugh</cp:lastModifiedBy>
  <cp:revision>1</cp:revision>
  <dcterms:created xsi:type="dcterms:W3CDTF">2022-04-25T04:24:49Z</dcterms:created>
  <dcterms:modified xsi:type="dcterms:W3CDTF">2022-04-25T05:21:09Z</dcterms:modified>
</cp:coreProperties>
</file>