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19f66b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19f66b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19f66ba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19f66b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19f66b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19f66b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59fc63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59fc63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59fc63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59fc63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19f66b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19f66b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rgbClr val="FC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771250" y="724200"/>
            <a:ext cx="4152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CampusEats Database</a:t>
            </a:r>
            <a:br>
              <a:rPr lang="en"/>
            </a:b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Group 21:</a:t>
            </a:r>
            <a:endParaRPr b="1" sz="1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>
                <a:latin typeface="Playfair Display"/>
                <a:ea typeface="Playfair Display"/>
                <a:cs typeface="Playfair Display"/>
                <a:sym typeface="Playfair Display"/>
              </a:rPr>
              <a:t>Ara Chung, Yogesh, Pooja, and Dalton</a:t>
            </a:r>
            <a:endParaRPr sz="17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700" y="0"/>
            <a:ext cx="4634701" cy="248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700" y="2485250"/>
            <a:ext cx="4634698" cy="2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879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</a:t>
            </a:r>
            <a:endParaRPr b="0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610753" y="1442275"/>
            <a:ext cx="40749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AutoNum type="romanUcPeriod"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and Tables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AutoNum type="romanUcPeriod"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Corrections to Existing Database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AutoNum type="romanUcPeriod"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and Output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74960" r="10114" t="0"/>
          <a:stretch/>
        </p:blipFill>
        <p:spPr>
          <a:xfrm>
            <a:off x="7633675" y="0"/>
            <a:ext cx="1355750" cy="50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55690" r="26756" t="0"/>
          <a:stretch/>
        </p:blipFill>
        <p:spPr>
          <a:xfrm>
            <a:off x="171750" y="0"/>
            <a:ext cx="1355750" cy="50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175150" y="893025"/>
            <a:ext cx="4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-----------------------------------------------------------------------------</a:t>
            </a:r>
            <a:endParaRPr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1004650"/>
            <a:ext cx="19380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Model with Rating Tables</a:t>
            </a:r>
            <a:endParaRPr sz="43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385775" y="1535275"/>
            <a:ext cx="33120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5948725" y="1205125"/>
            <a:ext cx="30588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25" y="0"/>
            <a:ext cx="65259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03850"/>
            <a:ext cx="85206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with Rating Tables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5991650" y="1193175"/>
            <a:ext cx="30588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Ratings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Rating_id (PK)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Overall_ratings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Order_id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Driver_ratings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Rating_id (FK)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Ontime_ratings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Courteous_ratings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300"/>
              <a:t>Res</a:t>
            </a:r>
            <a:r>
              <a:rPr lang="en"/>
              <a:t>taurant_ratings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Rating_id (FK)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Food_rating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Price_</a:t>
            </a:r>
            <a:r>
              <a:rPr lang="en" sz="1300"/>
              <a:t>rating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2150"/>
            <a:ext cx="3402401" cy="29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31445" l="70563" r="0" t="17934"/>
          <a:stretch/>
        </p:blipFill>
        <p:spPr>
          <a:xfrm>
            <a:off x="3030675" y="1391900"/>
            <a:ext cx="2960975" cy="320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179400" y="391350"/>
            <a:ext cx="2652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48" y="356273"/>
            <a:ext cx="5510150" cy="26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50663" l="0" r="0" t="0"/>
          <a:stretch/>
        </p:blipFill>
        <p:spPr>
          <a:xfrm>
            <a:off x="268775" y="3219200"/>
            <a:ext cx="5745901" cy="12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31444" l="73296" r="838" t="19330"/>
          <a:stretch/>
        </p:blipFill>
        <p:spPr>
          <a:xfrm>
            <a:off x="6179400" y="1356725"/>
            <a:ext cx="2730200" cy="32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96500" y="866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the Database</a:t>
            </a:r>
            <a:endParaRPr b="0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719225"/>
            <a:ext cx="85206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the ratings, driver_ratings, and resturaunt_ratings tables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the driver_preformance, restaurant_performance, and overal_performance views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Re-arranged the joins and 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arrangement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tables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the vehicle join only with the delivery table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Table has references for all 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driver information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the Driver table directly to the student table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table joined onto Order table 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35350" l="0" r="0" t="51417"/>
          <a:stretch/>
        </p:blipFill>
        <p:spPr>
          <a:xfrm>
            <a:off x="0" y="4273275"/>
            <a:ext cx="9144000" cy="6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49998" l="0" r="0" t="39065"/>
          <a:stretch/>
        </p:blipFill>
        <p:spPr>
          <a:xfrm>
            <a:off x="0" y="77924"/>
            <a:ext cx="9144000" cy="5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343475"/>
            <a:ext cx="85206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Output</a:t>
            </a:r>
            <a:endParaRPr b="0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069100"/>
            <a:ext cx="63432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three views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Driver_performance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Restur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aunt_performance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Overall_orders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5" y="2498750"/>
            <a:ext cx="8972351" cy="21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Output</a:t>
            </a:r>
            <a:endParaRPr b="0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three views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Driver_performance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Shows performance metrics like ontime rating and courteous rating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information about every order and driver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Resturaunt_performance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Shows performance metrics like food rating and price rating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location, contact, and schedule information for each restaurant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Overall_orders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the overall order rating 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Shows the order_id, person who ordered and where it was fro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and Foreign Key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1999" l="38426" r="17000" t="0"/>
          <a:stretch/>
        </p:blipFill>
        <p:spPr>
          <a:xfrm>
            <a:off x="7144250" y="0"/>
            <a:ext cx="1528450" cy="50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