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41B93-22A7-4950-A41E-D03B6CC12C17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05F0C-14CD-4B7B-ADB9-7BD50EE8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2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0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5F0C-14CD-4B7B-ADB9-7BD50EE85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6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6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4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DF88-0C9F-4C0E-BFD8-9D834084267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F0111-7F2D-427E-8744-9D591FE7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11609695" y="538666"/>
            <a:ext cx="204717" cy="3347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68084" y="873457"/>
            <a:ext cx="1078173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70356" y="1312465"/>
            <a:ext cx="1078173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10781731" y="1341196"/>
            <a:ext cx="11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0727138" y="915838"/>
            <a:ext cx="1201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Profile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30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Device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7285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7103" y="1433011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State dropdown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66591" y="4804014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9079" y="4783961"/>
            <a:ext cx="94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839556" y="2653651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8187" y="2055420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80192" y="2076727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District dropdown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00895" y="2647843"/>
            <a:ext cx="1655697" cy="31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Village dropdown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87103" y="3176061"/>
            <a:ext cx="1382976" cy="40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0750" y="3196989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IMEI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Status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398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0752" y="1433011"/>
            <a:ext cx="9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IMEI no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70245" y="1433011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20060" y="1426605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" y="2059615"/>
            <a:ext cx="10058400" cy="35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5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1532168"/>
            <a:ext cx="2693166" cy="1074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9" y="1755156"/>
            <a:ext cx="648979" cy="57860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849364" y="1532168"/>
            <a:ext cx="2660618" cy="1074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06458" y="1532168"/>
            <a:ext cx="2346729" cy="1074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430603" y="1523065"/>
            <a:ext cx="2543056" cy="1074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55" y="1784724"/>
            <a:ext cx="648979" cy="5786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25" y="1839316"/>
            <a:ext cx="648979" cy="5786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21" y="1825668"/>
            <a:ext cx="648979" cy="5786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26497" y="1632037"/>
            <a:ext cx="1433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Devices</a:t>
            </a:r>
          </a:p>
          <a:p>
            <a:r>
              <a:rPr lang="en-US" dirty="0" smtClean="0"/>
              <a:t>----------------</a:t>
            </a:r>
          </a:p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48669" y="1607014"/>
            <a:ext cx="1733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Comunicating</a:t>
            </a:r>
            <a:endParaRPr lang="en-US" dirty="0" smtClean="0"/>
          </a:p>
          <a:p>
            <a:r>
              <a:rPr lang="en-US" dirty="0" smtClean="0"/>
              <a:t>----------------</a:t>
            </a:r>
          </a:p>
          <a:p>
            <a:r>
              <a:rPr lang="en-US" dirty="0" smtClean="0"/>
              <a:t>900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6129" y="1579717"/>
            <a:ext cx="1974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Comunicated</a:t>
            </a:r>
            <a:r>
              <a:rPr lang="en-US" sz="1600" dirty="0" smtClean="0"/>
              <a:t> before 24 hours</a:t>
            </a:r>
          </a:p>
          <a:p>
            <a:r>
              <a:rPr lang="en-US" sz="1600" dirty="0" smtClean="0"/>
              <a:t>----------------</a:t>
            </a:r>
          </a:p>
          <a:p>
            <a:r>
              <a:rPr lang="en-US" sz="1600" dirty="0" smtClean="0"/>
              <a:t>20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0035562" y="1620662"/>
            <a:ext cx="206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communicating</a:t>
            </a:r>
          </a:p>
          <a:p>
            <a:r>
              <a:rPr lang="en-US" dirty="0" smtClean="0"/>
              <a:t>----------------</a:t>
            </a:r>
          </a:p>
          <a:p>
            <a:r>
              <a:rPr lang="en-US" dirty="0" smtClean="0"/>
              <a:t>80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24" y="2816993"/>
            <a:ext cx="4628571" cy="35714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73003" y="2816993"/>
            <a:ext cx="6200656" cy="357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41" y="3223052"/>
            <a:ext cx="4601217" cy="315045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951740" y="2895459"/>
            <a:ext cx="226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5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398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0752" y="1433011"/>
            <a:ext cx="9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70245" y="1433011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20060" y="1426605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98998"/>
              </p:ext>
            </p:extLst>
          </p:nvPr>
        </p:nvGraphicFramePr>
        <p:xfrm>
          <a:off x="858288" y="2411990"/>
          <a:ext cx="1064677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128"/>
                <a:gridCol w="1449128"/>
                <a:gridCol w="1449128"/>
                <a:gridCol w="1700567"/>
                <a:gridCol w="1700567"/>
                <a:gridCol w="1700567"/>
                <a:gridCol w="1197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 </a:t>
                      </a:r>
                      <a:r>
                        <a:rPr lang="en-US" dirty="0" err="1" smtClean="0"/>
                        <a:t>krishna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abc@email.com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 </a:t>
                      </a:r>
                      <a:r>
                        <a:rPr lang="en-US" dirty="0" err="1" smtClean="0"/>
                        <a:t>role,test</a:t>
                      </a:r>
                      <a:r>
                        <a:rPr lang="en-US" dirty="0" smtClean="0"/>
                        <a:t> 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, 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316" y="2807857"/>
            <a:ext cx="300417" cy="30486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77" y="2819686"/>
            <a:ext cx="278357" cy="2783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9" y="1447093"/>
            <a:ext cx="306383" cy="1906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10022228" y="1351125"/>
            <a:ext cx="8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9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User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1876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0752" y="1433011"/>
            <a:ext cx="9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23579" y="4776725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1512" y="4783961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5526" y="1932574"/>
            <a:ext cx="1441892" cy="3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94150" y="2535354"/>
            <a:ext cx="1441892" cy="388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932821" y="1939817"/>
            <a:ext cx="9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948741" y="2542599"/>
            <a:ext cx="9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Id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8741" y="3429001"/>
            <a:ext cx="20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Roles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8741" y="3841538"/>
            <a:ext cx="20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Customers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4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398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5077" y="1433011"/>
            <a:ext cx="164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Customer Name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470245" y="1433011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20060" y="1426605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88799"/>
              </p:ext>
            </p:extLst>
          </p:nvPr>
        </p:nvGraphicFramePr>
        <p:xfrm>
          <a:off x="858288" y="2411990"/>
          <a:ext cx="57965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128"/>
                <a:gridCol w="1449128"/>
                <a:gridCol w="1700567"/>
                <a:gridCol w="1197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abc@email.com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60" y="2807857"/>
            <a:ext cx="300417" cy="30486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63" y="2819686"/>
            <a:ext cx="278357" cy="2783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9" y="1447093"/>
            <a:ext cx="306383" cy="1906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10022228" y="1351125"/>
            <a:ext cx="8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9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9174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3443" y="1433011"/>
            <a:ext cx="164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Customer Name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009931" y="4408228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1512" y="4374527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935096" y="1875733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46469" y="1869740"/>
            <a:ext cx="127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35096" y="2364588"/>
            <a:ext cx="2037728" cy="1416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5594" y="2792976"/>
            <a:ext cx="126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6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398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5077" y="1433011"/>
            <a:ext cx="164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Role Name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470245" y="1433011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20060" y="1426605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33869"/>
              </p:ext>
            </p:extLst>
          </p:nvPr>
        </p:nvGraphicFramePr>
        <p:xfrm>
          <a:off x="858288" y="2411990"/>
          <a:ext cx="40959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128"/>
                <a:gridCol w="1449128"/>
                <a:gridCol w="1197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28" y="2807857"/>
            <a:ext cx="300417" cy="30486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95" y="2819686"/>
            <a:ext cx="278357" cy="2783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9" y="1447093"/>
            <a:ext cx="306383" cy="1906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10022228" y="1351125"/>
            <a:ext cx="8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2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14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9174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3443" y="1433011"/>
            <a:ext cx="164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Roles Name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009931" y="4408228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1512" y="4374527"/>
            <a:ext cx="90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9174" y="1982640"/>
            <a:ext cx="2779369" cy="2391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92452" y="1998560"/>
            <a:ext cx="2779369" cy="2391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1055650" y="2243019"/>
            <a:ext cx="146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0113" y="2318869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List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55650" y="2688201"/>
            <a:ext cx="2313066" cy="35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71570" y="3127208"/>
            <a:ext cx="2313066" cy="35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57922" y="3550287"/>
            <a:ext cx="2313066" cy="35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10818" y="2772361"/>
            <a:ext cx="2313066" cy="355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58351" y="2765718"/>
            <a:ext cx="216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1050875" y="2685901"/>
            <a:ext cx="188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flipH="1">
            <a:off x="1094091" y="3111261"/>
            <a:ext cx="188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080443" y="3534340"/>
            <a:ext cx="188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738369" y="1426605"/>
            <a:ext cx="879589" cy="21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679" y="915838"/>
            <a:ext cx="11300351" cy="573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22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55398" y="169334"/>
            <a:ext cx="11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32107" y="169334"/>
            <a:ext cx="61415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04979" y="1693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182" y="169334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454" y="280790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7374" y="392246"/>
            <a:ext cx="3275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182" y="915838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454" y="1436727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54" y="1982640"/>
            <a:ext cx="327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9679" y="915838"/>
            <a:ext cx="30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details location wise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398" y="143672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9679" y="1433011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State dropdown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548548" y="1433011"/>
            <a:ext cx="955343" cy="342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00745" y="1426605"/>
            <a:ext cx="94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17685"/>
              </p:ext>
            </p:extLst>
          </p:nvPr>
        </p:nvGraphicFramePr>
        <p:xfrm>
          <a:off x="858288" y="2411990"/>
          <a:ext cx="10032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524"/>
                <a:gridCol w="2006524"/>
                <a:gridCol w="2006524"/>
                <a:gridCol w="2552743"/>
                <a:gridCol w="1460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IMEI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communicated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12/02/2024 10:12:00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9" y="1447093"/>
            <a:ext cx="306383" cy="1906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flipH="1">
            <a:off x="10022228" y="1351125"/>
            <a:ext cx="8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" y="922640"/>
            <a:ext cx="457261" cy="3738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" y="1932574"/>
            <a:ext cx="446609" cy="4320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" y="1386665"/>
            <a:ext cx="422796" cy="42279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869368" y="1452647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15797" y="1441271"/>
            <a:ext cx="1441892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49688" y="1448931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District dropdown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857999" y="1460489"/>
            <a:ext cx="166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Village dropdown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32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180</Words>
  <Application>Microsoft Office PowerPoint</Application>
  <PresentationFormat>Widescreen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25</cp:revision>
  <dcterms:created xsi:type="dcterms:W3CDTF">2024-02-16T04:01:35Z</dcterms:created>
  <dcterms:modified xsi:type="dcterms:W3CDTF">2024-02-16T13:19:40Z</dcterms:modified>
</cp:coreProperties>
</file>