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59" r:id="rId9"/>
    <p:sldId id="260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41B93-22A7-4950-A41E-D03B6CC12C17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05F0C-14CD-4B7B-ADB9-7BD50EE85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64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05F0C-14CD-4B7B-ADB9-7BD50EE859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201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05F0C-14CD-4B7B-ADB9-7BD50EE8598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635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05F0C-14CD-4B7B-ADB9-7BD50EE859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16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05F0C-14CD-4B7B-ADB9-7BD50EE859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87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05F0C-14CD-4B7B-ADB9-7BD50EE859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416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05F0C-14CD-4B7B-ADB9-7BD50EE859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66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05F0C-14CD-4B7B-ADB9-7BD50EE859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00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05F0C-14CD-4B7B-ADB9-7BD50EE859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892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05F0C-14CD-4B7B-ADB9-7BD50EE859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257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05F0C-14CD-4B7B-ADB9-7BD50EE859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02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DF88-0C9F-4C0E-BFD8-9D834084267B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F0111-7F2D-427E-8744-9D591FE71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899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DF88-0C9F-4C0E-BFD8-9D834084267B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F0111-7F2D-427E-8744-9D591FE71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59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DF88-0C9F-4C0E-BFD8-9D834084267B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F0111-7F2D-427E-8744-9D591FE71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92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DF88-0C9F-4C0E-BFD8-9D834084267B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F0111-7F2D-427E-8744-9D591FE71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05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DF88-0C9F-4C0E-BFD8-9D834084267B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F0111-7F2D-427E-8744-9D591FE71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164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DF88-0C9F-4C0E-BFD8-9D834084267B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F0111-7F2D-427E-8744-9D591FE71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32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DF88-0C9F-4C0E-BFD8-9D834084267B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F0111-7F2D-427E-8744-9D591FE71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47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DF88-0C9F-4C0E-BFD8-9D834084267B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F0111-7F2D-427E-8744-9D591FE71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053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DF88-0C9F-4C0E-BFD8-9D834084267B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F0111-7F2D-427E-8744-9D591FE71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66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DF88-0C9F-4C0E-BFD8-9D834084267B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F0111-7F2D-427E-8744-9D591FE71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40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DF88-0C9F-4C0E-BFD8-9D834084267B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F0111-7F2D-427E-8744-9D591FE71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24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4DF88-0C9F-4C0E-BFD8-9D834084267B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F0111-7F2D-427E-8744-9D591FE71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68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23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226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flipH="1">
            <a:off x="755398" y="169334"/>
            <a:ext cx="1127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1232107" y="169334"/>
            <a:ext cx="614150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04979" y="169334"/>
            <a:ext cx="40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9" name="Isosceles Triangle 8"/>
          <p:cNvSpPr/>
          <p:nvPr/>
        </p:nvSpPr>
        <p:spPr>
          <a:xfrm>
            <a:off x="11609695" y="538666"/>
            <a:ext cx="204717" cy="33479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768084" y="873457"/>
            <a:ext cx="1078173" cy="436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770356" y="1312465"/>
            <a:ext cx="1078173" cy="436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flipH="1">
            <a:off x="10781731" y="1341196"/>
            <a:ext cx="1132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Logout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flipH="1">
            <a:off x="10727138" y="915838"/>
            <a:ext cx="1201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User Profile</a:t>
            </a:r>
            <a:endParaRPr lang="en-US" sz="16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182" y="169334"/>
            <a:ext cx="32754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11454" y="280790"/>
            <a:ext cx="32754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27374" y="392246"/>
            <a:ext cx="32754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09182" y="915838"/>
            <a:ext cx="32754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11454" y="1436727"/>
            <a:ext cx="32754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11454" y="1982640"/>
            <a:ext cx="32754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305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9738369" y="1426605"/>
            <a:ext cx="879589" cy="211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09679" y="915838"/>
            <a:ext cx="11300351" cy="57306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723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226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flipH="1">
            <a:off x="755398" y="169334"/>
            <a:ext cx="1127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1232107" y="169334"/>
            <a:ext cx="614150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04979" y="169334"/>
            <a:ext cx="40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182" y="169334"/>
            <a:ext cx="32754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11454" y="280790"/>
            <a:ext cx="32754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27374" y="392246"/>
            <a:ext cx="32754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09182" y="915838"/>
            <a:ext cx="32754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11454" y="1436727"/>
            <a:ext cx="32754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11454" y="1982640"/>
            <a:ext cx="32754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09679" y="915838"/>
            <a:ext cx="148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Device Status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55398" y="1436727"/>
            <a:ext cx="1441892" cy="338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00752" y="1433011"/>
            <a:ext cx="982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IMEI no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470245" y="1433011"/>
            <a:ext cx="955343" cy="3422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520060" y="1426605"/>
            <a:ext cx="90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Submit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0" y="922640"/>
            <a:ext cx="457261" cy="37389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8" y="1932574"/>
            <a:ext cx="446609" cy="432014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5" y="1386665"/>
            <a:ext cx="422796" cy="4227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22" y="2059615"/>
            <a:ext cx="10058400" cy="358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756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9738369" y="1426605"/>
            <a:ext cx="879589" cy="211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09679" y="915838"/>
            <a:ext cx="11300351" cy="57306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723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226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flipH="1">
            <a:off x="755398" y="169334"/>
            <a:ext cx="1127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1232107" y="169334"/>
            <a:ext cx="614150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04979" y="169334"/>
            <a:ext cx="40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182" y="169334"/>
            <a:ext cx="32754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11454" y="280790"/>
            <a:ext cx="32754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27374" y="392246"/>
            <a:ext cx="32754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09182" y="915838"/>
            <a:ext cx="32754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11454" y="1436727"/>
            <a:ext cx="32754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11454" y="1982640"/>
            <a:ext cx="32754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09679" y="915838"/>
            <a:ext cx="148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55398" y="1436727"/>
            <a:ext cx="1441892" cy="338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00752" y="1433011"/>
            <a:ext cx="982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id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470245" y="1433011"/>
            <a:ext cx="955343" cy="3422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520060" y="1426605"/>
            <a:ext cx="90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Submit</a:t>
            </a:r>
            <a:endParaRPr lang="en-US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798998"/>
              </p:ext>
            </p:extLst>
          </p:nvPr>
        </p:nvGraphicFramePr>
        <p:xfrm>
          <a:off x="858288" y="2411990"/>
          <a:ext cx="10646775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128"/>
                <a:gridCol w="1449128"/>
                <a:gridCol w="1449128"/>
                <a:gridCol w="1700567"/>
                <a:gridCol w="1700567"/>
                <a:gridCol w="1700567"/>
                <a:gridCol w="11976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Sl</a:t>
                      </a:r>
                      <a:r>
                        <a:rPr lang="en-US" dirty="0" smtClean="0"/>
                        <a:t>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r>
                        <a:rPr lang="en-US" baseline="0" dirty="0" smtClean="0"/>
                        <a:t>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r>
                        <a:rPr lang="en-US" baseline="0" dirty="0" smtClean="0"/>
                        <a:t> Roles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Bala </a:t>
                      </a:r>
                      <a:r>
                        <a:rPr lang="en-US" dirty="0" err="1" smtClean="0"/>
                        <a:t>krishna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abc@email.com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Admin </a:t>
                      </a:r>
                      <a:r>
                        <a:rPr lang="en-US" dirty="0" err="1" smtClean="0"/>
                        <a:t>role,test</a:t>
                      </a:r>
                      <a:r>
                        <a:rPr lang="en-US" dirty="0" smtClean="0"/>
                        <a:t> role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Abc</a:t>
                      </a:r>
                      <a:r>
                        <a:rPr lang="en-US" dirty="0" smtClean="0"/>
                        <a:t>, xyz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316" y="2807857"/>
            <a:ext cx="300417" cy="30486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377" y="2819686"/>
            <a:ext cx="278357" cy="27835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369" y="1447093"/>
            <a:ext cx="306383" cy="190638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 flipH="1">
            <a:off x="10022228" y="1351125"/>
            <a:ext cx="868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0" y="922640"/>
            <a:ext cx="457261" cy="37389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8" y="1932574"/>
            <a:ext cx="446609" cy="432014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5" y="1386665"/>
            <a:ext cx="422796" cy="42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357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9738369" y="1426605"/>
            <a:ext cx="879589" cy="211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09679" y="915838"/>
            <a:ext cx="11300351" cy="57306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723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226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flipH="1">
            <a:off x="755398" y="169334"/>
            <a:ext cx="1127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1232107" y="169334"/>
            <a:ext cx="614150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04979" y="169334"/>
            <a:ext cx="40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182" y="169334"/>
            <a:ext cx="32754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11454" y="280790"/>
            <a:ext cx="32754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27374" y="392246"/>
            <a:ext cx="32754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09182" y="915838"/>
            <a:ext cx="32754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11454" y="1436727"/>
            <a:ext cx="32754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11454" y="1982640"/>
            <a:ext cx="32754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09679" y="915838"/>
            <a:ext cx="148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User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91876" y="1436727"/>
            <a:ext cx="1441892" cy="338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00752" y="1433011"/>
            <a:ext cx="982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id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23579" y="4776725"/>
            <a:ext cx="955343" cy="3422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91512" y="4783961"/>
            <a:ext cx="90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Submit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0" y="922640"/>
            <a:ext cx="457261" cy="37389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8" y="1932574"/>
            <a:ext cx="446609" cy="432014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5" y="1386665"/>
            <a:ext cx="422796" cy="42279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05526" y="1932574"/>
            <a:ext cx="1441892" cy="3886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894150" y="2535354"/>
            <a:ext cx="1441892" cy="3886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 flipH="1">
            <a:off x="932821" y="1939817"/>
            <a:ext cx="977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 flipH="1">
            <a:off x="948741" y="2542599"/>
            <a:ext cx="977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Email Id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48741" y="3429001"/>
            <a:ext cx="2012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accent1"/>
                </a:solidFill>
              </a:rPr>
              <a:t>Roles</a:t>
            </a:r>
            <a:endParaRPr lang="en-US" u="sng" dirty="0">
              <a:solidFill>
                <a:schemeClr val="accent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48741" y="3841538"/>
            <a:ext cx="2012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accent1"/>
                </a:solidFill>
              </a:rPr>
              <a:t>Customers</a:t>
            </a:r>
            <a:endParaRPr lang="en-US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842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9738369" y="1426605"/>
            <a:ext cx="879589" cy="211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09679" y="915838"/>
            <a:ext cx="11300351" cy="57306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723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226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flipH="1">
            <a:off x="755398" y="169334"/>
            <a:ext cx="1127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1232107" y="169334"/>
            <a:ext cx="614150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04979" y="169334"/>
            <a:ext cx="40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182" y="169334"/>
            <a:ext cx="32754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11454" y="280790"/>
            <a:ext cx="32754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27374" y="392246"/>
            <a:ext cx="32754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09182" y="915838"/>
            <a:ext cx="32754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11454" y="1436727"/>
            <a:ext cx="32754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11454" y="1982640"/>
            <a:ext cx="32754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09679" y="915838"/>
            <a:ext cx="148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Customers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55398" y="1436727"/>
            <a:ext cx="1441892" cy="338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55077" y="1433011"/>
            <a:ext cx="16466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Customer Name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2470245" y="1433011"/>
            <a:ext cx="955343" cy="3422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520060" y="1426605"/>
            <a:ext cx="90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Submit</a:t>
            </a:r>
            <a:endParaRPr lang="en-US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988799"/>
              </p:ext>
            </p:extLst>
          </p:nvPr>
        </p:nvGraphicFramePr>
        <p:xfrm>
          <a:off x="858288" y="2411990"/>
          <a:ext cx="579651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128"/>
                <a:gridCol w="1449128"/>
                <a:gridCol w="1700567"/>
                <a:gridCol w="11976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Sl</a:t>
                      </a:r>
                      <a:r>
                        <a:rPr lang="en-US" dirty="0" smtClean="0"/>
                        <a:t>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r>
                        <a:rPr lang="en-US" baseline="0" dirty="0" smtClean="0"/>
                        <a:t>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abc@email.com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60" y="2807857"/>
            <a:ext cx="300417" cy="30486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463" y="2819686"/>
            <a:ext cx="278357" cy="27835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369" y="1447093"/>
            <a:ext cx="306383" cy="190638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 flipH="1">
            <a:off x="10022228" y="1351125"/>
            <a:ext cx="868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0" y="922640"/>
            <a:ext cx="457261" cy="37389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8" y="1932574"/>
            <a:ext cx="446609" cy="432014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5" y="1386665"/>
            <a:ext cx="422796" cy="42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997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9738369" y="1426605"/>
            <a:ext cx="879589" cy="211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09679" y="915838"/>
            <a:ext cx="11300351" cy="57306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723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226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flipH="1">
            <a:off x="755398" y="169334"/>
            <a:ext cx="1127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1232107" y="169334"/>
            <a:ext cx="614150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04979" y="169334"/>
            <a:ext cx="40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182" y="169334"/>
            <a:ext cx="32754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11454" y="280790"/>
            <a:ext cx="32754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27374" y="392246"/>
            <a:ext cx="32754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09182" y="915838"/>
            <a:ext cx="32754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11454" y="1436727"/>
            <a:ext cx="32754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11454" y="1982640"/>
            <a:ext cx="32754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09679" y="915838"/>
            <a:ext cx="148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Customers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19174" y="1436727"/>
            <a:ext cx="1441892" cy="338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73443" y="1433011"/>
            <a:ext cx="16466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Customer Name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1009931" y="4408228"/>
            <a:ext cx="955343" cy="3422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91512" y="4374527"/>
            <a:ext cx="90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Submit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0" y="922640"/>
            <a:ext cx="457261" cy="37389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8" y="1932574"/>
            <a:ext cx="446609" cy="432014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5" y="1386665"/>
            <a:ext cx="422796" cy="422796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935096" y="1875733"/>
            <a:ext cx="1441892" cy="338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flipH="1">
            <a:off x="946469" y="1869740"/>
            <a:ext cx="1278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Email Id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35096" y="2364588"/>
            <a:ext cx="2037728" cy="14165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255594" y="2792976"/>
            <a:ext cx="1264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Customer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560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9738369" y="1426605"/>
            <a:ext cx="879589" cy="211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09679" y="915838"/>
            <a:ext cx="11300351" cy="57306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723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226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flipH="1">
            <a:off x="755398" y="169334"/>
            <a:ext cx="1127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1232107" y="169334"/>
            <a:ext cx="614150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04979" y="169334"/>
            <a:ext cx="40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182" y="169334"/>
            <a:ext cx="32754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11454" y="280790"/>
            <a:ext cx="32754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27374" y="392246"/>
            <a:ext cx="32754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09182" y="915838"/>
            <a:ext cx="32754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11454" y="1436727"/>
            <a:ext cx="32754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11454" y="1982640"/>
            <a:ext cx="32754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09679" y="915838"/>
            <a:ext cx="148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Roles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55398" y="1436727"/>
            <a:ext cx="1441892" cy="338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55077" y="1433011"/>
            <a:ext cx="16466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Role Name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2470245" y="1433011"/>
            <a:ext cx="955343" cy="3422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520060" y="1426605"/>
            <a:ext cx="90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Submit</a:t>
            </a:r>
            <a:endParaRPr lang="en-US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333869"/>
              </p:ext>
            </p:extLst>
          </p:nvPr>
        </p:nvGraphicFramePr>
        <p:xfrm>
          <a:off x="858288" y="2411990"/>
          <a:ext cx="409594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128"/>
                <a:gridCol w="1449128"/>
                <a:gridCol w="11976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Sl</a:t>
                      </a:r>
                      <a:r>
                        <a:rPr lang="en-US" dirty="0" smtClean="0"/>
                        <a:t>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428" y="2807857"/>
            <a:ext cx="300417" cy="30486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195" y="2819686"/>
            <a:ext cx="278357" cy="27835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369" y="1447093"/>
            <a:ext cx="306383" cy="190638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 flipH="1">
            <a:off x="10022228" y="1351125"/>
            <a:ext cx="868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0" y="922640"/>
            <a:ext cx="457261" cy="37389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8" y="1932574"/>
            <a:ext cx="446609" cy="432014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5" y="1386665"/>
            <a:ext cx="422796" cy="42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620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9738369" y="1426605"/>
            <a:ext cx="879589" cy="211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09679" y="915838"/>
            <a:ext cx="11300351" cy="57306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723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226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flipH="1">
            <a:off x="755398" y="169334"/>
            <a:ext cx="1127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1232107" y="169334"/>
            <a:ext cx="614150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04979" y="169334"/>
            <a:ext cx="40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182" y="169334"/>
            <a:ext cx="32754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11454" y="280790"/>
            <a:ext cx="32754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27374" y="392246"/>
            <a:ext cx="32754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09182" y="915838"/>
            <a:ext cx="32754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11454" y="1436727"/>
            <a:ext cx="32754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11454" y="1982640"/>
            <a:ext cx="32754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09679" y="915838"/>
            <a:ext cx="148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Roles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19174" y="1436727"/>
            <a:ext cx="1441892" cy="338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73443" y="1433011"/>
            <a:ext cx="16466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Roles Name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1009931" y="4408228"/>
            <a:ext cx="955343" cy="3422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91512" y="4374527"/>
            <a:ext cx="90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Submit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0" y="922640"/>
            <a:ext cx="457261" cy="37389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8" y="1932574"/>
            <a:ext cx="446609" cy="432014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5" y="1386665"/>
            <a:ext cx="422796" cy="42279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919174" y="1982640"/>
            <a:ext cx="2779369" cy="2391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292452" y="1998560"/>
            <a:ext cx="2779369" cy="2391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 flipH="1">
            <a:off x="1055650" y="2243019"/>
            <a:ext cx="1464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490113" y="2318869"/>
            <a:ext cx="1460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Selected List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055650" y="2688201"/>
            <a:ext cx="2313066" cy="3552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1071570" y="3127208"/>
            <a:ext cx="2313066" cy="3552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057922" y="3550287"/>
            <a:ext cx="2313066" cy="3552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510818" y="2772361"/>
            <a:ext cx="2313066" cy="3552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558351" y="2765718"/>
            <a:ext cx="2169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Reports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 flipH="1">
            <a:off x="1050875" y="2685901"/>
            <a:ext cx="1883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Dashboard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 flipH="1">
            <a:off x="1094091" y="3111261"/>
            <a:ext cx="1883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Customers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 flipH="1">
            <a:off x="1080443" y="3534340"/>
            <a:ext cx="1883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74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9738369" y="1426605"/>
            <a:ext cx="879589" cy="211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09679" y="915838"/>
            <a:ext cx="11300351" cy="57306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723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226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flipH="1">
            <a:off x="755398" y="169334"/>
            <a:ext cx="1127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1232107" y="169334"/>
            <a:ext cx="614150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04979" y="169334"/>
            <a:ext cx="40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182" y="169334"/>
            <a:ext cx="32754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11454" y="280790"/>
            <a:ext cx="32754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27374" y="392246"/>
            <a:ext cx="32754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09182" y="915838"/>
            <a:ext cx="32754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11454" y="1436727"/>
            <a:ext cx="32754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11454" y="1982640"/>
            <a:ext cx="32754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09679" y="915838"/>
            <a:ext cx="3029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Device details location wise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55398" y="1436727"/>
            <a:ext cx="1441892" cy="338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09679" y="1433011"/>
            <a:ext cx="1665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State dropdown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6548548" y="1433011"/>
            <a:ext cx="955343" cy="3422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600745" y="1426605"/>
            <a:ext cx="94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Submit</a:t>
            </a:r>
            <a:endParaRPr lang="en-US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517685"/>
              </p:ext>
            </p:extLst>
          </p:nvPr>
        </p:nvGraphicFramePr>
        <p:xfrm>
          <a:off x="858288" y="2411990"/>
          <a:ext cx="100326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524"/>
                <a:gridCol w="2006524"/>
                <a:gridCol w="2006524"/>
                <a:gridCol w="2552743"/>
                <a:gridCol w="146030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Sl</a:t>
                      </a:r>
                      <a:r>
                        <a:rPr lang="en-US" dirty="0" smtClean="0"/>
                        <a:t>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IMEI</a:t>
                      </a:r>
                      <a:r>
                        <a:rPr lang="en-US" baseline="0" dirty="0" smtClean="0"/>
                        <a:t>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</a:t>
                      </a:r>
                      <a:r>
                        <a:rPr lang="en-US" baseline="0" dirty="0" smtClean="0"/>
                        <a:t> communicated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123456789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xyz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12/02/2024 10:12:00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369" y="1447093"/>
            <a:ext cx="306383" cy="190638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 flipH="1">
            <a:off x="10022228" y="1351125"/>
            <a:ext cx="868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0" y="922640"/>
            <a:ext cx="457261" cy="37389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8" y="1932574"/>
            <a:ext cx="446609" cy="432014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5" y="1386665"/>
            <a:ext cx="422796" cy="422796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3869368" y="1452647"/>
            <a:ext cx="1441892" cy="338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315797" y="1441271"/>
            <a:ext cx="1441892" cy="338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349688" y="1448931"/>
            <a:ext cx="1665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District dropdown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3857999" y="1460489"/>
            <a:ext cx="1665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Village dropdown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1321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9738369" y="1426605"/>
            <a:ext cx="879589" cy="211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09679" y="915838"/>
            <a:ext cx="11300351" cy="57306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723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226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flipH="1">
            <a:off x="755398" y="169334"/>
            <a:ext cx="1127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1232107" y="169334"/>
            <a:ext cx="614150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04979" y="169334"/>
            <a:ext cx="40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182" y="169334"/>
            <a:ext cx="32754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11454" y="280790"/>
            <a:ext cx="32754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27374" y="392246"/>
            <a:ext cx="32754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09182" y="915838"/>
            <a:ext cx="32754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11454" y="1436727"/>
            <a:ext cx="32754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11454" y="1982640"/>
            <a:ext cx="32754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09679" y="915838"/>
            <a:ext cx="3029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Device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7285" y="1436727"/>
            <a:ext cx="1441892" cy="338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87103" y="1433011"/>
            <a:ext cx="1665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State dropdown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966591" y="4804014"/>
            <a:ext cx="955343" cy="3422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49079" y="4783961"/>
            <a:ext cx="94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Submit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0" y="922640"/>
            <a:ext cx="457261" cy="37389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8" y="1932574"/>
            <a:ext cx="446609" cy="432014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5" y="1386665"/>
            <a:ext cx="422796" cy="422796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839556" y="2653651"/>
            <a:ext cx="1441892" cy="338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828187" y="2055420"/>
            <a:ext cx="1441892" cy="338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780192" y="2076727"/>
            <a:ext cx="1665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District dropdown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800895" y="2647843"/>
            <a:ext cx="1655697" cy="313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Village dropdown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887103" y="3176061"/>
            <a:ext cx="1382976" cy="4050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00750" y="3196989"/>
            <a:ext cx="1132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IMEI 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585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156</Words>
  <Application>Microsoft Office PowerPoint</Application>
  <PresentationFormat>Widescreen</PresentationFormat>
  <Paragraphs>114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20</cp:revision>
  <dcterms:created xsi:type="dcterms:W3CDTF">2024-02-16T04:01:35Z</dcterms:created>
  <dcterms:modified xsi:type="dcterms:W3CDTF">2024-02-16T05:27:48Z</dcterms:modified>
</cp:coreProperties>
</file>