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099" autoAdjust="0"/>
  </p:normalViewPr>
  <p:slideViewPr>
    <p:cSldViewPr snapToGrid="0">
      <p:cViewPr>
        <p:scale>
          <a:sx n="66" d="100"/>
          <a:sy n="66" d="100"/>
        </p:scale>
        <p:origin x="94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iki.theprovingground.org/free-desig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C2A7-19B5-4E42-BE7F-6065B714F4C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116195/displaying-trajectory-path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corsonknowles.com/blog/natural-health-care-solutions-discussing-the-pros-and-con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914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2108-9E70-42FD-992E-66EEF6AE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24885"/>
            <a:ext cx="6105194" cy="17395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stellar" panose="020A0402060406010301" pitchFamily="18" charset="0"/>
              </a:rPr>
              <a:t>SDV602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A15F-0EBC-4CAD-8E32-3F38CB3B2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572000"/>
            <a:ext cx="6105194" cy="90943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astellar" panose="020A0402060406010301" pitchFamily="18" charset="0"/>
              </a:rPr>
              <a:t>Environment Discussion</a:t>
            </a:r>
          </a:p>
          <a:p>
            <a:r>
              <a:rPr lang="en-US" sz="2800" dirty="0">
                <a:solidFill>
                  <a:srgbClr val="FFFFFF"/>
                </a:solidFill>
                <a:latin typeface="Castellar" panose="020A0402060406010301" pitchFamily="18" charset="0"/>
              </a:rPr>
              <a:t>&amp;</a:t>
            </a:r>
          </a:p>
          <a:p>
            <a:r>
              <a:rPr lang="en-US" sz="2800" dirty="0">
                <a:solidFill>
                  <a:srgbClr val="FFFFFF"/>
                </a:solidFill>
                <a:latin typeface="Castellar" panose="020A0402060406010301" pitchFamily="18" charset="0"/>
              </a:rPr>
              <a:t>Game Story description</a:t>
            </a:r>
          </a:p>
        </p:txBody>
      </p:sp>
    </p:spTree>
    <p:extLst>
      <p:ext uri="{BB962C8B-B14F-4D97-AF65-F5344CB8AC3E}">
        <p14:creationId xmlns:p14="http://schemas.microsoft.com/office/powerpoint/2010/main" val="11195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F5A-ED67-4892-ADE2-9ADED09C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UNITY – Game Development 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88AC-C45F-464D-B4CC-584727F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49" y="2833690"/>
            <a:ext cx="4600074" cy="93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Cross platform game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9A01C-6E02-434C-A93C-D1F2D611F578}"/>
              </a:ext>
            </a:extLst>
          </p:cNvPr>
          <p:cNvSpPr txBox="1"/>
          <p:nvPr/>
        </p:nvSpPr>
        <p:spPr>
          <a:xfrm>
            <a:off x="850048" y="3630420"/>
            <a:ext cx="3667088" cy="49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Important features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 in one editor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2D &amp; 3D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 pathfinding tools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Efficient workflows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interfaces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Physics Engine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tools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EC002-7907-4540-AF24-58D53A7C8580}"/>
              </a:ext>
            </a:extLst>
          </p:cNvPr>
          <p:cNvSpPr txBox="1"/>
          <p:nvPr/>
        </p:nvSpPr>
        <p:spPr>
          <a:xfrm>
            <a:off x="6020791" y="3636109"/>
            <a:ext cx="529068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Unity Interface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Scene view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Game view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Hierarchy Window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window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Inspector window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Toolbar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Button area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Miscellaneous Editor settings</a:t>
            </a:r>
          </a:p>
        </p:txBody>
      </p:sp>
    </p:spTree>
    <p:extLst>
      <p:ext uri="{BB962C8B-B14F-4D97-AF65-F5344CB8AC3E}">
        <p14:creationId xmlns:p14="http://schemas.microsoft.com/office/powerpoint/2010/main" val="29869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1E0-276E-4A85-A65A-0BAB0A3B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755"/>
            <a:ext cx="10515600" cy="87011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Scripting in Unity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0BC30-24B4-46FD-9CAE-4536390D7F01}"/>
              </a:ext>
            </a:extLst>
          </p:cNvPr>
          <p:cNvSpPr txBox="1"/>
          <p:nvPr/>
        </p:nvSpPr>
        <p:spPr>
          <a:xfrm>
            <a:off x="5358066" y="2173250"/>
            <a:ext cx="6474270" cy="239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Scripting in unity is different from normal pure programming.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Unlike pure programming Unity itself runs the application.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Developer just need to focus on the gameplay in scripts.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Script must be attached with Game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EE6A-19D6-47C1-9A40-0A74F92DB26A}"/>
              </a:ext>
            </a:extLst>
          </p:cNvPr>
          <p:cNvSpPr txBox="1"/>
          <p:nvPr/>
        </p:nvSpPr>
        <p:spPr>
          <a:xfrm>
            <a:off x="512065" y="2173250"/>
            <a:ext cx="462686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Way to communicate with Game Objects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It tell game objects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How to behave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How to interact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5EABA-113D-42CD-B00E-7D1E1CB78AF8}"/>
              </a:ext>
            </a:extLst>
          </p:cNvPr>
          <p:cNvSpPr txBox="1"/>
          <p:nvPr/>
        </p:nvSpPr>
        <p:spPr>
          <a:xfrm>
            <a:off x="512065" y="4572000"/>
            <a:ext cx="411479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Scripts supported by Unity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C# - best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JavaScript - alternative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Boo – Old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Iron Python – odd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Lua – Interesting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C/C++ -  For plugins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Rust – For plugins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5A7D9-9C66-44C7-A0BF-060C63C73CFC}"/>
              </a:ext>
            </a:extLst>
          </p:cNvPr>
          <p:cNvSpPr txBox="1"/>
          <p:nvPr/>
        </p:nvSpPr>
        <p:spPr>
          <a:xfrm>
            <a:off x="5358066" y="4572000"/>
            <a:ext cx="4992941" cy="3737946"/>
          </a:xfrm>
          <a:prstGeom prst="rect">
            <a:avLst/>
          </a:prstGeom>
          <a:noFill/>
          <a:effectLst>
            <a:glow rad="190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Parts of a Script – using C#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In-built functionalities</a:t>
            </a:r>
          </a:p>
          <a:p>
            <a:pPr marL="1200286" lvl="2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Start</a:t>
            </a:r>
          </a:p>
          <a:p>
            <a:pPr marL="1200286" lvl="2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Update</a:t>
            </a:r>
          </a:p>
          <a:p>
            <a:pPr marL="1200286" lvl="2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Awake</a:t>
            </a:r>
          </a:p>
        </p:txBody>
      </p:sp>
    </p:spTree>
    <p:extLst>
      <p:ext uri="{BB962C8B-B14F-4D97-AF65-F5344CB8AC3E}">
        <p14:creationId xmlns:p14="http://schemas.microsoft.com/office/powerpoint/2010/main" val="14284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012DA-020B-4502-B6DE-B2218444DEF5}"/>
              </a:ext>
            </a:extLst>
          </p:cNvPr>
          <p:cNvSpPr txBox="1"/>
          <p:nvPr/>
        </p:nvSpPr>
        <p:spPr>
          <a:xfrm>
            <a:off x="533401" y="2831437"/>
            <a:ext cx="4879847" cy="623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/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Cross platform development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Effective for 2D rendering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Great asset store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Easy to use interface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expensive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Large availability of tutorials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4E4F5-6843-4FA1-A6BD-053F6BE8C75E}"/>
              </a:ext>
            </a:extLst>
          </p:cNvPr>
          <p:cNvSpPr txBox="1"/>
          <p:nvPr/>
        </p:nvSpPr>
        <p:spPr>
          <a:xfrm>
            <a:off x="5728502" y="3384282"/>
            <a:ext cx="6463498" cy="511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Lot of the facilities provided by other engines are still in development stage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memory consumption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 of date documentation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Free features of other engines are not available here without paying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Need extra license for pro mobile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0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9002"/>
            <a:ext cx="12192000" cy="9820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4A306-5EE6-4997-915A-7D9BE762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857956"/>
            <a:ext cx="11210925" cy="993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Jack, The Savior!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C08FF-FA6F-4EA4-8E8E-E422BF79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" y="2233636"/>
            <a:ext cx="10849874" cy="5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26720"/>
            <a:ext cx="11548872" cy="829056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9AABB-7B04-41F2-B668-F78F07F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676"/>
            <a:ext cx="3494362" cy="6574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6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Jack, The Savior!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743200"/>
            <a:ext cx="0" cy="3657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A687-778B-4E85-A180-F0F9C04B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448" y="4865905"/>
            <a:ext cx="6894405" cy="3930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100000"/>
              </a:lnSpc>
            </a:pPr>
            <a:r>
              <a:rPr lang="en-US" sz="2400" dirty="0"/>
              <a:t>Text-Based game</a:t>
            </a:r>
          </a:p>
          <a:p>
            <a:pPr indent="-228600" defTabSz="914400">
              <a:lnSpc>
                <a:spcPct val="100000"/>
              </a:lnSpc>
            </a:pPr>
            <a:r>
              <a:rPr lang="en-US" sz="2400" dirty="0"/>
              <a:t>Game play based on input given by the player</a:t>
            </a:r>
          </a:p>
          <a:p>
            <a:pPr indent="-228600" defTabSz="914400">
              <a:lnSpc>
                <a:spcPct val="100000"/>
              </a:lnSpc>
            </a:pPr>
            <a:r>
              <a:rPr lang="en-US" sz="2400" dirty="0"/>
              <a:t>Player needs an account to play the game</a:t>
            </a:r>
          </a:p>
          <a:p>
            <a:pPr indent="-228600" defTabSz="914400">
              <a:lnSpc>
                <a:spcPct val="100000"/>
              </a:lnSpc>
            </a:pPr>
            <a:r>
              <a:rPr lang="en-US" sz="2400" dirty="0"/>
              <a:t>Can join a random game or start a new game</a:t>
            </a:r>
          </a:p>
          <a:p>
            <a:pPr indent="-228600" defTabSz="914400">
              <a:lnSpc>
                <a:spcPct val="100000"/>
              </a:lnSpc>
            </a:pPr>
            <a:r>
              <a:rPr lang="en-US" sz="2400" dirty="0"/>
              <a:t>Game starts with 10 hearts and a timer will be running</a:t>
            </a:r>
          </a:p>
          <a:p>
            <a:pPr indent="-228600" defTabSz="914400">
              <a:lnSpc>
                <a:spcPct val="100000"/>
              </a:lnSpc>
            </a:pPr>
            <a:r>
              <a:rPr lang="en-US" sz="2400" dirty="0"/>
              <a:t>Each wrong answer deducts hearts by 2 and game will be over when it reaches 0</a:t>
            </a:r>
          </a:p>
          <a:p>
            <a:pPr marL="0" indent="-228600" defTabSz="914400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195217-7B6D-4A6C-81E8-57012AD8221F}"/>
              </a:ext>
            </a:extLst>
          </p:cNvPr>
          <p:cNvSpPr txBox="1">
            <a:spLocks/>
          </p:cNvSpPr>
          <p:nvPr/>
        </p:nvSpPr>
        <p:spPr>
          <a:xfrm>
            <a:off x="4654297" y="426720"/>
            <a:ext cx="6699503" cy="3674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sz="2400" b="1" dirty="0"/>
              <a:t>The basic theme of the game is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Jack is a bunny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His parents were caught by a monster when they went to the forest in search of food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Jack need to enter the castle in-order to save his parents from monster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needs to pass all levels where he must answer multiple questions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Once he pass all levels Jack can enter the castle and his parents will be freed.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9901FA-752C-4179-A158-29F29EE55D2A}"/>
              </a:ext>
            </a:extLst>
          </p:cNvPr>
          <p:cNvSpPr txBox="1">
            <a:spLocks/>
          </p:cNvSpPr>
          <p:nvPr/>
        </p:nvSpPr>
        <p:spPr>
          <a:xfrm>
            <a:off x="838201" y="4959269"/>
            <a:ext cx="10515600" cy="240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1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914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B211C-4FD1-48B0-AD21-E4F128ED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724884"/>
            <a:ext cx="6105194" cy="2708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32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357</Words>
  <Application>Microsoft Office PowerPoint</Application>
  <PresentationFormat>Custom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Office Theme</vt:lpstr>
      <vt:lpstr>SDV602</vt:lpstr>
      <vt:lpstr>UNITY – Game Development Env</vt:lpstr>
      <vt:lpstr>Scripting in Unity </vt:lpstr>
      <vt:lpstr>PowerPoint Presentation</vt:lpstr>
      <vt:lpstr>Jack, The Savior!</vt:lpstr>
      <vt:lpstr>Jack, The Savior!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SDV602</dc:title>
  <dc:creator>Achuthanand Vasudevan</dc:creator>
  <cp:lastModifiedBy>Achuthanand Vasudevan</cp:lastModifiedBy>
  <cp:revision>19</cp:revision>
  <dcterms:created xsi:type="dcterms:W3CDTF">2019-09-05T04:33:59Z</dcterms:created>
  <dcterms:modified xsi:type="dcterms:W3CDTF">2019-09-05T07:22:56Z</dcterms:modified>
</cp:coreProperties>
</file>