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C2A7-19B5-4E42-BE7F-6065B714F4C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B35C-45C5-428C-8F79-C8DCE515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2108-9E70-42FD-992E-66EEF6AE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94286"/>
            <a:ext cx="9144000" cy="138020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SDV602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EA15F-0EBC-4CAD-8E32-3F38CB3B2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884" y="4572001"/>
            <a:ext cx="8807116" cy="21777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stellar" panose="020A0402060406010301" pitchFamily="18" charset="0"/>
              </a:rPr>
              <a:t>Environment Discussion</a:t>
            </a:r>
          </a:p>
          <a:p>
            <a:r>
              <a:rPr lang="en-US" sz="3600" dirty="0">
                <a:latin typeface="Castellar" panose="020A0402060406010301" pitchFamily="18" charset="0"/>
              </a:rPr>
              <a:t>&amp;</a:t>
            </a:r>
          </a:p>
          <a:p>
            <a:r>
              <a:rPr lang="en-US" sz="3600" dirty="0">
                <a:latin typeface="Castellar" panose="020A0402060406010301" pitchFamily="18" charset="0"/>
              </a:rPr>
              <a:t>Game Story description</a:t>
            </a:r>
          </a:p>
        </p:txBody>
      </p:sp>
    </p:spTree>
    <p:extLst>
      <p:ext uri="{BB962C8B-B14F-4D97-AF65-F5344CB8AC3E}">
        <p14:creationId xmlns:p14="http://schemas.microsoft.com/office/powerpoint/2010/main" val="11195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F5A-ED67-4892-ADE2-9ADED09C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UNITY – Game Development 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88AC-C45F-464D-B4CC-584727F0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49" y="2833690"/>
            <a:ext cx="4600074" cy="6769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Cross platform game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9A01C-6E02-434C-A93C-D1F2D611F578}"/>
              </a:ext>
            </a:extLst>
          </p:cNvPr>
          <p:cNvSpPr txBox="1"/>
          <p:nvPr/>
        </p:nvSpPr>
        <p:spPr>
          <a:xfrm>
            <a:off x="850048" y="3645570"/>
            <a:ext cx="29595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Important features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in one editor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2D &amp; 3D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 pathfinding tools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Efficient workflows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interfaces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Physics Engine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Custom tools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EC002-7907-4540-AF24-58D53A7C8580}"/>
              </a:ext>
            </a:extLst>
          </p:cNvPr>
          <p:cNvSpPr txBox="1"/>
          <p:nvPr/>
        </p:nvSpPr>
        <p:spPr>
          <a:xfrm>
            <a:off x="5883288" y="3630420"/>
            <a:ext cx="3978910" cy="4199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Unity Interface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Scene view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Game view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Hierarchy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Project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Inspector window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Toolbar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Button area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Miscellaneous Editor settings</a:t>
            </a:r>
          </a:p>
        </p:txBody>
      </p:sp>
    </p:spTree>
    <p:extLst>
      <p:ext uri="{BB962C8B-B14F-4D97-AF65-F5344CB8AC3E}">
        <p14:creationId xmlns:p14="http://schemas.microsoft.com/office/powerpoint/2010/main" val="29869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1E0-276E-4A85-A65A-0BAB0A3B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755"/>
            <a:ext cx="10515600" cy="87011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Scripting in Unity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0BC30-24B4-46FD-9CAE-4536390D7F01}"/>
              </a:ext>
            </a:extLst>
          </p:cNvPr>
          <p:cNvSpPr txBox="1"/>
          <p:nvPr/>
        </p:nvSpPr>
        <p:spPr>
          <a:xfrm>
            <a:off x="5358066" y="2173250"/>
            <a:ext cx="591552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Scripting in unity is different from normal pure programming.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Unlike pure programming Unity itself runs the application.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Developer just need to focus on the gameplay in scripts.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Script must be attached with Game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EE6A-19D6-47C1-9A40-0A74F92DB26A}"/>
              </a:ext>
            </a:extLst>
          </p:cNvPr>
          <p:cNvSpPr txBox="1"/>
          <p:nvPr/>
        </p:nvSpPr>
        <p:spPr>
          <a:xfrm>
            <a:off x="732723" y="2173250"/>
            <a:ext cx="432735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Way to communicate with Game Objects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tell game objects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behave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interact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5EABA-113D-42CD-B00E-7D1E1CB78AF8}"/>
              </a:ext>
            </a:extLst>
          </p:cNvPr>
          <p:cNvSpPr txBox="1"/>
          <p:nvPr/>
        </p:nvSpPr>
        <p:spPr>
          <a:xfrm>
            <a:off x="693821" y="4518994"/>
            <a:ext cx="346108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Scripts supported by Unity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C# - best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- alternative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 – Old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Iron Python – odd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Lua – Interesting choice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C/C++ -  For plugins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Rust – For plugins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5A7D9-9C66-44C7-A0BF-060C63C73CFC}"/>
              </a:ext>
            </a:extLst>
          </p:cNvPr>
          <p:cNvSpPr txBox="1"/>
          <p:nvPr/>
        </p:nvSpPr>
        <p:spPr>
          <a:xfrm>
            <a:off x="5358066" y="4518993"/>
            <a:ext cx="3001143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Parts of a Script – using C#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743035" lvl="1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In-built functionalities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1200286" lvl="2" indent="-28578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Awake</a:t>
            </a:r>
          </a:p>
        </p:txBody>
      </p:sp>
    </p:spTree>
    <p:extLst>
      <p:ext uri="{BB962C8B-B14F-4D97-AF65-F5344CB8AC3E}">
        <p14:creationId xmlns:p14="http://schemas.microsoft.com/office/powerpoint/2010/main" val="14284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744C-E078-4C1A-8536-0EA225A4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207"/>
            <a:ext cx="10515600" cy="1126791"/>
          </a:xfrm>
        </p:spPr>
        <p:txBody>
          <a:bodyPr/>
          <a:lstStyle/>
          <a:p>
            <a:pPr algn="ctr"/>
            <a:r>
              <a:rPr lang="en-US" b="1" dirty="0"/>
              <a:t>Pros and Cons of 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012DA-020B-4502-B6DE-B2218444DEF5}"/>
              </a:ext>
            </a:extLst>
          </p:cNvPr>
          <p:cNvSpPr txBox="1"/>
          <p:nvPr/>
        </p:nvSpPr>
        <p:spPr>
          <a:xfrm>
            <a:off x="533401" y="2831437"/>
            <a:ext cx="408549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 platform development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Effective for 2D rendering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Great asset store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use interface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Less expensive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Large availability of tutorials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4E4F5-6843-4FA1-A6BD-053F6BE8C75E}"/>
              </a:ext>
            </a:extLst>
          </p:cNvPr>
          <p:cNvSpPr txBox="1"/>
          <p:nvPr/>
        </p:nvSpPr>
        <p:spPr>
          <a:xfrm>
            <a:off x="5611189" y="2831438"/>
            <a:ext cx="6354112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Cons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Very much back in track comparing to other engines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memory consumption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 of date documentation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Some of the free features of other engines are not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free in unity</a:t>
            </a:r>
          </a:p>
          <a:p>
            <a:pPr marL="743035" lvl="1" indent="-28578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extra license for pro mobile</a:t>
            </a:r>
          </a:p>
        </p:txBody>
      </p:sp>
    </p:spTree>
    <p:extLst>
      <p:ext uri="{BB962C8B-B14F-4D97-AF65-F5344CB8AC3E}">
        <p14:creationId xmlns:p14="http://schemas.microsoft.com/office/powerpoint/2010/main" val="3840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AABB-7B04-41F2-B668-F78F07F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1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Jack, The Savior!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A687-778B-4E85-A180-F0F9C04B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10515600" cy="24000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Text-Based game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Game play based on the input given by player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Player needs account to play the game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Can join random game or start new game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Game starts with 10 hearts and a timer will be running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Each wrong answer reduces hearts by 2 and game over when 0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9901FA-752C-4179-A158-29F29EE55D2A}"/>
              </a:ext>
            </a:extLst>
          </p:cNvPr>
          <p:cNvSpPr txBox="1">
            <a:spLocks/>
          </p:cNvSpPr>
          <p:nvPr/>
        </p:nvSpPr>
        <p:spPr>
          <a:xfrm>
            <a:off x="838201" y="4959269"/>
            <a:ext cx="10515600" cy="240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195217-7B6D-4A6C-81E8-57012AD8221F}"/>
              </a:ext>
            </a:extLst>
          </p:cNvPr>
          <p:cNvSpPr txBox="1">
            <a:spLocks/>
          </p:cNvSpPr>
          <p:nvPr/>
        </p:nvSpPr>
        <p:spPr>
          <a:xfrm>
            <a:off x="838200" y="5510294"/>
            <a:ext cx="10515600" cy="240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The basic theme of the game is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Jack is a bunny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His parents was caught by a monster when they went forest in search of food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Jack need to enter the castle in-order to save his parents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Need to pass all levels where there will be multiple questions asking and need to answer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Once pass all the levels Jack enters the castle and his parents will be freed.</a:t>
            </a:r>
          </a:p>
        </p:txBody>
      </p:sp>
    </p:spTree>
    <p:extLst>
      <p:ext uri="{BB962C8B-B14F-4D97-AF65-F5344CB8AC3E}">
        <p14:creationId xmlns:p14="http://schemas.microsoft.com/office/powerpoint/2010/main" val="110019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211C-4FD1-48B0-AD21-E4F128ED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108116"/>
            <a:ext cx="10515600" cy="176741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327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340</Words>
  <Application>Microsoft Office PowerPoint</Application>
  <PresentationFormat>Custom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Office Theme</vt:lpstr>
      <vt:lpstr>SDV602</vt:lpstr>
      <vt:lpstr>UNITY – Game Development Env</vt:lpstr>
      <vt:lpstr>Scripting in Unity </vt:lpstr>
      <vt:lpstr>Pros and Cons of Unity</vt:lpstr>
      <vt:lpstr>Jack, The Savior!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SDV602</dc:title>
  <dc:creator>Achuthanand Vasudevan</dc:creator>
  <cp:lastModifiedBy>Achuthanand Vasudevan</cp:lastModifiedBy>
  <cp:revision>24</cp:revision>
  <dcterms:created xsi:type="dcterms:W3CDTF">2019-09-03T22:14:48Z</dcterms:created>
  <dcterms:modified xsi:type="dcterms:W3CDTF">2019-09-04T01:23:56Z</dcterms:modified>
</cp:coreProperties>
</file>