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3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19DA-70ED-FC46-BA92-421167B3A662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C15D-A679-204F-A58A-F175E183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349277" y="1256831"/>
            <a:ext cx="6230487" cy="3757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lus 6"/>
          <p:cNvSpPr/>
          <p:nvPr/>
        </p:nvSpPr>
        <p:spPr>
          <a:xfrm>
            <a:off x="1667305" y="979005"/>
            <a:ext cx="595269" cy="555652"/>
          </a:xfrm>
          <a:prstGeom prst="mathPlus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4088617" y="410123"/>
            <a:ext cx="595269" cy="555652"/>
          </a:xfrm>
          <a:prstGeom prst="mathPlus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67304" y="2355934"/>
            <a:ext cx="595269" cy="555652"/>
          </a:xfrm>
          <a:prstGeom prst="mathPlus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3084100" y="1415588"/>
            <a:ext cx="595269" cy="555652"/>
          </a:xfrm>
          <a:prstGeom prst="mathPlus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2898080" y="2541151"/>
            <a:ext cx="595269" cy="555652"/>
          </a:xfrm>
          <a:prstGeom prst="mathPlus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344196" y="5014096"/>
            <a:ext cx="648183" cy="621801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764525" y="4703195"/>
            <a:ext cx="648183" cy="621801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529392" y="3096803"/>
            <a:ext cx="648183" cy="621801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825755" y="3968941"/>
            <a:ext cx="648183" cy="621801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22309" y="1991351"/>
            <a:ext cx="6230487" cy="375726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9713" y="443441"/>
            <a:ext cx="6230487" cy="375726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3019" y="596443"/>
            <a:ext cx="140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Case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92379" y="5261309"/>
            <a:ext cx="150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Case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25755" y="846707"/>
            <a:ext cx="827041" cy="114464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1583" y="794339"/>
            <a:ext cx="18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Margin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784" y="4743436"/>
            <a:ext cx="134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Optimum</a:t>
            </a:r>
          </a:p>
          <a:p>
            <a:r>
              <a:rPr lang="en-US" dirty="0" smtClean="0"/>
              <a:t>Hyper-plane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2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788" y="561168"/>
            <a:ext cx="81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: Two customers accounted for 60% of the company’s revenues in September 2015.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788" y="1132510"/>
            <a:ext cx="89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: No customer accounted for more than 10% of the company’s revenues in September 2015.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700" y="3853035"/>
            <a:ext cx="195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Post </a:t>
            </a:r>
            <a:r>
              <a:rPr lang="en-US" dirty="0" err="1" smtClean="0">
                <a:solidFill>
                  <a:srgbClr val="000000"/>
                </a:solidFill>
              </a:rPr>
              <a:t>Vectorization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01588"/>
              </p:ext>
            </p:extLst>
          </p:nvPr>
        </p:nvGraphicFramePr>
        <p:xfrm>
          <a:off x="582042" y="4744139"/>
          <a:ext cx="7989839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0750"/>
                <a:gridCol w="1262529"/>
                <a:gridCol w="1331640"/>
                <a:gridCol w="1331640"/>
                <a:gridCol w="1331640"/>
                <a:gridCol w="1331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0700" y="511993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700" y="5455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54426"/>
              </p:ext>
            </p:extLst>
          </p:nvPr>
        </p:nvGraphicFramePr>
        <p:xfrm>
          <a:off x="1524000" y="2098788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Indicator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504D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504D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4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76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Support Vector Machines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Achuth Arun Resmi</dc:creator>
  <cp:lastModifiedBy>Achuth Arun Resmi</cp:lastModifiedBy>
  <cp:revision>9</cp:revision>
  <dcterms:created xsi:type="dcterms:W3CDTF">2016-07-10T17:11:18Z</dcterms:created>
  <dcterms:modified xsi:type="dcterms:W3CDTF">2016-07-10T17:50:58Z</dcterms:modified>
</cp:coreProperties>
</file>