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jpeg" ContentType="image/jpeg"/>
  <Override PartName="/ppt/media/image6.png" ContentType="image/png"/>
  <Override PartName="/ppt/media/image7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722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2900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14544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722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72900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1454400" y="1756080"/>
            <a:ext cx="8642880" cy="875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3722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72900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14544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3722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72900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1454400" y="1756080"/>
            <a:ext cx="8642880" cy="875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3722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72900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14544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43722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72900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1454400" y="1756080"/>
            <a:ext cx="8642880" cy="875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3722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72900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14544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 type="body"/>
          </p:nvPr>
        </p:nvSpPr>
        <p:spPr>
          <a:xfrm>
            <a:off x="43722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4" name="PlaceHolder 7"/>
          <p:cNvSpPr>
            <a:spLocks noGrp="1"/>
          </p:cNvSpPr>
          <p:nvPr>
            <p:ph type="body"/>
          </p:nvPr>
        </p:nvSpPr>
        <p:spPr>
          <a:xfrm>
            <a:off x="72900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454400" y="1756080"/>
            <a:ext cx="8642880" cy="875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10946520" y="6649920"/>
            <a:ext cx="124524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317100"/>
                </a:solidFill>
                <a:latin typeface="Calibri"/>
              </a:rPr>
              <a:t>Public Information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>
            <a:normAutofit fontScale="97000"/>
          </a:bodyPr>
          <a:p>
            <a:pPr>
              <a:lnSpc>
                <a:spcPct val="9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ED38CBF-09DA-4BC7-B890-AF8D4AD5549B}" type="datetime">
              <a:rPr b="0" lang="en-US" sz="1000" spc="-1" strike="noStrike">
                <a:solidFill>
                  <a:srgbClr val="8b8b8b"/>
                </a:solidFill>
                <a:latin typeface="Gill Sans MT"/>
              </a:rPr>
              <a:t>9/4/20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92F5EF4-7248-440E-B326-54291B49D315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8" name="Line 8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8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10946520" y="6649920"/>
            <a:ext cx="124524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317100"/>
                </a:solidFill>
                <a:latin typeface="Calibri"/>
              </a:rPr>
              <a:t>Public Information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005998C-04CC-4E4F-8525-D721AEB08D3A}" type="datetime">
              <a:rPr b="0" lang="en-US" sz="1000" spc="-1" strike="noStrike">
                <a:solidFill>
                  <a:srgbClr val="8b8b8b"/>
                </a:solidFill>
                <a:latin typeface="Gill Sans MT"/>
              </a:rPr>
              <a:t>9/4/20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9D02B578-7559-4806-A1F3-6C6B49D43E80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55" name="Line 9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94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10946520" y="6649920"/>
            <a:ext cx="124524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317100"/>
                </a:solidFill>
                <a:latin typeface="Calibri"/>
              </a:rPr>
              <a:t>Public Information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title"/>
          </p:nvPr>
        </p:nvSpPr>
        <p:spPr>
          <a:xfrm>
            <a:off x="1449360" y="804960"/>
            <a:ext cx="9605160" cy="10591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1447200" y="2010960"/>
            <a:ext cx="4644720" cy="344808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6413760" y="2017440"/>
            <a:ext cx="4644720" cy="34412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DC05B6F-8557-4C98-A14A-4F9E39ACAE0B}" type="datetime">
              <a:rPr b="0" lang="en-US" sz="1000" spc="-1" strike="noStrike">
                <a:solidFill>
                  <a:srgbClr val="8b8b8b"/>
                </a:solidFill>
                <a:latin typeface="Gill Sans MT"/>
              </a:rPr>
              <a:t>9/4/20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0" name="PlaceHolder 8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1" name="PlaceHolder 9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199FBF4-22D1-4683-BC0B-4B5BD75D88CC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102" name="Line 10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141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3"/>
          <p:cNvSpPr/>
          <p:nvPr/>
        </p:nvSpPr>
        <p:spPr>
          <a:xfrm>
            <a:off x="10946520" y="6649920"/>
            <a:ext cx="124524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317100"/>
                </a:solidFill>
                <a:latin typeface="Calibri"/>
              </a:rPr>
              <a:t>Public Information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tIns="9144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8607D40-A141-4773-A43E-22F91DC733B7}" type="datetime">
              <a:rPr b="0" lang="en-US" sz="1000" spc="-1" strike="noStrike">
                <a:solidFill>
                  <a:srgbClr val="8b8b8b"/>
                </a:solidFill>
                <a:latin typeface="Gill Sans MT"/>
              </a:rPr>
              <a:t>9/4/20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7" name="PlaceHolder 8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99F7053-0AD1-4A40-9072-D845FF099C67}" type="slidenum">
              <a:rPr b="0" lang="en-US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148" name="Line 9"/>
          <p:cNvSpPr/>
          <p:nvPr/>
        </p:nvSpPr>
        <p:spPr>
          <a:xfrm>
            <a:off x="1454040" y="3804840"/>
            <a:ext cx="863064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achuu126/CEMEFinalProject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>
            <a:noFill/>
          </a:ln>
        </p:spPr>
        <p:txBody>
          <a:bodyPr bIns="0" anchor="b">
            <a:noAutofit/>
          </a:bodyPr>
          <a:p>
            <a:pPr>
              <a:lnSpc>
                <a:spcPct val="9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latin typeface="Gill Sans MT"/>
              </a:rPr>
              <a:t>CEME Team 2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2417760" y="3531240"/>
            <a:ext cx="8636760" cy="1606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 cap="all">
                <a:solidFill>
                  <a:srgbClr val="000000"/>
                </a:solidFill>
                <a:latin typeface="Gill Sans MT"/>
              </a:rPr>
              <a:t>ManJUNATH Prabhu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 cap="all">
                <a:solidFill>
                  <a:srgbClr val="000000"/>
                </a:solidFill>
                <a:latin typeface="Gill Sans MT"/>
              </a:rPr>
              <a:t>Amanda Chu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 cap="all">
                <a:solidFill>
                  <a:srgbClr val="000000"/>
                </a:solidFill>
                <a:latin typeface="Gill Sans MT"/>
              </a:rPr>
              <a:t>Santhi muvva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1449360" y="804960"/>
            <a:ext cx="9605160" cy="1059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Update Customer screen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06" name="Content Placeholder 4" descr=""/>
          <p:cNvPicPr/>
          <p:nvPr/>
        </p:nvPicPr>
        <p:blipFill>
          <a:blip r:embed="rId1"/>
          <a:stretch/>
        </p:blipFill>
        <p:spPr>
          <a:xfrm>
            <a:off x="1447920" y="2070720"/>
            <a:ext cx="4644720" cy="3328920"/>
          </a:xfrm>
          <a:prstGeom prst="rect">
            <a:avLst/>
          </a:prstGeom>
          <a:ln>
            <a:noFill/>
          </a:ln>
        </p:spPr>
      </p:pic>
      <p:sp>
        <p:nvSpPr>
          <p:cNvPr id="207" name="TextShape 2"/>
          <p:cNvSpPr txBox="1"/>
          <p:nvPr/>
        </p:nvSpPr>
        <p:spPr>
          <a:xfrm>
            <a:off x="6413760" y="2017440"/>
            <a:ext cx="4644720" cy="344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Customer input fields for update existing data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Update Customer Button – Save selected customer data into database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454400" y="1756080"/>
            <a:ext cx="8642880" cy="18874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7200" spc="-1" strike="noStrike" cap="all">
                <a:solidFill>
                  <a:srgbClr val="000000"/>
                </a:solidFill>
                <a:latin typeface="Gill Sans MT"/>
              </a:rPr>
              <a:t>q&amp;a</a:t>
            </a:r>
            <a:endParaRPr b="0" lang="en-US" sz="7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8908920" y="5569560"/>
            <a:ext cx="3430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Thank you from CEME Team 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Database Design 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1451520" y="2015640"/>
            <a:ext cx="9603000" cy="3897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5000"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Database:  Mongo DB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Table Name: Customer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Columns: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First Name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String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Middle Initial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String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Last Name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String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Street Address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String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City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String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String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Zip Code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String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Phone Number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String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Email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String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Gender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String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Birthday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Date/String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Springboot rest api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Controller REST API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Service Layer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Contains business logics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Data Layer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Contains entities and data mapping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Custom Query Demo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jenkins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Jenkins pipelines for both Springboot REST API and REACT Application.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Successfully build and deploy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DEMO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Github 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463040" y="2280960"/>
            <a:ext cx="7617960" cy="256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Gill Sans MT"/>
                <a:hlinkClick r:id="rId1"/>
              </a:rPr>
              <a:t>https://github.com/achuu126/CEMEFinalProject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Project Folders: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- SpringbootRestAPI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- ReactApp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UI Design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Assumptions: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Users are Agents/Allstate employees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Users be able to add/delete/update(policy holders)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Gill Sans MT"/>
              </a:rPr>
              <a:t>Code Design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Rest API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React Redux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Functional components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DEMO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Main screen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98" name="Content Placeholder 3" descr=""/>
          <p:cNvPicPr/>
          <p:nvPr/>
        </p:nvPicPr>
        <p:blipFill>
          <a:blip r:embed="rId1"/>
          <a:stretch/>
        </p:blipFill>
        <p:spPr>
          <a:xfrm>
            <a:off x="3066480" y="2016000"/>
            <a:ext cx="6373080" cy="344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449360" y="804960"/>
            <a:ext cx="9605160" cy="1059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Search screen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00" name="Content Placeholder 4" descr=""/>
          <p:cNvPicPr/>
          <p:nvPr/>
        </p:nvPicPr>
        <p:blipFill>
          <a:blip r:embed="rId1"/>
          <a:stretch/>
        </p:blipFill>
        <p:spPr>
          <a:xfrm>
            <a:off x="1836720" y="2011320"/>
            <a:ext cx="3867120" cy="3447720"/>
          </a:xfrm>
          <a:prstGeom prst="rect">
            <a:avLst/>
          </a:prstGeom>
          <a:ln>
            <a:noFill/>
          </a:ln>
        </p:spPr>
      </p:pic>
      <p:sp>
        <p:nvSpPr>
          <p:cNvPr id="201" name="TextShape 2"/>
          <p:cNvSpPr txBox="1"/>
          <p:nvPr/>
        </p:nvSpPr>
        <p:spPr>
          <a:xfrm>
            <a:off x="6413760" y="2017440"/>
            <a:ext cx="4644720" cy="344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Search Button - Search by First Name and or Last Name and or Email.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Refresh Search Button – refresh screen and display all customers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Delete Icon button will delete the selected customer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Edit Icon button will open Customer Update page.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449360" y="804960"/>
            <a:ext cx="9605160" cy="1059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Create customer screen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03" name="Content Placeholder 3" descr=""/>
          <p:cNvPicPr/>
          <p:nvPr/>
        </p:nvPicPr>
        <p:blipFill>
          <a:blip r:embed="rId1"/>
          <a:stretch/>
        </p:blipFill>
        <p:spPr>
          <a:xfrm>
            <a:off x="1724040" y="2011320"/>
            <a:ext cx="4092120" cy="3447720"/>
          </a:xfrm>
          <a:prstGeom prst="rect">
            <a:avLst/>
          </a:prstGeom>
          <a:ln>
            <a:noFill/>
          </a:ln>
        </p:spPr>
      </p:pic>
      <p:sp>
        <p:nvSpPr>
          <p:cNvPr id="204" name="TextShape 2"/>
          <p:cNvSpPr txBox="1"/>
          <p:nvPr/>
        </p:nvSpPr>
        <p:spPr>
          <a:xfrm>
            <a:off x="6413760" y="2017440"/>
            <a:ext cx="4644720" cy="344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Input fields for Customer entity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Create Customer – save new customer into the database and return to Search Customer page.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Create More Customer – save new customer in database and remain in the page to enter another customer.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113</TotalTime>
  <Application>LibreOffice/6.3.5.2$Windows_X86_64 LibreOffice_project/dd0751754f11728f69b42ee2af66670068624673</Application>
  <Words>215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2020-09-03T20:14:52Z</dcterms:created>
  <dc:creator>Chu, Amanda</dc:creator>
  <dc:description/>
  <dc:language>en-US</dc:language>
  <cp:lastModifiedBy/>
  <dcterms:modified xsi:type="dcterms:W3CDTF">2020-09-04T15:46:31Z</dcterms:modified>
  <cp:revision>9</cp:revision>
  <dc:subject/>
  <dc:title>CEME Team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MSIP_Label_41f8fdad-6f51-40b7-9ecc-e69d40f2075f_Application">
    <vt:lpwstr>Microsoft Azure Information Protection</vt:lpwstr>
  </property>
  <property fmtid="{D5CDD505-2E9C-101B-9397-08002B2CF9AE}" pid="8" name="MSIP_Label_41f8fdad-6f51-40b7-9ecc-e69d40f2075f_Enabled">
    <vt:lpwstr>True</vt:lpwstr>
  </property>
  <property fmtid="{D5CDD505-2E9C-101B-9397-08002B2CF9AE}" pid="9" name="MSIP_Label_41f8fdad-6f51-40b7-9ecc-e69d40f2075f_Extended_MSFT_Method">
    <vt:lpwstr>Manual</vt:lpwstr>
  </property>
  <property fmtid="{D5CDD505-2E9C-101B-9397-08002B2CF9AE}" pid="10" name="MSIP_Label_41f8fdad-6f51-40b7-9ecc-e69d40f2075f_Name">
    <vt:lpwstr>Public</vt:lpwstr>
  </property>
  <property fmtid="{D5CDD505-2E9C-101B-9397-08002B2CF9AE}" pid="11" name="MSIP_Label_41f8fdad-6f51-40b7-9ecc-e69d40f2075f_Owner">
    <vt:lpwstr>Amanda.Chu@allstate.com</vt:lpwstr>
  </property>
  <property fmtid="{D5CDD505-2E9C-101B-9397-08002B2CF9AE}" pid="12" name="MSIP_Label_41f8fdad-6f51-40b7-9ecc-e69d40f2075f_SetDate">
    <vt:lpwstr>2020-09-03T20:30:28.2349653Z</vt:lpwstr>
  </property>
  <property fmtid="{D5CDD505-2E9C-101B-9397-08002B2CF9AE}" pid="13" name="MSIP_Label_41f8fdad-6f51-40b7-9ecc-e69d40f2075f_SiteId">
    <vt:lpwstr>88b431e7-cf2a-43a9-bd00-81441f5c2d3c</vt:lpwstr>
  </property>
  <property fmtid="{D5CDD505-2E9C-101B-9397-08002B2CF9AE}" pid="14" name="Notes">
    <vt:i4>0</vt:i4>
  </property>
  <property fmtid="{D5CDD505-2E9C-101B-9397-08002B2CF9AE}" pid="15" name="PresentationFormat">
    <vt:lpwstr>Widescreen</vt:lpwstr>
  </property>
  <property fmtid="{D5CDD505-2E9C-101B-9397-08002B2CF9AE}" pid="16" name="ScaleCrop">
    <vt:bool>0</vt:bool>
  </property>
  <property fmtid="{D5CDD505-2E9C-101B-9397-08002B2CF9AE}" pid="17" name="Sensitivity">
    <vt:lpwstr>Public</vt:lpwstr>
  </property>
  <property fmtid="{D5CDD505-2E9C-101B-9397-08002B2CF9AE}" pid="18" name="ShareDoc">
    <vt:bool>0</vt:bool>
  </property>
  <property fmtid="{D5CDD505-2E9C-101B-9397-08002B2CF9AE}" pid="19" name="Slides">
    <vt:i4>10</vt:i4>
  </property>
</Properties>
</file>