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2" r:id="rId8"/>
    <p:sldId id="261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SIPCMContentMarking" descr="{&quot;HashCode&quot;:1128595837,&quot;Placement&quot;:&quot;Footer&quot;}">
            <a:extLst>
              <a:ext uri="{FF2B5EF4-FFF2-40B4-BE49-F238E27FC236}">
                <a16:creationId xmlns:a16="http://schemas.microsoft.com/office/drawing/2014/main" id="{8296DF49-9313-49F3-888E-BA92E6C62882}"/>
              </a:ext>
            </a:extLst>
          </p:cNvPr>
          <p:cNvSpPr txBox="1"/>
          <p:nvPr userDrawn="1"/>
        </p:nvSpPr>
        <p:spPr>
          <a:xfrm>
            <a:off x="10946543" y="6595656"/>
            <a:ext cx="124545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317100"/>
                </a:solidFill>
                <a:latin typeface="Calibri" panose="020F0502020204030204" pitchFamily="34" charset="0"/>
              </a:rPr>
              <a:t>Public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FA10-F7B5-423F-AFF1-7BB0FBAE4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CEME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7519E-5101-4063-B6B8-FAA31B652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06853"/>
          </a:xfrm>
        </p:spPr>
        <p:txBody>
          <a:bodyPr/>
          <a:lstStyle/>
          <a:p>
            <a:r>
              <a:rPr lang="en-US" dirty="0" err="1"/>
              <a:t>ManJUNATH</a:t>
            </a:r>
            <a:r>
              <a:rPr lang="en-US" dirty="0"/>
              <a:t> Prabhu</a:t>
            </a:r>
          </a:p>
          <a:p>
            <a:r>
              <a:rPr lang="en-US" dirty="0"/>
              <a:t>Amanda Chu</a:t>
            </a:r>
          </a:p>
          <a:p>
            <a:r>
              <a:rPr lang="en-US" dirty="0" err="1"/>
              <a:t>Santhi</a:t>
            </a:r>
            <a:r>
              <a:rPr lang="en-US" dirty="0"/>
              <a:t> </a:t>
            </a:r>
            <a:r>
              <a:rPr lang="en-US" dirty="0" err="1"/>
              <a:t>muvva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6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6CA5-670F-416B-90B7-6E3B51EC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err="1"/>
              <a:t>q&amp;a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23B88-4466-4147-938E-485E9BAB18BD}"/>
              </a:ext>
            </a:extLst>
          </p:cNvPr>
          <p:cNvSpPr txBox="1"/>
          <p:nvPr/>
        </p:nvSpPr>
        <p:spPr>
          <a:xfrm>
            <a:off x="8908869" y="5569588"/>
            <a:ext cx="34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from CEME Team 2</a:t>
            </a:r>
          </a:p>
        </p:txBody>
      </p:sp>
    </p:spTree>
    <p:extLst>
      <p:ext uri="{BB962C8B-B14F-4D97-AF65-F5344CB8AC3E}">
        <p14:creationId xmlns:p14="http://schemas.microsoft.com/office/powerpoint/2010/main" val="397891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6544-B58E-43C6-9156-F2AF997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FD20-30DA-49F6-B88A-539E41C9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73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Database:  Mongo DB</a:t>
            </a:r>
          </a:p>
          <a:p>
            <a:pPr marL="0" indent="0">
              <a:buNone/>
            </a:pPr>
            <a:r>
              <a:rPr lang="en-US" dirty="0"/>
              <a:t>Table Name: Customer</a:t>
            </a:r>
          </a:p>
          <a:p>
            <a:pPr marL="0" indent="0">
              <a:buNone/>
            </a:pPr>
            <a:r>
              <a:rPr lang="en-US" dirty="0"/>
              <a:t>Columns:</a:t>
            </a:r>
          </a:p>
          <a:p>
            <a:r>
              <a:rPr lang="en-US" dirty="0"/>
              <a:t>First Name 		String</a:t>
            </a:r>
          </a:p>
          <a:p>
            <a:r>
              <a:rPr lang="en-US" dirty="0"/>
              <a:t>Middle Initial 	String</a:t>
            </a:r>
          </a:p>
          <a:p>
            <a:r>
              <a:rPr lang="en-US" dirty="0"/>
              <a:t>Last Name		String</a:t>
            </a:r>
          </a:p>
          <a:p>
            <a:r>
              <a:rPr lang="en-US" dirty="0"/>
              <a:t>Street Address	String</a:t>
            </a:r>
          </a:p>
          <a:p>
            <a:r>
              <a:rPr lang="en-US" dirty="0"/>
              <a:t>City		String</a:t>
            </a:r>
          </a:p>
          <a:p>
            <a:r>
              <a:rPr lang="en-US" dirty="0"/>
              <a:t>State		String</a:t>
            </a:r>
          </a:p>
          <a:p>
            <a:r>
              <a:rPr lang="en-US" dirty="0"/>
              <a:t>Zip Code		String</a:t>
            </a:r>
          </a:p>
          <a:p>
            <a:r>
              <a:rPr lang="en-US" dirty="0"/>
              <a:t>Phone Number	String</a:t>
            </a:r>
          </a:p>
          <a:p>
            <a:r>
              <a:rPr lang="en-US" dirty="0"/>
              <a:t>Email		String</a:t>
            </a:r>
          </a:p>
          <a:p>
            <a:r>
              <a:rPr lang="en-US" dirty="0"/>
              <a:t>Gender		String</a:t>
            </a:r>
          </a:p>
          <a:p>
            <a:r>
              <a:rPr lang="en-US" dirty="0"/>
              <a:t>Birthday		Date/String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F596-7491-4CE6-B8DD-E823C805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 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5F0A-3D28-4359-9A0F-80E4F7E75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REST API</a:t>
            </a:r>
          </a:p>
          <a:p>
            <a:r>
              <a:rPr lang="en-US" dirty="0"/>
              <a:t>Service Layer</a:t>
            </a:r>
          </a:p>
          <a:p>
            <a:pPr lvl="1"/>
            <a:r>
              <a:rPr lang="en-US" dirty="0"/>
              <a:t>Contains business logics</a:t>
            </a:r>
          </a:p>
          <a:p>
            <a:r>
              <a:rPr lang="en-US" dirty="0"/>
              <a:t>Data Layer</a:t>
            </a:r>
          </a:p>
          <a:p>
            <a:pPr lvl="1"/>
            <a:r>
              <a:rPr lang="en-US" dirty="0"/>
              <a:t>Contains entities and data mapping</a:t>
            </a:r>
          </a:p>
          <a:p>
            <a:r>
              <a:rPr lang="en-US" dirty="0"/>
              <a:t>Custom Query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3CA6-15A4-4841-9054-7D2472A2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jenkins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7F71-84ED-4F08-BBBF-3556C064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pipelines for both </a:t>
            </a:r>
            <a:r>
              <a:rPr lang="en-US" dirty="0" err="1"/>
              <a:t>Springboot</a:t>
            </a:r>
            <a:r>
              <a:rPr lang="en-US" dirty="0"/>
              <a:t> REST API and REACT Application.</a:t>
            </a:r>
          </a:p>
          <a:p>
            <a:r>
              <a:rPr lang="en-US" dirty="0"/>
              <a:t>Successfully build and deploy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3928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1551-1124-4EEB-B92A-7B0AFBB7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998C-3A47-4785-B8E0-93A0629C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Assumptions:</a:t>
            </a:r>
          </a:p>
          <a:p>
            <a:pPr lvl="0"/>
            <a:r>
              <a:rPr lang="en-US" dirty="0"/>
              <a:t>Users are Agents/Allstate employees</a:t>
            </a:r>
          </a:p>
          <a:p>
            <a:pPr lvl="0"/>
            <a:r>
              <a:rPr lang="en-US" dirty="0"/>
              <a:t>Users be able to add/delete/update/maybe search customer(policy holders)</a:t>
            </a:r>
          </a:p>
          <a:p>
            <a:pPr marL="0" indent="0">
              <a:buNone/>
            </a:pPr>
            <a:r>
              <a:rPr lang="en-US" u="sng" dirty="0"/>
              <a:t>Code Design</a:t>
            </a:r>
            <a:endParaRPr lang="en-US" dirty="0"/>
          </a:p>
          <a:p>
            <a:pPr lvl="0"/>
            <a:r>
              <a:rPr lang="en-US" dirty="0"/>
              <a:t>Rest API</a:t>
            </a:r>
          </a:p>
          <a:p>
            <a:pPr lvl="0"/>
            <a:r>
              <a:rPr lang="en-US" dirty="0"/>
              <a:t>React Redux</a:t>
            </a:r>
          </a:p>
          <a:p>
            <a:pPr lvl="1"/>
            <a:r>
              <a:rPr lang="en-US" dirty="0"/>
              <a:t>Functional components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7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24EE-9D1C-40D0-98DD-A15FF8D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CF147-6C52-4173-870B-181A2A26F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517" y="2016125"/>
            <a:ext cx="637329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A644-ADED-4756-A8ED-B38DA80E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E63F7-82A7-4DE8-83C4-026D8E8E1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6609" y="2011363"/>
            <a:ext cx="3867407" cy="34480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1184-44F3-494A-B9D8-60844937B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Search Button - Search by First Name and or Last Name and or Email.</a:t>
            </a:r>
          </a:p>
          <a:p>
            <a:r>
              <a:rPr lang="en-US" dirty="0"/>
              <a:t>Refresh Search Button – refresh screen and display all customers</a:t>
            </a:r>
          </a:p>
          <a:p>
            <a:r>
              <a:rPr lang="en-US" dirty="0"/>
              <a:t>Delete Icon button will delete the selected customer</a:t>
            </a:r>
          </a:p>
          <a:p>
            <a:r>
              <a:rPr lang="en-US" dirty="0"/>
              <a:t>Edit Icon button will open Customer Update page.</a:t>
            </a:r>
          </a:p>
        </p:txBody>
      </p:sp>
    </p:spTree>
    <p:extLst>
      <p:ext uri="{BB962C8B-B14F-4D97-AF65-F5344CB8AC3E}">
        <p14:creationId xmlns:p14="http://schemas.microsoft.com/office/powerpoint/2010/main" val="31877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1C46-F2CD-4734-941B-DD1F4F90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customer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6A7BED-9CAC-4EE5-8B44-7010EAC1C8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3999" y="2011363"/>
            <a:ext cx="4092627" cy="34480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48CFEB-E839-49E8-BBE2-322F1697D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Input fields for Customer entity</a:t>
            </a:r>
          </a:p>
          <a:p>
            <a:r>
              <a:rPr lang="en-US" dirty="0"/>
              <a:t>Create Customer – save new customer into the database and return to Search Customer page.</a:t>
            </a:r>
          </a:p>
          <a:p>
            <a:r>
              <a:rPr lang="en-US" dirty="0"/>
              <a:t>Create More Customer – save new customer in database and remain in the page to enter another customer.</a:t>
            </a:r>
          </a:p>
        </p:txBody>
      </p:sp>
    </p:spTree>
    <p:extLst>
      <p:ext uri="{BB962C8B-B14F-4D97-AF65-F5344CB8AC3E}">
        <p14:creationId xmlns:p14="http://schemas.microsoft.com/office/powerpoint/2010/main" val="222173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CFBE-53AD-4185-B231-4C771846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Customer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55517-3068-4FC9-B65E-0098DD21A8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70668"/>
            <a:ext cx="4645025" cy="33294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5B32E-0DB3-4D8C-B501-AB99BB02E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Customer input fields for update existing data</a:t>
            </a:r>
          </a:p>
          <a:p>
            <a:r>
              <a:rPr lang="en-US" dirty="0"/>
              <a:t>Update Customer Button – Save selected customer data into database</a:t>
            </a:r>
          </a:p>
        </p:txBody>
      </p:sp>
    </p:spTree>
    <p:extLst>
      <p:ext uri="{BB962C8B-B14F-4D97-AF65-F5344CB8AC3E}">
        <p14:creationId xmlns:p14="http://schemas.microsoft.com/office/powerpoint/2010/main" val="42677897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</TotalTime>
  <Words>215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CEME Team 2</vt:lpstr>
      <vt:lpstr>Database Design </vt:lpstr>
      <vt:lpstr>Springboot rest api</vt:lpstr>
      <vt:lpstr>jenkins</vt:lpstr>
      <vt:lpstr>UI Design</vt:lpstr>
      <vt:lpstr>Main screen</vt:lpstr>
      <vt:lpstr>Search screen</vt:lpstr>
      <vt:lpstr>Create customer screen</vt:lpstr>
      <vt:lpstr>Update Customer screen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CEME Team 2</dc:title>
  <dc:creator>Chu, Amanda</dc:creator>
  <cp:lastModifiedBy>Chu, Amanda</cp:lastModifiedBy>
  <cp:revision>6</cp:revision>
  <dcterms:created xsi:type="dcterms:W3CDTF">2020-09-03T20:14:52Z</dcterms:created>
  <dcterms:modified xsi:type="dcterms:W3CDTF">2020-09-03T20:40:39Z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f8fdad-6f51-40b7-9ecc-e69d40f2075f_Enabled">
    <vt:lpwstr>True</vt:lpwstr>
  </property>
  <property fmtid="{D5CDD505-2E9C-101B-9397-08002B2CF9AE}" pid="3" name="MSIP_Label_41f8fdad-6f51-40b7-9ecc-e69d40f2075f_SiteId">
    <vt:lpwstr>88b431e7-cf2a-43a9-bd00-81441f5c2d3c</vt:lpwstr>
  </property>
  <property fmtid="{D5CDD505-2E9C-101B-9397-08002B2CF9AE}" pid="4" name="MSIP_Label_41f8fdad-6f51-40b7-9ecc-e69d40f2075f_Owner">
    <vt:lpwstr>Amanda.Chu@allstate.com</vt:lpwstr>
  </property>
  <property fmtid="{D5CDD505-2E9C-101B-9397-08002B2CF9AE}" pid="5" name="MSIP_Label_41f8fdad-6f51-40b7-9ecc-e69d40f2075f_SetDate">
    <vt:lpwstr>2020-09-03T20:30:28.2349653Z</vt:lpwstr>
  </property>
  <property fmtid="{D5CDD505-2E9C-101B-9397-08002B2CF9AE}" pid="6" name="MSIP_Label_41f8fdad-6f51-40b7-9ecc-e69d40f2075f_Name">
    <vt:lpwstr>Public</vt:lpwstr>
  </property>
  <property fmtid="{D5CDD505-2E9C-101B-9397-08002B2CF9AE}" pid="7" name="MSIP_Label_41f8fdad-6f51-40b7-9ecc-e69d40f2075f_Application">
    <vt:lpwstr>Microsoft Azure Information Protection</vt:lpwstr>
  </property>
  <property fmtid="{D5CDD505-2E9C-101B-9397-08002B2CF9AE}" pid="8" name="MSIP_Label_41f8fdad-6f51-40b7-9ecc-e69d40f2075f_Extended_MSFT_Method">
    <vt:lpwstr>Manual</vt:lpwstr>
  </property>
  <property fmtid="{D5CDD505-2E9C-101B-9397-08002B2CF9AE}" pid="9" name="Sensitivity">
    <vt:lpwstr>Public</vt:lpwstr>
  </property>
</Properties>
</file>