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AFE2-E8BC-E283-9D6E-CEE30AA2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7B165-D11C-B545-59EE-7BBB28125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D6DD-25FD-54C4-4047-987FE59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B1AD-E27F-B64A-4782-24BD0B45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2B77-91CD-522C-A7E2-24BD7A1E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E41F-8096-D8EF-8014-A1D7B266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6585-3A19-B2BE-51A7-709106DC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DD13-5AB9-181D-5439-F54B0A1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8004-FCB1-7156-4C40-4867DC5C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92E7-2A0B-9B24-61AD-E21FB8E0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1342C-9E75-62C9-7B53-315D94C37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20F9B-23BA-DAD3-82BF-6E0ADD7B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F66A-3941-C733-1411-C7CC3699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CB15-1904-6A93-F9C0-C6B0E758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0876-B98E-E54C-D67A-CD5DC43D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D3B8-0582-5B2F-974B-767A60A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95B3-4800-8E34-0EBF-AA3FFCB7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524C-BCAF-C8A0-34AE-7DCE3010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18F1-BFB6-F97A-D4A7-ABD99E24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58F-E48F-FF7C-52C3-01295828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E1E8-611C-18FE-8AD7-75E39E10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074A-287E-0451-0414-2E561F63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F14E-AE31-1F00-4668-861A923B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7DE1-DBA5-DD92-E057-36690F8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6BC0-412A-5A1C-1D20-92BD2048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188-908D-CFFF-99E0-868E51D0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D66B-7A9B-21DD-9E45-47F5337CF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2F4FB-EC60-941D-E657-36D78831C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0161-7C84-A600-C331-6008D976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7DC9-FDD4-0698-C447-FFD2F90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48265-5C56-9C2D-7434-235D6244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1761-6476-150F-9C56-B85DCE87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20DD-4395-48DB-4E73-F2D2A548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F2E51-BA69-F3FF-48E2-42CC725F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CF46-17ED-351C-BF42-71CD75760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F90E7-CAB6-2C50-539F-58385DA7E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3C346-0519-3323-B7DF-F0F439F5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10C3C-A9E0-D8F6-5326-7EE0F365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DF2B-F0B3-7B5E-9BB6-4809E610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6443-FD43-B1A0-83C9-092B64C9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99C9A-A92D-F22F-FD79-84416D66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D73B3-2EA0-4B5B-65A2-D464C5CC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4C6D6-BFD9-5BD0-988D-DCC474FD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9C58-A303-FE52-A5CA-1779308D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80DF0-427E-9A1C-92AB-28670F5C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70E99-692E-DD5A-8195-C2367F42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4A9-83AE-35D8-FD6E-5F51E40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D774-B13E-A0DC-7D41-3AF3A1BF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C2143-0A77-1C60-500B-A5AB9180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57E7-994C-28BF-3BF1-4233AB62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B8E7A-278B-04EA-A445-8C5EAB09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8060-50A7-9F97-C185-63DC401F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72BD-241F-C45E-737C-1A91B37F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19203-7F53-6354-A31A-EEB7AC527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5D001-3A03-5EC1-DB2F-F682F5DB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C4EB-F462-5217-A843-0DBB6961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FEAA-8DA8-1F94-C656-64D07EF5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1522-70A4-EDBA-C950-0B2688D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4600F-71A9-4EA7-1C76-F870CAF4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ACDE-5C22-9E51-2DB8-CE35BFAD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3752-F71E-5A1E-2CF4-301CADB6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282F-1665-400A-8626-590811D7EEB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6B2E-3704-F878-540D-1095C71D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9DD5-23CA-FE0B-7FCD-012EC9044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687D-BF0D-4A17-AEBE-3F2EF2BD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F979-7F86-572B-1628-5777C9C20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AE2BF-9E04-9550-0B38-71A2347AD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 S&amp;H 2F ACHYUTH S.S</dc:creator>
  <cp:lastModifiedBy>RR S&amp;H 2F ACHYUTH S.S</cp:lastModifiedBy>
  <cp:revision>1</cp:revision>
  <dcterms:created xsi:type="dcterms:W3CDTF">2022-06-03T07:54:22Z</dcterms:created>
  <dcterms:modified xsi:type="dcterms:W3CDTF">2022-06-03T07:54:26Z</dcterms:modified>
</cp:coreProperties>
</file>