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18288000" cy="10287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4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EDECEC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47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0" y="10283952"/>
                </a:moveTo>
                <a:lnTo>
                  <a:pt x="18287999" y="10283952"/>
                </a:lnTo>
                <a:lnTo>
                  <a:pt x="18287999" y="0"/>
                </a:lnTo>
                <a:lnTo>
                  <a:pt x="0" y="0"/>
                </a:lnTo>
                <a:lnTo>
                  <a:pt x="0" y="10283952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489691" y="161544"/>
            <a:ext cx="6769734" cy="3086100"/>
          </a:xfrm>
          <a:custGeom>
            <a:avLst/>
            <a:gdLst/>
            <a:ahLst/>
            <a:cxnLst/>
            <a:rect l="l" t="t" r="r" b="b"/>
            <a:pathLst>
              <a:path w="6769734" h="3086100">
                <a:moveTo>
                  <a:pt x="6548262" y="0"/>
                </a:moveTo>
                <a:lnTo>
                  <a:pt x="221345" y="0"/>
                </a:lnTo>
                <a:lnTo>
                  <a:pt x="212737" y="168"/>
                </a:lnTo>
                <a:lnTo>
                  <a:pt x="174800" y="5012"/>
                </a:lnTo>
                <a:lnTo>
                  <a:pt x="138258" y="16454"/>
                </a:lnTo>
                <a:lnTo>
                  <a:pt x="103688" y="34374"/>
                </a:lnTo>
                <a:lnTo>
                  <a:pt x="71667" y="58649"/>
                </a:lnTo>
                <a:lnTo>
                  <a:pt x="44674" y="88089"/>
                </a:lnTo>
                <a:lnTo>
                  <a:pt x="24048" y="121117"/>
                </a:lnTo>
                <a:lnTo>
                  <a:pt x="9557" y="157117"/>
                </a:lnTo>
                <a:lnTo>
                  <a:pt x="1555" y="195259"/>
                </a:lnTo>
                <a:lnTo>
                  <a:pt x="0" y="221467"/>
                </a:lnTo>
                <a:lnTo>
                  <a:pt x="168" y="2873264"/>
                </a:lnTo>
                <a:lnTo>
                  <a:pt x="5011" y="2911255"/>
                </a:lnTo>
                <a:lnTo>
                  <a:pt x="16446" y="2947819"/>
                </a:lnTo>
                <a:lnTo>
                  <a:pt x="34346" y="2982382"/>
                </a:lnTo>
                <a:lnTo>
                  <a:pt x="58584" y="3014369"/>
                </a:lnTo>
                <a:lnTo>
                  <a:pt x="88013" y="3041367"/>
                </a:lnTo>
                <a:lnTo>
                  <a:pt x="121048" y="3062020"/>
                </a:lnTo>
                <a:lnTo>
                  <a:pt x="157046" y="3076530"/>
                </a:lnTo>
                <a:lnTo>
                  <a:pt x="195167" y="3084542"/>
                </a:lnTo>
                <a:lnTo>
                  <a:pt x="221345" y="3086099"/>
                </a:lnTo>
                <a:lnTo>
                  <a:pt x="6556870" y="3085931"/>
                </a:lnTo>
                <a:lnTo>
                  <a:pt x="6594806" y="3081087"/>
                </a:lnTo>
                <a:lnTo>
                  <a:pt x="6631349" y="3069645"/>
                </a:lnTo>
                <a:lnTo>
                  <a:pt x="6665919" y="3051725"/>
                </a:lnTo>
                <a:lnTo>
                  <a:pt x="6697940" y="3027449"/>
                </a:lnTo>
                <a:lnTo>
                  <a:pt x="6724932" y="2998010"/>
                </a:lnTo>
                <a:lnTo>
                  <a:pt x="6745559" y="2964982"/>
                </a:lnTo>
                <a:lnTo>
                  <a:pt x="6760050" y="2928982"/>
                </a:lnTo>
                <a:lnTo>
                  <a:pt x="6768052" y="2890840"/>
                </a:lnTo>
                <a:lnTo>
                  <a:pt x="6769607" y="2864632"/>
                </a:lnTo>
                <a:lnTo>
                  <a:pt x="6769439" y="212835"/>
                </a:lnTo>
                <a:lnTo>
                  <a:pt x="6764596" y="174844"/>
                </a:lnTo>
                <a:lnTo>
                  <a:pt x="6753161" y="138280"/>
                </a:lnTo>
                <a:lnTo>
                  <a:pt x="6735261" y="103717"/>
                </a:lnTo>
                <a:lnTo>
                  <a:pt x="6711022" y="71730"/>
                </a:lnTo>
                <a:lnTo>
                  <a:pt x="6681594" y="44732"/>
                </a:lnTo>
                <a:lnTo>
                  <a:pt x="6648559" y="24079"/>
                </a:lnTo>
                <a:lnTo>
                  <a:pt x="6612561" y="9569"/>
                </a:lnTo>
                <a:lnTo>
                  <a:pt x="6574440" y="1557"/>
                </a:lnTo>
                <a:lnTo>
                  <a:pt x="6548262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489691" y="3601211"/>
            <a:ext cx="6769734" cy="3086100"/>
          </a:xfrm>
          <a:custGeom>
            <a:avLst/>
            <a:gdLst/>
            <a:ahLst/>
            <a:cxnLst/>
            <a:rect l="l" t="t" r="r" b="b"/>
            <a:pathLst>
              <a:path w="6769734" h="3086100">
                <a:moveTo>
                  <a:pt x="6548262" y="0"/>
                </a:moveTo>
                <a:lnTo>
                  <a:pt x="221345" y="0"/>
                </a:lnTo>
                <a:lnTo>
                  <a:pt x="212737" y="168"/>
                </a:lnTo>
                <a:lnTo>
                  <a:pt x="174800" y="5012"/>
                </a:lnTo>
                <a:lnTo>
                  <a:pt x="138258" y="16454"/>
                </a:lnTo>
                <a:lnTo>
                  <a:pt x="103688" y="34374"/>
                </a:lnTo>
                <a:lnTo>
                  <a:pt x="71667" y="58649"/>
                </a:lnTo>
                <a:lnTo>
                  <a:pt x="44674" y="88089"/>
                </a:lnTo>
                <a:lnTo>
                  <a:pt x="24048" y="121117"/>
                </a:lnTo>
                <a:lnTo>
                  <a:pt x="9557" y="157117"/>
                </a:lnTo>
                <a:lnTo>
                  <a:pt x="1555" y="195259"/>
                </a:lnTo>
                <a:lnTo>
                  <a:pt x="0" y="221467"/>
                </a:lnTo>
                <a:lnTo>
                  <a:pt x="168" y="2873251"/>
                </a:lnTo>
                <a:lnTo>
                  <a:pt x="5011" y="2911254"/>
                </a:lnTo>
                <a:lnTo>
                  <a:pt x="16446" y="2947824"/>
                </a:lnTo>
                <a:lnTo>
                  <a:pt x="34348" y="2982383"/>
                </a:lnTo>
                <a:lnTo>
                  <a:pt x="58591" y="3014356"/>
                </a:lnTo>
                <a:lnTo>
                  <a:pt x="88020" y="3041351"/>
                </a:lnTo>
                <a:lnTo>
                  <a:pt x="121054" y="3062011"/>
                </a:lnTo>
                <a:lnTo>
                  <a:pt x="157050" y="3076526"/>
                </a:lnTo>
                <a:lnTo>
                  <a:pt x="195169" y="3084541"/>
                </a:lnTo>
                <a:lnTo>
                  <a:pt x="221345" y="3086099"/>
                </a:lnTo>
                <a:lnTo>
                  <a:pt x="6556865" y="3085931"/>
                </a:lnTo>
                <a:lnTo>
                  <a:pt x="6594802" y="3081086"/>
                </a:lnTo>
                <a:lnTo>
                  <a:pt x="6631345" y="3069640"/>
                </a:lnTo>
                <a:lnTo>
                  <a:pt x="6665914" y="3051716"/>
                </a:lnTo>
                <a:lnTo>
                  <a:pt x="6697930" y="3027436"/>
                </a:lnTo>
                <a:lnTo>
                  <a:pt x="6724924" y="2998011"/>
                </a:lnTo>
                <a:lnTo>
                  <a:pt x="6745555" y="2964995"/>
                </a:lnTo>
                <a:lnTo>
                  <a:pt x="6760048" y="2928994"/>
                </a:lnTo>
                <a:lnTo>
                  <a:pt x="6768052" y="2890840"/>
                </a:lnTo>
                <a:lnTo>
                  <a:pt x="6769607" y="2864620"/>
                </a:lnTo>
                <a:lnTo>
                  <a:pt x="6769439" y="212835"/>
                </a:lnTo>
                <a:lnTo>
                  <a:pt x="6764596" y="174844"/>
                </a:lnTo>
                <a:lnTo>
                  <a:pt x="6753161" y="138280"/>
                </a:lnTo>
                <a:lnTo>
                  <a:pt x="6735261" y="103717"/>
                </a:lnTo>
                <a:lnTo>
                  <a:pt x="6711022" y="71730"/>
                </a:lnTo>
                <a:lnTo>
                  <a:pt x="6681594" y="44732"/>
                </a:lnTo>
                <a:lnTo>
                  <a:pt x="6648559" y="24079"/>
                </a:lnTo>
                <a:lnTo>
                  <a:pt x="6612561" y="9569"/>
                </a:lnTo>
                <a:lnTo>
                  <a:pt x="6574440" y="1557"/>
                </a:lnTo>
                <a:lnTo>
                  <a:pt x="6548262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489691" y="7039356"/>
            <a:ext cx="6769734" cy="3086100"/>
          </a:xfrm>
          <a:custGeom>
            <a:avLst/>
            <a:gdLst/>
            <a:ahLst/>
            <a:cxnLst/>
            <a:rect l="l" t="t" r="r" b="b"/>
            <a:pathLst>
              <a:path w="6769734" h="3086100">
                <a:moveTo>
                  <a:pt x="6548262" y="0"/>
                </a:moveTo>
                <a:lnTo>
                  <a:pt x="221345" y="0"/>
                </a:lnTo>
                <a:lnTo>
                  <a:pt x="212742" y="168"/>
                </a:lnTo>
                <a:lnTo>
                  <a:pt x="174804" y="5013"/>
                </a:lnTo>
                <a:lnTo>
                  <a:pt x="138262" y="16459"/>
                </a:lnTo>
                <a:lnTo>
                  <a:pt x="103693" y="34383"/>
                </a:lnTo>
                <a:lnTo>
                  <a:pt x="71677" y="58663"/>
                </a:lnTo>
                <a:lnTo>
                  <a:pt x="44683" y="88087"/>
                </a:lnTo>
                <a:lnTo>
                  <a:pt x="24052" y="121102"/>
                </a:lnTo>
                <a:lnTo>
                  <a:pt x="9559" y="157102"/>
                </a:lnTo>
                <a:lnTo>
                  <a:pt x="1555" y="195257"/>
                </a:lnTo>
                <a:lnTo>
                  <a:pt x="0" y="221479"/>
                </a:lnTo>
                <a:lnTo>
                  <a:pt x="167" y="2873262"/>
                </a:lnTo>
                <a:lnTo>
                  <a:pt x="5006" y="2911251"/>
                </a:lnTo>
                <a:lnTo>
                  <a:pt x="16439" y="2947828"/>
                </a:lnTo>
                <a:lnTo>
                  <a:pt x="34341" y="2982401"/>
                </a:lnTo>
                <a:lnTo>
                  <a:pt x="58583" y="3014378"/>
                </a:lnTo>
                <a:lnTo>
                  <a:pt x="88014" y="3041370"/>
                </a:lnTo>
                <a:lnTo>
                  <a:pt x="121048" y="3062025"/>
                </a:lnTo>
                <a:lnTo>
                  <a:pt x="157046" y="3076533"/>
                </a:lnTo>
                <a:lnTo>
                  <a:pt x="195167" y="3084543"/>
                </a:lnTo>
                <a:lnTo>
                  <a:pt x="221345" y="3086099"/>
                </a:lnTo>
                <a:lnTo>
                  <a:pt x="6556837" y="3085933"/>
                </a:lnTo>
                <a:lnTo>
                  <a:pt x="6594781" y="3081095"/>
                </a:lnTo>
                <a:lnTo>
                  <a:pt x="6631329" y="3069659"/>
                </a:lnTo>
                <a:lnTo>
                  <a:pt x="6665901" y="3051746"/>
                </a:lnTo>
                <a:lnTo>
                  <a:pt x="6697918" y="3027476"/>
                </a:lnTo>
                <a:lnTo>
                  <a:pt x="6724914" y="2998055"/>
                </a:lnTo>
                <a:lnTo>
                  <a:pt x="6745549" y="2965029"/>
                </a:lnTo>
                <a:lnTo>
                  <a:pt x="6760046" y="2929017"/>
                </a:lnTo>
                <a:lnTo>
                  <a:pt x="6768051" y="2890868"/>
                </a:lnTo>
                <a:lnTo>
                  <a:pt x="6769607" y="2864667"/>
                </a:lnTo>
                <a:lnTo>
                  <a:pt x="6769439" y="212847"/>
                </a:lnTo>
                <a:lnTo>
                  <a:pt x="6764596" y="174842"/>
                </a:lnTo>
                <a:lnTo>
                  <a:pt x="6753161" y="138273"/>
                </a:lnTo>
                <a:lnTo>
                  <a:pt x="6735259" y="103714"/>
                </a:lnTo>
                <a:lnTo>
                  <a:pt x="6711016" y="71743"/>
                </a:lnTo>
                <a:lnTo>
                  <a:pt x="6681586" y="44747"/>
                </a:lnTo>
                <a:lnTo>
                  <a:pt x="6648553" y="24087"/>
                </a:lnTo>
                <a:lnTo>
                  <a:pt x="6612557" y="9573"/>
                </a:lnTo>
                <a:lnTo>
                  <a:pt x="6574438" y="1557"/>
                </a:lnTo>
                <a:lnTo>
                  <a:pt x="6548262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508235" y="842772"/>
            <a:ext cx="1544320" cy="1544320"/>
          </a:xfrm>
          <a:custGeom>
            <a:avLst/>
            <a:gdLst/>
            <a:ahLst/>
            <a:cxnLst/>
            <a:rect l="l" t="t" r="r" b="b"/>
            <a:pathLst>
              <a:path w="1544320" h="1544320">
                <a:moveTo>
                  <a:pt x="771936" y="0"/>
                </a:moveTo>
                <a:lnTo>
                  <a:pt x="708622" y="2558"/>
                </a:lnTo>
                <a:lnTo>
                  <a:pt x="646718" y="10102"/>
                </a:lnTo>
                <a:lnTo>
                  <a:pt x="586422" y="22432"/>
                </a:lnTo>
                <a:lnTo>
                  <a:pt x="527935" y="39350"/>
                </a:lnTo>
                <a:lnTo>
                  <a:pt x="471453" y="60658"/>
                </a:lnTo>
                <a:lnTo>
                  <a:pt x="417175" y="86155"/>
                </a:lnTo>
                <a:lnTo>
                  <a:pt x="365301" y="115645"/>
                </a:lnTo>
                <a:lnTo>
                  <a:pt x="316029" y="148927"/>
                </a:lnTo>
                <a:lnTo>
                  <a:pt x="269558" y="185804"/>
                </a:lnTo>
                <a:lnTo>
                  <a:pt x="226085" y="226077"/>
                </a:lnTo>
                <a:lnTo>
                  <a:pt x="185810" y="269547"/>
                </a:lnTo>
                <a:lnTo>
                  <a:pt x="148931" y="316016"/>
                </a:lnTo>
                <a:lnTo>
                  <a:pt x="115647" y="365285"/>
                </a:lnTo>
                <a:lnTo>
                  <a:pt x="86157" y="417155"/>
                </a:lnTo>
                <a:lnTo>
                  <a:pt x="60659" y="471427"/>
                </a:lnTo>
                <a:lnTo>
                  <a:pt x="39351" y="527903"/>
                </a:lnTo>
                <a:lnTo>
                  <a:pt x="22433" y="586385"/>
                </a:lnTo>
                <a:lnTo>
                  <a:pt x="10102" y="646673"/>
                </a:lnTo>
                <a:lnTo>
                  <a:pt x="2558" y="708569"/>
                </a:lnTo>
                <a:lnTo>
                  <a:pt x="0" y="771875"/>
                </a:lnTo>
                <a:lnTo>
                  <a:pt x="2558" y="835189"/>
                </a:lnTo>
                <a:lnTo>
                  <a:pt x="10102" y="897093"/>
                </a:lnTo>
                <a:lnTo>
                  <a:pt x="22433" y="957389"/>
                </a:lnTo>
                <a:lnTo>
                  <a:pt x="39351" y="1015876"/>
                </a:lnTo>
                <a:lnTo>
                  <a:pt x="60659" y="1072358"/>
                </a:lnTo>
                <a:lnTo>
                  <a:pt x="86157" y="1126635"/>
                </a:lnTo>
                <a:lnTo>
                  <a:pt x="115647" y="1178509"/>
                </a:lnTo>
                <a:lnTo>
                  <a:pt x="148931" y="1227782"/>
                </a:lnTo>
                <a:lnTo>
                  <a:pt x="185810" y="1274253"/>
                </a:lnTo>
                <a:lnTo>
                  <a:pt x="226085" y="1317726"/>
                </a:lnTo>
                <a:lnTo>
                  <a:pt x="269558" y="1358001"/>
                </a:lnTo>
                <a:lnTo>
                  <a:pt x="316029" y="1394880"/>
                </a:lnTo>
                <a:lnTo>
                  <a:pt x="365301" y="1428164"/>
                </a:lnTo>
                <a:lnTo>
                  <a:pt x="417175" y="1457654"/>
                </a:lnTo>
                <a:lnTo>
                  <a:pt x="471453" y="1483152"/>
                </a:lnTo>
                <a:lnTo>
                  <a:pt x="527935" y="1504460"/>
                </a:lnTo>
                <a:lnTo>
                  <a:pt x="586422" y="1521378"/>
                </a:lnTo>
                <a:lnTo>
                  <a:pt x="646718" y="1533709"/>
                </a:lnTo>
                <a:lnTo>
                  <a:pt x="708622" y="1541253"/>
                </a:lnTo>
                <a:lnTo>
                  <a:pt x="771936" y="1543811"/>
                </a:lnTo>
                <a:lnTo>
                  <a:pt x="835242" y="1541253"/>
                </a:lnTo>
                <a:lnTo>
                  <a:pt x="897138" y="1533709"/>
                </a:lnTo>
                <a:lnTo>
                  <a:pt x="957426" y="1521378"/>
                </a:lnTo>
                <a:lnTo>
                  <a:pt x="1015908" y="1504460"/>
                </a:lnTo>
                <a:lnTo>
                  <a:pt x="1072384" y="1483152"/>
                </a:lnTo>
                <a:lnTo>
                  <a:pt x="1126656" y="1457654"/>
                </a:lnTo>
                <a:lnTo>
                  <a:pt x="1178526" y="1428164"/>
                </a:lnTo>
                <a:lnTo>
                  <a:pt x="1227795" y="1394880"/>
                </a:lnTo>
                <a:lnTo>
                  <a:pt x="1274264" y="1358001"/>
                </a:lnTo>
                <a:lnTo>
                  <a:pt x="1317734" y="1317726"/>
                </a:lnTo>
                <a:lnTo>
                  <a:pt x="1358007" y="1274253"/>
                </a:lnTo>
                <a:lnTo>
                  <a:pt x="1394884" y="1227782"/>
                </a:lnTo>
                <a:lnTo>
                  <a:pt x="1428166" y="1178509"/>
                </a:lnTo>
                <a:lnTo>
                  <a:pt x="1457656" y="1126635"/>
                </a:lnTo>
                <a:lnTo>
                  <a:pt x="1483153" y="1072358"/>
                </a:lnTo>
                <a:lnTo>
                  <a:pt x="1504461" y="1015876"/>
                </a:lnTo>
                <a:lnTo>
                  <a:pt x="1521379" y="957389"/>
                </a:lnTo>
                <a:lnTo>
                  <a:pt x="1533709" y="897093"/>
                </a:lnTo>
                <a:lnTo>
                  <a:pt x="1541253" y="835189"/>
                </a:lnTo>
                <a:lnTo>
                  <a:pt x="1543811" y="771875"/>
                </a:lnTo>
                <a:lnTo>
                  <a:pt x="1541253" y="708569"/>
                </a:lnTo>
                <a:lnTo>
                  <a:pt x="1533709" y="646673"/>
                </a:lnTo>
                <a:lnTo>
                  <a:pt x="1521379" y="586385"/>
                </a:lnTo>
                <a:lnTo>
                  <a:pt x="1504461" y="527903"/>
                </a:lnTo>
                <a:lnTo>
                  <a:pt x="1483153" y="471427"/>
                </a:lnTo>
                <a:lnTo>
                  <a:pt x="1457656" y="417155"/>
                </a:lnTo>
                <a:lnTo>
                  <a:pt x="1428166" y="365285"/>
                </a:lnTo>
                <a:lnTo>
                  <a:pt x="1394884" y="316016"/>
                </a:lnTo>
                <a:lnTo>
                  <a:pt x="1358007" y="269547"/>
                </a:lnTo>
                <a:lnTo>
                  <a:pt x="1317734" y="226077"/>
                </a:lnTo>
                <a:lnTo>
                  <a:pt x="1274264" y="185804"/>
                </a:lnTo>
                <a:lnTo>
                  <a:pt x="1227795" y="148927"/>
                </a:lnTo>
                <a:lnTo>
                  <a:pt x="1178526" y="115645"/>
                </a:lnTo>
                <a:lnTo>
                  <a:pt x="1126656" y="86155"/>
                </a:lnTo>
                <a:lnTo>
                  <a:pt x="1072384" y="60658"/>
                </a:lnTo>
                <a:lnTo>
                  <a:pt x="1015908" y="39350"/>
                </a:lnTo>
                <a:lnTo>
                  <a:pt x="957426" y="22432"/>
                </a:lnTo>
                <a:lnTo>
                  <a:pt x="897138" y="10102"/>
                </a:lnTo>
                <a:lnTo>
                  <a:pt x="835242" y="2558"/>
                </a:lnTo>
                <a:lnTo>
                  <a:pt x="771936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EDECEC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48"/>
            <a:ext cx="18287999" cy="10283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35651" y="515112"/>
            <a:ext cx="8616950" cy="1028700"/>
          </a:xfrm>
          <a:custGeom>
            <a:avLst/>
            <a:gdLst/>
            <a:ahLst/>
            <a:cxnLst/>
            <a:rect l="l" t="t" r="r" b="b"/>
            <a:pathLst>
              <a:path w="8616950" h="1028700">
                <a:moveTo>
                  <a:pt x="8524585" y="0"/>
                </a:moveTo>
                <a:lnTo>
                  <a:pt x="91178" y="4"/>
                </a:lnTo>
                <a:lnTo>
                  <a:pt x="44386" y="14020"/>
                </a:lnTo>
                <a:lnTo>
                  <a:pt x="14268" y="42766"/>
                </a:lnTo>
                <a:lnTo>
                  <a:pt x="926" y="79049"/>
                </a:lnTo>
                <a:lnTo>
                  <a:pt x="0" y="92110"/>
                </a:lnTo>
                <a:lnTo>
                  <a:pt x="4" y="937509"/>
                </a:lnTo>
                <a:lnTo>
                  <a:pt x="14032" y="984361"/>
                </a:lnTo>
                <a:lnTo>
                  <a:pt x="42801" y="1014427"/>
                </a:lnTo>
                <a:lnTo>
                  <a:pt x="79029" y="1027773"/>
                </a:lnTo>
                <a:lnTo>
                  <a:pt x="92080" y="1028699"/>
                </a:lnTo>
                <a:lnTo>
                  <a:pt x="8525511" y="1028695"/>
                </a:lnTo>
                <a:lnTo>
                  <a:pt x="8572362" y="1014673"/>
                </a:lnTo>
                <a:lnTo>
                  <a:pt x="8602429" y="985930"/>
                </a:lnTo>
                <a:lnTo>
                  <a:pt x="8615769" y="949649"/>
                </a:lnTo>
                <a:lnTo>
                  <a:pt x="8616695" y="936589"/>
                </a:lnTo>
                <a:lnTo>
                  <a:pt x="8616691" y="91184"/>
                </a:lnTo>
                <a:lnTo>
                  <a:pt x="8602669" y="44333"/>
                </a:lnTo>
                <a:lnTo>
                  <a:pt x="8573926" y="14266"/>
                </a:lnTo>
                <a:lnTo>
                  <a:pt x="8537609" y="923"/>
                </a:lnTo>
                <a:lnTo>
                  <a:pt x="8524585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EDECEC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47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0" y="10283952"/>
                </a:moveTo>
                <a:lnTo>
                  <a:pt x="18287999" y="10283952"/>
                </a:lnTo>
                <a:lnTo>
                  <a:pt x="18287999" y="0"/>
                </a:lnTo>
                <a:lnTo>
                  <a:pt x="0" y="0"/>
                </a:lnTo>
                <a:lnTo>
                  <a:pt x="0" y="10283952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6097" y="163564"/>
            <a:ext cx="16955805" cy="156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EDECEC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6641" y="2382385"/>
            <a:ext cx="15094717" cy="336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jp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0" y="10283952"/>
                </a:moveTo>
                <a:lnTo>
                  <a:pt x="18287999" y="10283952"/>
                </a:lnTo>
                <a:lnTo>
                  <a:pt x="18287999" y="0"/>
                </a:lnTo>
                <a:lnTo>
                  <a:pt x="0" y="0"/>
                </a:lnTo>
                <a:lnTo>
                  <a:pt x="0" y="10283952"/>
                </a:lnTo>
                <a:close/>
              </a:path>
            </a:pathLst>
          </a:custGeom>
          <a:solidFill>
            <a:srgbClr val="D6E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72861" y="3048"/>
            <a:ext cx="7415138" cy="8319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1944" y="4383024"/>
            <a:ext cx="13897355" cy="4875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671" y="3047"/>
            <a:ext cx="7947659" cy="5546090"/>
          </a:xfrm>
          <a:custGeom>
            <a:avLst/>
            <a:gdLst/>
            <a:ahLst/>
            <a:cxnLst/>
            <a:rect l="l" t="t" r="r" b="b"/>
            <a:pathLst>
              <a:path w="7947659" h="5546090">
                <a:moveTo>
                  <a:pt x="7947659" y="0"/>
                </a:moveTo>
                <a:lnTo>
                  <a:pt x="0" y="0"/>
                </a:lnTo>
                <a:lnTo>
                  <a:pt x="0" y="5301496"/>
                </a:lnTo>
                <a:lnTo>
                  <a:pt x="3197" y="5341140"/>
                </a:lnTo>
                <a:lnTo>
                  <a:pt x="12456" y="5378744"/>
                </a:lnTo>
                <a:lnTo>
                  <a:pt x="36608" y="5430224"/>
                </a:lnTo>
                <a:lnTo>
                  <a:pt x="71567" y="5474287"/>
                </a:lnTo>
                <a:lnTo>
                  <a:pt x="115637" y="5509239"/>
                </a:lnTo>
                <a:lnTo>
                  <a:pt x="167121" y="5533384"/>
                </a:lnTo>
                <a:lnTo>
                  <a:pt x="204723" y="5542639"/>
                </a:lnTo>
                <a:lnTo>
                  <a:pt x="244364" y="5545836"/>
                </a:lnTo>
                <a:lnTo>
                  <a:pt x="7703332" y="5545836"/>
                </a:lnTo>
                <a:lnTo>
                  <a:pt x="7742969" y="5542639"/>
                </a:lnTo>
                <a:lnTo>
                  <a:pt x="7780568" y="5533384"/>
                </a:lnTo>
                <a:lnTo>
                  <a:pt x="7832045" y="5509239"/>
                </a:lnTo>
                <a:lnTo>
                  <a:pt x="7876108" y="5474287"/>
                </a:lnTo>
                <a:lnTo>
                  <a:pt x="7911060" y="5430224"/>
                </a:lnTo>
                <a:lnTo>
                  <a:pt x="7935206" y="5378744"/>
                </a:lnTo>
                <a:lnTo>
                  <a:pt x="7944462" y="5341140"/>
                </a:lnTo>
                <a:lnTo>
                  <a:pt x="7947659" y="5301496"/>
                </a:lnTo>
                <a:lnTo>
                  <a:pt x="7947659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58039" y="9500469"/>
            <a:ext cx="3314700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35" dirty="0">
                <a:solidFill>
                  <a:srgbClr val="32632F"/>
                </a:solidFill>
                <a:latin typeface="Century"/>
                <a:cs typeface="Century"/>
              </a:rPr>
              <a:t>P</a:t>
            </a:r>
            <a:r>
              <a:rPr sz="3500" spc="-430" dirty="0">
                <a:solidFill>
                  <a:srgbClr val="32632F"/>
                </a:solidFill>
                <a:latin typeface="Century"/>
                <a:cs typeface="Century"/>
              </a:rPr>
              <a:t>RE</a:t>
            </a:r>
            <a:r>
              <a:rPr sz="3500" spc="-320" dirty="0">
                <a:solidFill>
                  <a:srgbClr val="32632F"/>
                </a:solidFill>
                <a:latin typeface="Century"/>
                <a:cs typeface="Century"/>
              </a:rPr>
              <a:t>S</a:t>
            </a:r>
            <a:r>
              <a:rPr sz="3500" spc="-509" dirty="0">
                <a:solidFill>
                  <a:srgbClr val="32632F"/>
                </a:solidFill>
                <a:latin typeface="Century"/>
                <a:cs typeface="Century"/>
              </a:rPr>
              <a:t>E</a:t>
            </a:r>
            <a:r>
              <a:rPr sz="3500" spc="-200" dirty="0">
                <a:solidFill>
                  <a:srgbClr val="32632F"/>
                </a:solidFill>
                <a:latin typeface="Century"/>
                <a:cs typeface="Century"/>
              </a:rPr>
              <a:t>N</a:t>
            </a:r>
            <a:r>
              <a:rPr sz="3500" spc="-285" dirty="0">
                <a:solidFill>
                  <a:srgbClr val="32632F"/>
                </a:solidFill>
                <a:latin typeface="Century"/>
                <a:cs typeface="Century"/>
              </a:rPr>
              <a:t>T</a:t>
            </a:r>
            <a:r>
              <a:rPr sz="3500" spc="-204" dirty="0">
                <a:solidFill>
                  <a:srgbClr val="32632F"/>
                </a:solidFill>
                <a:latin typeface="Century"/>
                <a:cs typeface="Century"/>
              </a:rPr>
              <a:t>ATIO</a:t>
            </a:r>
            <a:r>
              <a:rPr sz="3500" spc="-200" dirty="0">
                <a:solidFill>
                  <a:srgbClr val="32632F"/>
                </a:solidFill>
                <a:latin typeface="Century"/>
                <a:cs typeface="Century"/>
              </a:rPr>
              <a:t>N</a:t>
            </a:r>
            <a:endParaRPr sz="3500">
              <a:latin typeface="Century"/>
              <a:cs typeface="Centur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7671" y="1029757"/>
            <a:ext cx="6780530" cy="228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>
              <a:lnSpc>
                <a:spcPts val="9900"/>
              </a:lnSpc>
            </a:pPr>
            <a:r>
              <a:rPr sz="9000" spc="-1440" dirty="0">
                <a:solidFill>
                  <a:srgbClr val="9DDD6C"/>
                </a:solidFill>
                <a:latin typeface="Palatino Linotype"/>
                <a:cs typeface="Palatino Linotype"/>
              </a:rPr>
              <a:t>AGRICULTURE</a:t>
            </a:r>
            <a:endParaRPr sz="9000">
              <a:latin typeface="Palatino Linotype"/>
              <a:cs typeface="Palatino Linotype"/>
            </a:endParaRPr>
          </a:p>
          <a:p>
            <a:pPr marL="12700">
              <a:lnSpc>
                <a:spcPts val="9900"/>
              </a:lnSpc>
            </a:pPr>
            <a:r>
              <a:rPr sz="9000" spc="-1664" dirty="0">
                <a:solidFill>
                  <a:srgbClr val="9DDD6C"/>
                </a:solidFill>
                <a:latin typeface="Palatino Linotype"/>
                <a:cs typeface="Palatino Linotype"/>
              </a:rPr>
              <a:t>MANAGEMENT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7671" y="3316015"/>
            <a:ext cx="3822700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-875" dirty="0">
                <a:solidFill>
                  <a:srgbClr val="9DDD6C"/>
                </a:solidFill>
                <a:latin typeface="Palatino Linotype"/>
                <a:cs typeface="Palatino Linotype"/>
              </a:rPr>
              <a:t>SYSTEM</a:t>
            </a:r>
            <a:endParaRPr sz="9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3201924"/>
            <a:ext cx="8107679" cy="4757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6840" y="3201924"/>
            <a:ext cx="8889491" cy="4668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1387" rIns="0" bIns="0" rtlCol="0">
            <a:spAutoFit/>
          </a:bodyPr>
          <a:lstStyle/>
          <a:p>
            <a:pPr marL="7192009">
              <a:lnSpc>
                <a:spcPts val="5400"/>
              </a:lnSpc>
            </a:pPr>
            <a:r>
              <a:rPr spc="-405" dirty="0">
                <a:solidFill>
                  <a:srgbClr val="36472F"/>
                </a:solidFill>
              </a:rPr>
              <a:t>TABLES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4500"/>
            <a:ext cx="10261091" cy="414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22291" y="6033516"/>
            <a:ext cx="12637007" cy="3837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1387" rIns="0" bIns="0" rtlCol="0">
            <a:spAutoFit/>
          </a:bodyPr>
          <a:lstStyle/>
          <a:p>
            <a:pPr marL="7192009">
              <a:lnSpc>
                <a:spcPts val="5400"/>
              </a:lnSpc>
            </a:pPr>
            <a:r>
              <a:rPr spc="-405" dirty="0">
                <a:solidFill>
                  <a:srgbClr val="36472F"/>
                </a:solidFill>
              </a:rPr>
              <a:t>TABLES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1543812"/>
            <a:ext cx="9223247" cy="3851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85404" y="5628132"/>
            <a:ext cx="9905999" cy="46588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1387" rIns="0" bIns="0" rtlCol="0">
            <a:spAutoFit/>
          </a:bodyPr>
          <a:lstStyle/>
          <a:p>
            <a:pPr marL="7192009">
              <a:lnSpc>
                <a:spcPts val="5400"/>
              </a:lnSpc>
            </a:pPr>
            <a:r>
              <a:rPr spc="-405" dirty="0">
                <a:solidFill>
                  <a:srgbClr val="36472F"/>
                </a:solidFill>
              </a:rPr>
              <a:t>TABLES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"/>
            <a:ext cx="18287999" cy="10283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6419" y="6963156"/>
            <a:ext cx="16451580" cy="2757170"/>
          </a:xfrm>
          <a:custGeom>
            <a:avLst/>
            <a:gdLst/>
            <a:ahLst/>
            <a:cxnLst/>
            <a:rect l="l" t="t" r="r" b="b"/>
            <a:pathLst>
              <a:path w="16451580" h="2757170">
                <a:moveTo>
                  <a:pt x="16451580" y="0"/>
                </a:moveTo>
                <a:lnTo>
                  <a:pt x="89153" y="0"/>
                </a:lnTo>
                <a:lnTo>
                  <a:pt x="75612" y="1020"/>
                </a:lnTo>
                <a:lnTo>
                  <a:pt x="36972" y="16840"/>
                </a:lnTo>
                <a:lnTo>
                  <a:pt x="10084" y="47902"/>
                </a:lnTo>
                <a:lnTo>
                  <a:pt x="0" y="89153"/>
                </a:lnTo>
                <a:lnTo>
                  <a:pt x="1014" y="2681305"/>
                </a:lnTo>
                <a:lnTo>
                  <a:pt x="16827" y="2719936"/>
                </a:lnTo>
                <a:lnTo>
                  <a:pt x="47892" y="2746827"/>
                </a:lnTo>
                <a:lnTo>
                  <a:pt x="89153" y="2756915"/>
                </a:lnTo>
                <a:lnTo>
                  <a:pt x="16451580" y="2755922"/>
                </a:lnTo>
                <a:lnTo>
                  <a:pt x="16451580" y="0"/>
                </a:lnTo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723" y="6963156"/>
            <a:ext cx="2757170" cy="2757170"/>
          </a:xfrm>
          <a:custGeom>
            <a:avLst/>
            <a:gdLst/>
            <a:ahLst/>
            <a:cxnLst/>
            <a:rect l="l" t="t" r="r" b="b"/>
            <a:pathLst>
              <a:path w="2757170" h="2757170">
                <a:moveTo>
                  <a:pt x="1378457" y="0"/>
                </a:moveTo>
                <a:lnTo>
                  <a:pt x="1265401" y="4569"/>
                </a:lnTo>
                <a:lnTo>
                  <a:pt x="1154862" y="18040"/>
                </a:lnTo>
                <a:lnTo>
                  <a:pt x="1047195" y="40058"/>
                </a:lnTo>
                <a:lnTo>
                  <a:pt x="942754" y="70269"/>
                </a:lnTo>
                <a:lnTo>
                  <a:pt x="841895" y="108317"/>
                </a:lnTo>
                <a:lnTo>
                  <a:pt x="744972" y="153849"/>
                </a:lnTo>
                <a:lnTo>
                  <a:pt x="652340" y="206510"/>
                </a:lnTo>
                <a:lnTo>
                  <a:pt x="564354" y="265945"/>
                </a:lnTo>
                <a:lnTo>
                  <a:pt x="481368" y="331799"/>
                </a:lnTo>
                <a:lnTo>
                  <a:pt x="403737" y="403719"/>
                </a:lnTo>
                <a:lnTo>
                  <a:pt x="331816" y="481348"/>
                </a:lnTo>
                <a:lnTo>
                  <a:pt x="265959" y="564333"/>
                </a:lnTo>
                <a:lnTo>
                  <a:pt x="206522" y="652319"/>
                </a:lnTo>
                <a:lnTo>
                  <a:pt x="153859" y="744951"/>
                </a:lnTo>
                <a:lnTo>
                  <a:pt x="108324" y="841875"/>
                </a:lnTo>
                <a:lnTo>
                  <a:pt x="70273" y="942736"/>
                </a:lnTo>
                <a:lnTo>
                  <a:pt x="40061" y="1047179"/>
                </a:lnTo>
                <a:lnTo>
                  <a:pt x="18041" y="1154850"/>
                </a:lnTo>
                <a:lnTo>
                  <a:pt x="4569" y="1265395"/>
                </a:lnTo>
                <a:lnTo>
                  <a:pt x="0" y="1378457"/>
                </a:lnTo>
                <a:lnTo>
                  <a:pt x="4569" y="1491514"/>
                </a:lnTo>
                <a:lnTo>
                  <a:pt x="18041" y="1602053"/>
                </a:lnTo>
                <a:lnTo>
                  <a:pt x="40061" y="1709720"/>
                </a:lnTo>
                <a:lnTo>
                  <a:pt x="70273" y="1814161"/>
                </a:lnTo>
                <a:lnTo>
                  <a:pt x="108324" y="1915020"/>
                </a:lnTo>
                <a:lnTo>
                  <a:pt x="153859" y="2011943"/>
                </a:lnTo>
                <a:lnTo>
                  <a:pt x="206522" y="2104575"/>
                </a:lnTo>
                <a:lnTo>
                  <a:pt x="265959" y="2192561"/>
                </a:lnTo>
                <a:lnTo>
                  <a:pt x="331816" y="2275547"/>
                </a:lnTo>
                <a:lnTo>
                  <a:pt x="403737" y="2353178"/>
                </a:lnTo>
                <a:lnTo>
                  <a:pt x="481368" y="2425099"/>
                </a:lnTo>
                <a:lnTo>
                  <a:pt x="564354" y="2490956"/>
                </a:lnTo>
                <a:lnTo>
                  <a:pt x="652340" y="2550393"/>
                </a:lnTo>
                <a:lnTo>
                  <a:pt x="744972" y="2603056"/>
                </a:lnTo>
                <a:lnTo>
                  <a:pt x="841895" y="2648591"/>
                </a:lnTo>
                <a:lnTo>
                  <a:pt x="942754" y="2686642"/>
                </a:lnTo>
                <a:lnTo>
                  <a:pt x="1047195" y="2716854"/>
                </a:lnTo>
                <a:lnTo>
                  <a:pt x="1154862" y="2738874"/>
                </a:lnTo>
                <a:lnTo>
                  <a:pt x="1265401" y="2752346"/>
                </a:lnTo>
                <a:lnTo>
                  <a:pt x="1378457" y="2756915"/>
                </a:lnTo>
                <a:lnTo>
                  <a:pt x="1491520" y="2752346"/>
                </a:lnTo>
                <a:lnTo>
                  <a:pt x="1602065" y="2738874"/>
                </a:lnTo>
                <a:lnTo>
                  <a:pt x="1709736" y="2716854"/>
                </a:lnTo>
                <a:lnTo>
                  <a:pt x="1814179" y="2686642"/>
                </a:lnTo>
                <a:lnTo>
                  <a:pt x="1915040" y="2648591"/>
                </a:lnTo>
                <a:lnTo>
                  <a:pt x="2011964" y="2603056"/>
                </a:lnTo>
                <a:lnTo>
                  <a:pt x="2104596" y="2550393"/>
                </a:lnTo>
                <a:lnTo>
                  <a:pt x="2192582" y="2490956"/>
                </a:lnTo>
                <a:lnTo>
                  <a:pt x="2275567" y="2425099"/>
                </a:lnTo>
                <a:lnTo>
                  <a:pt x="2353196" y="2353178"/>
                </a:lnTo>
                <a:lnTo>
                  <a:pt x="2425116" y="2275547"/>
                </a:lnTo>
                <a:lnTo>
                  <a:pt x="2490970" y="2192561"/>
                </a:lnTo>
                <a:lnTo>
                  <a:pt x="2550405" y="2104575"/>
                </a:lnTo>
                <a:lnTo>
                  <a:pt x="2603066" y="2011943"/>
                </a:lnTo>
                <a:lnTo>
                  <a:pt x="2648598" y="1915020"/>
                </a:lnTo>
                <a:lnTo>
                  <a:pt x="2686646" y="1814161"/>
                </a:lnTo>
                <a:lnTo>
                  <a:pt x="2716857" y="1709720"/>
                </a:lnTo>
                <a:lnTo>
                  <a:pt x="2738875" y="1602053"/>
                </a:lnTo>
                <a:lnTo>
                  <a:pt x="2752346" y="1491514"/>
                </a:lnTo>
                <a:lnTo>
                  <a:pt x="2756915" y="1378457"/>
                </a:lnTo>
                <a:lnTo>
                  <a:pt x="2752346" y="1265395"/>
                </a:lnTo>
                <a:lnTo>
                  <a:pt x="2738875" y="1154850"/>
                </a:lnTo>
                <a:lnTo>
                  <a:pt x="2716857" y="1047179"/>
                </a:lnTo>
                <a:lnTo>
                  <a:pt x="2686646" y="942736"/>
                </a:lnTo>
                <a:lnTo>
                  <a:pt x="2648598" y="841875"/>
                </a:lnTo>
                <a:lnTo>
                  <a:pt x="2603066" y="744951"/>
                </a:lnTo>
                <a:lnTo>
                  <a:pt x="2550405" y="652319"/>
                </a:lnTo>
                <a:lnTo>
                  <a:pt x="2490970" y="564333"/>
                </a:lnTo>
                <a:lnTo>
                  <a:pt x="2425116" y="481348"/>
                </a:lnTo>
                <a:lnTo>
                  <a:pt x="2353196" y="403719"/>
                </a:lnTo>
                <a:lnTo>
                  <a:pt x="2275567" y="331799"/>
                </a:lnTo>
                <a:lnTo>
                  <a:pt x="2192582" y="265945"/>
                </a:lnTo>
                <a:lnTo>
                  <a:pt x="2104596" y="206510"/>
                </a:lnTo>
                <a:lnTo>
                  <a:pt x="2011964" y="153849"/>
                </a:lnTo>
                <a:lnTo>
                  <a:pt x="1915040" y="108317"/>
                </a:lnTo>
                <a:lnTo>
                  <a:pt x="1814179" y="70269"/>
                </a:lnTo>
                <a:lnTo>
                  <a:pt x="1709736" y="40058"/>
                </a:lnTo>
                <a:lnTo>
                  <a:pt x="1602065" y="18040"/>
                </a:lnTo>
                <a:lnTo>
                  <a:pt x="1491520" y="4569"/>
                </a:lnTo>
                <a:lnTo>
                  <a:pt x="1378457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1480" y="7819801"/>
            <a:ext cx="1530350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185" dirty="0">
                <a:solidFill>
                  <a:srgbClr val="0F1A38"/>
                </a:solidFill>
                <a:latin typeface="Palatino Linotype"/>
                <a:cs typeface="Palatino Linotype"/>
              </a:rPr>
              <a:t>04.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1346" y="7823026"/>
            <a:ext cx="48399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95"/>
              </a:lnSpc>
            </a:pPr>
            <a:r>
              <a:rPr sz="9000" spc="-805" dirty="0">
                <a:solidFill>
                  <a:srgbClr val="EDECEC"/>
                </a:solidFill>
                <a:latin typeface="Century"/>
                <a:cs typeface="Century"/>
              </a:rPr>
              <a:t>QUERIES</a:t>
            </a:r>
            <a:endParaRPr sz="9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1197" y="1495775"/>
            <a:ext cx="5227064" cy="4814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1970" y="1204026"/>
            <a:ext cx="3990975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-1110" dirty="0">
                <a:solidFill>
                  <a:srgbClr val="0F1A38"/>
                </a:solidFill>
                <a:latin typeface="Palatino Linotype"/>
                <a:cs typeface="Palatino Linotype"/>
              </a:rPr>
              <a:t>QUERIES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831592"/>
            <a:ext cx="15656560" cy="6383020"/>
          </a:xfrm>
          <a:custGeom>
            <a:avLst/>
            <a:gdLst/>
            <a:ahLst/>
            <a:cxnLst/>
            <a:rect l="l" t="t" r="r" b="b"/>
            <a:pathLst>
              <a:path w="15656560" h="6383020">
                <a:moveTo>
                  <a:pt x="15606795" y="0"/>
                </a:moveTo>
                <a:lnTo>
                  <a:pt x="0" y="0"/>
                </a:lnTo>
                <a:lnTo>
                  <a:pt x="0" y="6382498"/>
                </a:lnTo>
                <a:lnTo>
                  <a:pt x="15613865" y="6382008"/>
                </a:lnTo>
                <a:lnTo>
                  <a:pt x="15648069" y="6360158"/>
                </a:lnTo>
                <a:lnTo>
                  <a:pt x="15656051" y="6333268"/>
                </a:lnTo>
                <a:lnTo>
                  <a:pt x="15655545" y="42176"/>
                </a:lnTo>
                <a:lnTo>
                  <a:pt x="15633673" y="7980"/>
                </a:lnTo>
                <a:lnTo>
                  <a:pt x="15606795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9415" y="3077470"/>
            <a:ext cx="14776450" cy="540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30" marR="5080">
              <a:lnSpc>
                <a:spcPct val="108200"/>
              </a:lnSpc>
            </a:pPr>
            <a:r>
              <a:rPr sz="3850" spc="-355" dirty="0">
                <a:solidFill>
                  <a:srgbClr val="0F1A38"/>
                </a:solidFill>
                <a:latin typeface="Century"/>
                <a:cs typeface="Century"/>
              </a:rPr>
              <a:t>In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24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850" spc="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135" dirty="0">
                <a:solidFill>
                  <a:srgbClr val="0F1A38"/>
                </a:solidFill>
                <a:latin typeface="Century"/>
                <a:cs typeface="Century"/>
              </a:rPr>
              <a:t>Data</a:t>
            </a:r>
            <a:r>
              <a:rPr sz="3850" spc="-150" dirty="0">
                <a:solidFill>
                  <a:srgbClr val="0F1A38"/>
                </a:solidFill>
                <a:latin typeface="Century"/>
                <a:cs typeface="Century"/>
              </a:rPr>
              <a:t>b</a:t>
            </a:r>
            <a:r>
              <a:rPr sz="3850" spc="-80" dirty="0">
                <a:solidFill>
                  <a:srgbClr val="0F1A38"/>
                </a:solidFill>
                <a:latin typeface="Century"/>
                <a:cs typeface="Century"/>
              </a:rPr>
              <a:t>ase</a:t>
            </a:r>
            <a:r>
              <a:rPr sz="3850" spc="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75" dirty="0">
                <a:solidFill>
                  <a:srgbClr val="0F1A38"/>
                </a:solidFill>
                <a:latin typeface="Century"/>
                <a:cs typeface="Century"/>
              </a:rPr>
              <a:t>M</a:t>
            </a:r>
            <a:r>
              <a:rPr sz="3850" spc="-145" dirty="0">
                <a:solidFill>
                  <a:srgbClr val="0F1A38"/>
                </a:solidFill>
                <a:latin typeface="Century"/>
                <a:cs typeface="Century"/>
              </a:rPr>
              <a:t>anagem</a:t>
            </a:r>
            <a:r>
              <a:rPr sz="3850" spc="-80" dirty="0">
                <a:solidFill>
                  <a:srgbClr val="0F1A38"/>
                </a:solidFill>
                <a:latin typeface="Century"/>
                <a:cs typeface="Century"/>
              </a:rPr>
              <a:t>ent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335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850" spc="-120" dirty="0">
                <a:solidFill>
                  <a:srgbClr val="0F1A38"/>
                </a:solidFill>
                <a:latin typeface="Century"/>
                <a:cs typeface="Century"/>
              </a:rPr>
              <a:t>ys</a:t>
            </a:r>
            <a:r>
              <a:rPr sz="3850" spc="-11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850" spc="-85" dirty="0">
                <a:solidFill>
                  <a:srgbClr val="0F1A38"/>
                </a:solidFill>
                <a:latin typeface="Century"/>
                <a:cs typeface="Century"/>
              </a:rPr>
              <a:t>em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215" dirty="0">
                <a:solidFill>
                  <a:srgbClr val="0F1A38"/>
                </a:solidFill>
                <a:latin typeface="Century"/>
                <a:cs typeface="Century"/>
              </a:rPr>
              <a:t>(DB</a:t>
            </a:r>
            <a:r>
              <a:rPr sz="3850" spc="-75" dirty="0">
                <a:solidFill>
                  <a:srgbClr val="0F1A38"/>
                </a:solidFill>
                <a:latin typeface="Century"/>
                <a:cs typeface="Century"/>
              </a:rPr>
              <a:t>M</a:t>
            </a:r>
            <a:r>
              <a:rPr sz="3850" spc="-275" dirty="0">
                <a:solidFill>
                  <a:srgbClr val="0F1A38"/>
                </a:solidFill>
                <a:latin typeface="Century"/>
                <a:cs typeface="Century"/>
              </a:rPr>
              <a:t>S),</a:t>
            </a:r>
            <a:r>
              <a:rPr sz="3850" spc="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24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850" spc="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105" dirty="0">
                <a:solidFill>
                  <a:srgbClr val="0F1A38"/>
                </a:solidFill>
                <a:latin typeface="Century"/>
                <a:cs typeface="Century"/>
              </a:rPr>
              <a:t>query</a:t>
            </a:r>
            <a:r>
              <a:rPr sz="3850" spc="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310" dirty="0">
                <a:solidFill>
                  <a:srgbClr val="0F1A38"/>
                </a:solidFill>
                <a:latin typeface="Century"/>
                <a:cs typeface="Century"/>
              </a:rPr>
              <a:t>i</a:t>
            </a:r>
            <a:r>
              <a:rPr sz="3850" spc="-125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24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85" dirty="0">
                <a:solidFill>
                  <a:srgbClr val="0F1A38"/>
                </a:solidFill>
                <a:latin typeface="Century"/>
                <a:cs typeface="Century"/>
              </a:rPr>
              <a:t>reques</a:t>
            </a:r>
            <a:r>
              <a:rPr sz="3850" spc="-12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60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3850" spc="-40" dirty="0">
                <a:solidFill>
                  <a:srgbClr val="0F1A38"/>
                </a:solidFill>
                <a:latin typeface="Century"/>
                <a:cs typeface="Century"/>
              </a:rPr>
              <a:t>or</a:t>
            </a:r>
            <a:r>
              <a:rPr sz="385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150" dirty="0">
                <a:solidFill>
                  <a:srgbClr val="0F1A38"/>
                </a:solidFill>
                <a:latin typeface="Century"/>
                <a:cs typeface="Century"/>
              </a:rPr>
              <a:t>inf</a:t>
            </a:r>
            <a:r>
              <a:rPr sz="3850" spc="-95" dirty="0">
                <a:solidFill>
                  <a:srgbClr val="0F1A38"/>
                </a:solidFill>
                <a:latin typeface="Century"/>
                <a:cs typeface="Century"/>
              </a:rPr>
              <a:t>orm</a:t>
            </a:r>
            <a:r>
              <a:rPr sz="3850" spc="-21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850" spc="-1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850" spc="-75" dirty="0">
                <a:solidFill>
                  <a:srgbClr val="0F1A38"/>
                </a:solidFill>
                <a:latin typeface="Century"/>
                <a:cs typeface="Century"/>
              </a:rPr>
              <a:t>ion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60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3850" spc="-95" dirty="0">
                <a:solidFill>
                  <a:srgbClr val="0F1A38"/>
                </a:solidFill>
                <a:latin typeface="Century"/>
                <a:cs typeface="Century"/>
              </a:rPr>
              <a:t>rom</a:t>
            </a:r>
            <a:r>
              <a:rPr sz="3850" spc="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24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8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3850" spc="-135" dirty="0">
                <a:solidFill>
                  <a:srgbClr val="0F1A38"/>
                </a:solidFill>
                <a:latin typeface="Century"/>
                <a:cs typeface="Century"/>
              </a:rPr>
              <a:t>ata</a:t>
            </a:r>
            <a:r>
              <a:rPr sz="3850" spc="-165" dirty="0">
                <a:solidFill>
                  <a:srgbClr val="0F1A38"/>
                </a:solidFill>
                <a:latin typeface="Century"/>
                <a:cs typeface="Century"/>
              </a:rPr>
              <a:t>b</a:t>
            </a:r>
            <a:r>
              <a:rPr sz="3850" spc="-105" dirty="0">
                <a:solidFill>
                  <a:srgbClr val="0F1A38"/>
                </a:solidFill>
                <a:latin typeface="Century"/>
                <a:cs typeface="Century"/>
              </a:rPr>
              <a:t>ase.</a:t>
            </a:r>
            <a:r>
              <a:rPr sz="3850" spc="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185" dirty="0">
                <a:solidFill>
                  <a:srgbClr val="0F1A38"/>
                </a:solidFill>
                <a:latin typeface="Century"/>
                <a:cs typeface="Century"/>
              </a:rPr>
              <a:t>It's</a:t>
            </a:r>
            <a:r>
              <a:rPr sz="3850" spc="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24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135" dirty="0">
                <a:solidFill>
                  <a:srgbClr val="0F1A38"/>
                </a:solidFill>
                <a:latin typeface="Century"/>
                <a:cs typeface="Century"/>
              </a:rPr>
              <a:t>c</a:t>
            </a:r>
            <a:r>
              <a:rPr sz="3850" dirty="0">
                <a:solidFill>
                  <a:srgbClr val="0F1A38"/>
                </a:solidFill>
                <a:latin typeface="Century"/>
                <a:cs typeface="Century"/>
              </a:rPr>
              <a:t>om</a:t>
            </a:r>
            <a:r>
              <a:rPr sz="3850" spc="-275" dirty="0">
                <a:solidFill>
                  <a:srgbClr val="0F1A38"/>
                </a:solidFill>
                <a:latin typeface="Century"/>
                <a:cs typeface="Century"/>
              </a:rPr>
              <a:t>m</a:t>
            </a:r>
            <a:r>
              <a:rPr sz="3850" spc="-160" dirty="0">
                <a:solidFill>
                  <a:srgbClr val="0F1A38"/>
                </a:solidFill>
                <a:latin typeface="Century"/>
                <a:cs typeface="Century"/>
              </a:rPr>
              <a:t>and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20" dirty="0">
                <a:solidFill>
                  <a:srgbClr val="0F1A38"/>
                </a:solidFill>
                <a:latin typeface="Century"/>
                <a:cs typeface="Century"/>
              </a:rPr>
              <a:t>or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24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850" spc="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35" dirty="0">
                <a:solidFill>
                  <a:srgbClr val="0F1A38"/>
                </a:solidFill>
                <a:latin typeface="Century"/>
                <a:cs typeface="Century"/>
              </a:rPr>
              <a:t>set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160" dirty="0">
                <a:solidFill>
                  <a:srgbClr val="0F1A38"/>
                </a:solidFill>
                <a:latin typeface="Century"/>
                <a:cs typeface="Century"/>
              </a:rPr>
              <a:t>of</a:t>
            </a:r>
            <a:r>
              <a:rPr sz="3850" spc="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135" dirty="0">
                <a:solidFill>
                  <a:srgbClr val="0F1A38"/>
                </a:solidFill>
                <a:latin typeface="Century"/>
                <a:cs typeface="Century"/>
              </a:rPr>
              <a:t>c</a:t>
            </a:r>
            <a:r>
              <a:rPr sz="3850" dirty="0">
                <a:solidFill>
                  <a:srgbClr val="0F1A38"/>
                </a:solidFill>
                <a:latin typeface="Century"/>
                <a:cs typeface="Century"/>
              </a:rPr>
              <a:t>om</a:t>
            </a:r>
            <a:r>
              <a:rPr sz="3850" spc="-275" dirty="0">
                <a:solidFill>
                  <a:srgbClr val="0F1A38"/>
                </a:solidFill>
                <a:latin typeface="Century"/>
                <a:cs typeface="Century"/>
              </a:rPr>
              <a:t>m</a:t>
            </a:r>
            <a:r>
              <a:rPr sz="3850" spc="-150" dirty="0">
                <a:solidFill>
                  <a:srgbClr val="0F1A38"/>
                </a:solidFill>
                <a:latin typeface="Century"/>
                <a:cs typeface="Century"/>
              </a:rPr>
              <a:t>ands</a:t>
            </a:r>
            <a:r>
              <a:rPr sz="3850" spc="-7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65" dirty="0">
                <a:solidFill>
                  <a:srgbClr val="0F1A38"/>
                </a:solidFill>
                <a:latin typeface="Century"/>
                <a:cs typeface="Century"/>
              </a:rPr>
              <a:t>used</a:t>
            </a:r>
            <a:r>
              <a:rPr sz="3850" spc="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14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850" spc="25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155" dirty="0">
                <a:solidFill>
                  <a:srgbClr val="0F1A38"/>
                </a:solidFill>
                <a:latin typeface="Century"/>
                <a:cs typeface="Century"/>
              </a:rPr>
              <a:t>ret</a:t>
            </a:r>
            <a:r>
              <a:rPr sz="3850" spc="-165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850" spc="-70" dirty="0">
                <a:solidFill>
                  <a:srgbClr val="0F1A38"/>
                </a:solidFill>
                <a:latin typeface="Century"/>
                <a:cs typeface="Century"/>
              </a:rPr>
              <a:t>ieve,</a:t>
            </a:r>
            <a:r>
              <a:rPr sz="3850" spc="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275" dirty="0">
                <a:solidFill>
                  <a:srgbClr val="0F1A38"/>
                </a:solidFill>
                <a:latin typeface="Century"/>
                <a:cs typeface="Century"/>
              </a:rPr>
              <a:t>m</a:t>
            </a:r>
            <a:r>
              <a:rPr sz="3850" spc="-185" dirty="0">
                <a:solidFill>
                  <a:srgbClr val="0F1A38"/>
                </a:solidFill>
                <a:latin typeface="Century"/>
                <a:cs typeface="Century"/>
              </a:rPr>
              <a:t>anipulate,</a:t>
            </a:r>
            <a:r>
              <a:rPr sz="3850" spc="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165" dirty="0">
                <a:solidFill>
                  <a:srgbClr val="0F1A38"/>
                </a:solidFill>
                <a:latin typeface="Century"/>
                <a:cs typeface="Century"/>
              </a:rPr>
              <a:t>inse</a:t>
            </a:r>
            <a:r>
              <a:rPr sz="3850" spc="-170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850" spc="-155" dirty="0">
                <a:solidFill>
                  <a:srgbClr val="0F1A38"/>
                </a:solidFill>
                <a:latin typeface="Century"/>
                <a:cs typeface="Century"/>
              </a:rPr>
              <a:t>t,</a:t>
            </a:r>
            <a:r>
              <a:rPr sz="3850" spc="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40" dirty="0">
                <a:solidFill>
                  <a:srgbClr val="0F1A38"/>
                </a:solidFill>
                <a:latin typeface="Century"/>
                <a:cs typeface="Century"/>
              </a:rPr>
              <a:t>or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55" dirty="0">
                <a:solidFill>
                  <a:srgbClr val="0F1A38"/>
                </a:solidFill>
                <a:latin typeface="Century"/>
                <a:cs typeface="Century"/>
              </a:rPr>
              <a:t>dele</a:t>
            </a:r>
            <a:r>
              <a:rPr sz="3850" spc="-6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850" spc="9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155" dirty="0">
                <a:solidFill>
                  <a:srgbClr val="0F1A38"/>
                </a:solidFill>
                <a:latin typeface="Century"/>
                <a:cs typeface="Century"/>
              </a:rPr>
              <a:t>da</a:t>
            </a:r>
            <a:r>
              <a:rPr sz="3850" spc="-12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850" spc="-24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850" spc="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60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3850" spc="-95" dirty="0">
                <a:solidFill>
                  <a:srgbClr val="0F1A38"/>
                </a:solidFill>
                <a:latin typeface="Century"/>
                <a:cs typeface="Century"/>
              </a:rPr>
              <a:t>rom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24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8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850" spc="-8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3850" spc="-190" dirty="0">
                <a:solidFill>
                  <a:srgbClr val="0F1A38"/>
                </a:solidFill>
                <a:latin typeface="Century"/>
                <a:cs typeface="Century"/>
              </a:rPr>
              <a:t>ata.</a:t>
            </a:r>
            <a:endParaRPr sz="38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>
              <a:latin typeface="Times New Roman"/>
              <a:cs typeface="Times New Roman"/>
            </a:endParaRPr>
          </a:p>
          <a:p>
            <a:pPr marL="176530">
              <a:lnSpc>
                <a:spcPct val="100000"/>
              </a:lnSpc>
            </a:pPr>
            <a:r>
              <a:rPr sz="3850" spc="-320" dirty="0">
                <a:solidFill>
                  <a:srgbClr val="164DDF"/>
                </a:solidFill>
                <a:latin typeface="Century"/>
                <a:cs typeface="Century"/>
              </a:rPr>
              <a:t>QUERIES</a:t>
            </a:r>
            <a:r>
              <a:rPr sz="3850" spc="-65" dirty="0">
                <a:solidFill>
                  <a:srgbClr val="164DDF"/>
                </a:solidFill>
                <a:latin typeface="Times New Roman"/>
                <a:cs typeface="Times New Roman"/>
              </a:rPr>
              <a:t> </a:t>
            </a:r>
            <a:r>
              <a:rPr sz="3850" spc="-35" dirty="0">
                <a:solidFill>
                  <a:srgbClr val="164DDF"/>
                </a:solidFill>
                <a:latin typeface="Century"/>
                <a:cs typeface="Century"/>
              </a:rPr>
              <a:t>ON</a:t>
            </a:r>
            <a:r>
              <a:rPr sz="3850" spc="-45" dirty="0">
                <a:solidFill>
                  <a:srgbClr val="164DDF"/>
                </a:solidFill>
                <a:latin typeface="Times New Roman"/>
                <a:cs typeface="Times New Roman"/>
              </a:rPr>
              <a:t> </a:t>
            </a:r>
            <a:r>
              <a:rPr sz="3850" spc="-65" dirty="0">
                <a:solidFill>
                  <a:srgbClr val="164DDF"/>
                </a:solidFill>
                <a:latin typeface="Century"/>
                <a:cs typeface="Century"/>
              </a:rPr>
              <a:t>:</a:t>
            </a:r>
            <a:endParaRPr sz="3850">
              <a:latin typeface="Century"/>
              <a:cs typeface="Century"/>
            </a:endParaRPr>
          </a:p>
          <a:p>
            <a:pPr marL="512445" indent="-47879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513080" algn="l"/>
              </a:tabLst>
            </a:pPr>
            <a:r>
              <a:rPr sz="4450" spc="-190" dirty="0">
                <a:latin typeface="Century"/>
                <a:cs typeface="Century"/>
              </a:rPr>
              <a:t>Sub</a:t>
            </a:r>
            <a:r>
              <a:rPr sz="4450" spc="-70" dirty="0">
                <a:latin typeface="Times New Roman"/>
                <a:cs typeface="Times New Roman"/>
              </a:rPr>
              <a:t> </a:t>
            </a:r>
            <a:r>
              <a:rPr sz="4450" spc="-100" dirty="0">
                <a:latin typeface="Century"/>
                <a:cs typeface="Century"/>
              </a:rPr>
              <a:t>quer</a:t>
            </a:r>
            <a:r>
              <a:rPr sz="4450" spc="-50" dirty="0">
                <a:latin typeface="Century"/>
                <a:cs typeface="Century"/>
              </a:rPr>
              <a:t>y</a:t>
            </a:r>
            <a:endParaRPr sz="4450">
              <a:latin typeface="Century"/>
              <a:cs typeface="Century"/>
            </a:endParaRPr>
          </a:p>
          <a:p>
            <a:pPr marL="512445" indent="-478790">
              <a:lnSpc>
                <a:spcPct val="100000"/>
              </a:lnSpc>
              <a:spcBef>
                <a:spcPts val="905"/>
              </a:spcBef>
              <a:buSzPct val="101136"/>
              <a:buFont typeface="Arial"/>
              <a:buChar char="•"/>
              <a:tabLst>
                <a:tab pos="513080" algn="l"/>
              </a:tabLst>
            </a:pPr>
            <a:r>
              <a:rPr sz="4400" spc="-60" dirty="0">
                <a:latin typeface="Century"/>
                <a:cs typeface="Century"/>
              </a:rPr>
              <a:t>Ag</a:t>
            </a:r>
            <a:r>
              <a:rPr sz="4400" spc="-25" dirty="0">
                <a:latin typeface="Century"/>
                <a:cs typeface="Century"/>
              </a:rPr>
              <a:t>g</a:t>
            </a:r>
            <a:r>
              <a:rPr sz="4400" spc="-45" dirty="0">
                <a:latin typeface="Century"/>
                <a:cs typeface="Century"/>
              </a:rPr>
              <a:t>reg</a:t>
            </a:r>
            <a:r>
              <a:rPr sz="4400" spc="-125" dirty="0">
                <a:latin typeface="Century"/>
                <a:cs typeface="Century"/>
              </a:rPr>
              <a:t>at</a:t>
            </a:r>
            <a:r>
              <a:rPr sz="4400" spc="175" dirty="0">
                <a:latin typeface="Century"/>
                <a:cs typeface="Century"/>
              </a:rPr>
              <a:t>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25" dirty="0">
                <a:latin typeface="Century"/>
                <a:cs typeface="Century"/>
              </a:rPr>
              <a:t>funct</a:t>
            </a:r>
            <a:r>
              <a:rPr sz="4400" spc="50" dirty="0">
                <a:latin typeface="Century"/>
                <a:cs typeface="Century"/>
              </a:rPr>
              <a:t>io</a:t>
            </a:r>
            <a:r>
              <a:rPr sz="4400" spc="-145" dirty="0">
                <a:latin typeface="Century"/>
                <a:cs typeface="Century"/>
              </a:rPr>
              <a:t>ns</a:t>
            </a:r>
            <a:endParaRPr sz="4400">
              <a:latin typeface="Century"/>
              <a:cs typeface="Century"/>
            </a:endParaRPr>
          </a:p>
          <a:p>
            <a:pPr marL="473075" indent="-46037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473709" algn="l"/>
              </a:tabLst>
            </a:pPr>
            <a:r>
              <a:rPr sz="4250" spc="-114" dirty="0">
                <a:latin typeface="Century"/>
                <a:cs typeface="Century"/>
              </a:rPr>
              <a:t>Jo</a:t>
            </a:r>
            <a:r>
              <a:rPr sz="4250" spc="-180" dirty="0">
                <a:latin typeface="Century"/>
                <a:cs typeface="Century"/>
              </a:rPr>
              <a:t>ins</a:t>
            </a:r>
            <a:endParaRPr sz="4250">
              <a:latin typeface="Century"/>
              <a:cs typeface="Centur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46130" y="3853342"/>
            <a:ext cx="8341869" cy="64336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79448"/>
            <a:ext cx="17617440" cy="2188845"/>
          </a:xfrm>
          <a:custGeom>
            <a:avLst/>
            <a:gdLst/>
            <a:ahLst/>
            <a:cxnLst/>
            <a:rect l="l" t="t" r="r" b="b"/>
            <a:pathLst>
              <a:path w="17617440" h="2188845">
                <a:moveTo>
                  <a:pt x="17558369" y="0"/>
                </a:moveTo>
                <a:lnTo>
                  <a:pt x="59054" y="0"/>
                </a:lnTo>
                <a:lnTo>
                  <a:pt x="58057" y="8"/>
                </a:lnTo>
                <a:lnTo>
                  <a:pt x="12416" y="22780"/>
                </a:lnTo>
                <a:lnTo>
                  <a:pt x="0" y="59070"/>
                </a:lnTo>
                <a:lnTo>
                  <a:pt x="8" y="2130392"/>
                </a:lnTo>
                <a:lnTo>
                  <a:pt x="22804" y="2176043"/>
                </a:lnTo>
                <a:lnTo>
                  <a:pt x="59054" y="2188463"/>
                </a:lnTo>
                <a:lnTo>
                  <a:pt x="17559394" y="2188455"/>
                </a:lnTo>
                <a:lnTo>
                  <a:pt x="17605045" y="2165694"/>
                </a:lnTo>
                <a:lnTo>
                  <a:pt x="17617439" y="2129393"/>
                </a:lnTo>
                <a:lnTo>
                  <a:pt x="17616842" y="50618"/>
                </a:lnTo>
                <a:lnTo>
                  <a:pt x="17597249" y="14563"/>
                </a:lnTo>
                <a:lnTo>
                  <a:pt x="17558369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053" y="2012145"/>
            <a:ext cx="15513050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5300" spc="-60" dirty="0">
                <a:solidFill>
                  <a:srgbClr val="0F1A38"/>
                </a:solidFill>
                <a:latin typeface="Century"/>
                <a:cs typeface="Century"/>
              </a:rPr>
              <a:t>Query</a:t>
            </a:r>
            <a:r>
              <a:rPr sz="5300" spc="-9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dirty="0">
                <a:solidFill>
                  <a:srgbClr val="0F1A38"/>
                </a:solidFill>
                <a:latin typeface="Century"/>
                <a:cs typeface="Century"/>
              </a:rPr>
              <a:t>1: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80" dirty="0">
                <a:solidFill>
                  <a:srgbClr val="0F1A38"/>
                </a:solidFill>
                <a:latin typeface="Century"/>
                <a:cs typeface="Century"/>
              </a:rPr>
              <a:t>Retrieve</a:t>
            </a:r>
            <a:r>
              <a:rPr sz="5300" spc="-8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30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30" dirty="0">
                <a:solidFill>
                  <a:srgbClr val="0F1A38"/>
                </a:solidFill>
                <a:latin typeface="Century"/>
                <a:cs typeface="Century"/>
              </a:rPr>
              <a:t>names</a:t>
            </a:r>
            <a:r>
              <a:rPr sz="5300" spc="-8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39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5300" spc="140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40" dirty="0">
                <a:solidFill>
                  <a:srgbClr val="0F1A38"/>
                </a:solidFill>
                <a:latin typeface="Century"/>
                <a:cs typeface="Century"/>
              </a:rPr>
              <a:t>farmers</a:t>
            </a:r>
            <a:r>
              <a:rPr sz="53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165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5300" spc="85" dirty="0">
                <a:solidFill>
                  <a:srgbClr val="0F1A38"/>
                </a:solidFill>
                <a:latin typeface="Century"/>
                <a:cs typeface="Century"/>
              </a:rPr>
              <a:t>ho</a:t>
            </a:r>
            <a:r>
              <a:rPr sz="53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90" dirty="0">
                <a:solidFill>
                  <a:srgbClr val="0F1A38"/>
                </a:solidFill>
                <a:latin typeface="Century"/>
                <a:cs typeface="Century"/>
              </a:rPr>
              <a:t>have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24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5300" spc="-11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270" dirty="0">
                <a:solidFill>
                  <a:srgbClr val="0F1A38"/>
                </a:solidFill>
                <a:latin typeface="Century"/>
                <a:cs typeface="Century"/>
              </a:rPr>
              <a:t>FarmSize</a:t>
            </a:r>
            <a:r>
              <a:rPr sz="530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30" dirty="0">
                <a:solidFill>
                  <a:srgbClr val="0F1A38"/>
                </a:solidFill>
                <a:latin typeface="Century"/>
                <a:cs typeface="Century"/>
              </a:rPr>
              <a:t>g</a:t>
            </a:r>
            <a:r>
              <a:rPr sz="5300" spc="-130" dirty="0">
                <a:solidFill>
                  <a:srgbClr val="0F1A38"/>
                </a:solidFill>
                <a:latin typeface="Century"/>
                <a:cs typeface="Century"/>
              </a:rPr>
              <a:t>reat</a:t>
            </a:r>
            <a:r>
              <a:rPr sz="5300" spc="-100" dirty="0">
                <a:solidFill>
                  <a:srgbClr val="0F1A38"/>
                </a:solidFill>
                <a:latin typeface="Century"/>
                <a:cs typeface="Century"/>
              </a:rPr>
              <a:t>er</a:t>
            </a:r>
            <a:r>
              <a:rPr sz="5300" spc="-8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254" dirty="0">
                <a:solidFill>
                  <a:srgbClr val="0F1A38"/>
                </a:solidFill>
                <a:latin typeface="Century"/>
                <a:cs typeface="Century"/>
              </a:rPr>
              <a:t>han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30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40" dirty="0">
                <a:solidFill>
                  <a:srgbClr val="0F1A38"/>
                </a:solidFill>
                <a:latin typeface="Century"/>
                <a:cs typeface="Century"/>
              </a:rPr>
              <a:t>averag</a:t>
            </a:r>
            <a:r>
              <a:rPr sz="5300" spc="18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5300" spc="-8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254" dirty="0">
                <a:solidFill>
                  <a:srgbClr val="0F1A38"/>
                </a:solidFill>
                <a:latin typeface="Century"/>
                <a:cs typeface="Century"/>
              </a:rPr>
              <a:t>FarmSize.</a:t>
            </a:r>
            <a:endParaRPr sz="5300">
              <a:latin typeface="Century"/>
              <a:cs typeface="Centur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187952"/>
            <a:ext cx="6217919" cy="6099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23988" y="2422123"/>
            <a:ext cx="5227064" cy="4814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8191" y="7005828"/>
            <a:ext cx="7975091" cy="2252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672" y="4187952"/>
            <a:ext cx="11570207" cy="2353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4163" y="10668"/>
            <a:ext cx="6365875" cy="1362710"/>
          </a:xfrm>
          <a:custGeom>
            <a:avLst/>
            <a:gdLst/>
            <a:ahLst/>
            <a:cxnLst/>
            <a:rect l="l" t="t" r="r" b="b"/>
            <a:pathLst>
              <a:path w="6365875" h="1362710">
                <a:moveTo>
                  <a:pt x="6130320" y="0"/>
                </a:moveTo>
                <a:lnTo>
                  <a:pt x="235488" y="0"/>
                </a:lnTo>
                <a:lnTo>
                  <a:pt x="230530" y="52"/>
                </a:lnTo>
                <a:lnTo>
                  <a:pt x="192035" y="4059"/>
                </a:lnTo>
                <a:lnTo>
                  <a:pt x="154884" y="14317"/>
                </a:lnTo>
                <a:lnTo>
                  <a:pt x="119700" y="30638"/>
                </a:lnTo>
                <a:lnTo>
                  <a:pt x="87108" y="52834"/>
                </a:lnTo>
                <a:lnTo>
                  <a:pt x="58195" y="80460"/>
                </a:lnTo>
                <a:lnTo>
                  <a:pt x="34995" y="111932"/>
                </a:lnTo>
                <a:lnTo>
                  <a:pt x="17421" y="146574"/>
                </a:lnTo>
                <a:lnTo>
                  <a:pt x="5778" y="183642"/>
                </a:lnTo>
                <a:lnTo>
                  <a:pt x="366" y="222389"/>
                </a:lnTo>
                <a:lnTo>
                  <a:pt x="0" y="235549"/>
                </a:lnTo>
                <a:lnTo>
                  <a:pt x="52" y="1131875"/>
                </a:lnTo>
                <a:lnTo>
                  <a:pt x="4062" y="1170410"/>
                </a:lnTo>
                <a:lnTo>
                  <a:pt x="14321" y="1207578"/>
                </a:lnTo>
                <a:lnTo>
                  <a:pt x="30636" y="1242758"/>
                </a:lnTo>
                <a:lnTo>
                  <a:pt x="52814" y="1275330"/>
                </a:lnTo>
                <a:lnTo>
                  <a:pt x="80421" y="1304228"/>
                </a:lnTo>
                <a:lnTo>
                  <a:pt x="111901" y="1327445"/>
                </a:lnTo>
                <a:lnTo>
                  <a:pt x="146550" y="1345027"/>
                </a:lnTo>
                <a:lnTo>
                  <a:pt x="183613" y="1356676"/>
                </a:lnTo>
                <a:lnTo>
                  <a:pt x="222340" y="1362089"/>
                </a:lnTo>
                <a:lnTo>
                  <a:pt x="235488" y="1362455"/>
                </a:lnTo>
                <a:lnTo>
                  <a:pt x="6135230" y="1362404"/>
                </a:lnTo>
                <a:lnTo>
                  <a:pt x="6173719" y="1358402"/>
                </a:lnTo>
                <a:lnTo>
                  <a:pt x="6210869" y="1348147"/>
                </a:lnTo>
                <a:lnTo>
                  <a:pt x="6246054" y="1331826"/>
                </a:lnTo>
                <a:lnTo>
                  <a:pt x="6278649" y="1309628"/>
                </a:lnTo>
                <a:lnTo>
                  <a:pt x="6307565" y="1282000"/>
                </a:lnTo>
                <a:lnTo>
                  <a:pt x="6330764" y="1250527"/>
                </a:lnTo>
                <a:lnTo>
                  <a:pt x="6348333" y="1215884"/>
                </a:lnTo>
                <a:lnTo>
                  <a:pt x="6359972" y="1178815"/>
                </a:lnTo>
                <a:lnTo>
                  <a:pt x="6365381" y="1140067"/>
                </a:lnTo>
                <a:lnTo>
                  <a:pt x="6365747" y="1126906"/>
                </a:lnTo>
                <a:lnTo>
                  <a:pt x="6365747" y="235549"/>
                </a:lnTo>
                <a:lnTo>
                  <a:pt x="6362666" y="197327"/>
                </a:lnTo>
                <a:lnTo>
                  <a:pt x="6347247" y="143837"/>
                </a:lnTo>
                <a:lnTo>
                  <a:pt x="6320325" y="96411"/>
                </a:lnTo>
                <a:lnTo>
                  <a:pt x="6283535" y="56681"/>
                </a:lnTo>
                <a:lnTo>
                  <a:pt x="6238514" y="26280"/>
                </a:lnTo>
                <a:lnTo>
                  <a:pt x="6186897" y="6842"/>
                </a:lnTo>
                <a:lnTo>
                  <a:pt x="6130320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421" rIns="0" bIns="0" rtlCol="0">
            <a:spAutoFit/>
          </a:bodyPr>
          <a:lstStyle/>
          <a:p>
            <a:pPr marL="7183755">
              <a:lnSpc>
                <a:spcPct val="100000"/>
              </a:lnSpc>
            </a:pPr>
            <a:r>
              <a:rPr sz="3400" spc="-250" dirty="0"/>
              <a:t>SUB</a:t>
            </a:r>
            <a:r>
              <a:rPr sz="3400" spc="-40" dirty="0">
                <a:latin typeface="Times New Roman"/>
                <a:cs typeface="Times New Roman"/>
              </a:rPr>
              <a:t> </a:t>
            </a:r>
            <a:r>
              <a:rPr sz="3400" spc="110" dirty="0"/>
              <a:t>Q</a:t>
            </a:r>
            <a:r>
              <a:rPr sz="3400" spc="-305" dirty="0"/>
              <a:t>UERY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0" y="10283952"/>
                </a:moveTo>
                <a:lnTo>
                  <a:pt x="18287999" y="10283952"/>
                </a:lnTo>
                <a:lnTo>
                  <a:pt x="18287999" y="0"/>
                </a:lnTo>
                <a:lnTo>
                  <a:pt x="0" y="0"/>
                </a:lnTo>
                <a:lnTo>
                  <a:pt x="0" y="10283952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47"/>
            <a:ext cx="17617440" cy="2185670"/>
          </a:xfrm>
          <a:custGeom>
            <a:avLst/>
            <a:gdLst/>
            <a:ahLst/>
            <a:cxnLst/>
            <a:rect l="l" t="t" r="r" b="b"/>
            <a:pathLst>
              <a:path w="17617440" h="2185670">
                <a:moveTo>
                  <a:pt x="17576143" y="0"/>
                </a:moveTo>
                <a:lnTo>
                  <a:pt x="42027" y="0"/>
                </a:lnTo>
                <a:lnTo>
                  <a:pt x="35364" y="2366"/>
                </a:lnTo>
                <a:lnTo>
                  <a:pt x="5636" y="30789"/>
                </a:lnTo>
                <a:lnTo>
                  <a:pt x="0" y="56022"/>
                </a:lnTo>
                <a:lnTo>
                  <a:pt x="8" y="2127345"/>
                </a:lnTo>
                <a:lnTo>
                  <a:pt x="22804" y="2172996"/>
                </a:lnTo>
                <a:lnTo>
                  <a:pt x="59054" y="2185416"/>
                </a:lnTo>
                <a:lnTo>
                  <a:pt x="17559394" y="2185407"/>
                </a:lnTo>
                <a:lnTo>
                  <a:pt x="17605045" y="2162647"/>
                </a:lnTo>
                <a:lnTo>
                  <a:pt x="17617439" y="2126346"/>
                </a:lnTo>
                <a:lnTo>
                  <a:pt x="17616842" y="47571"/>
                </a:lnTo>
                <a:lnTo>
                  <a:pt x="17597249" y="11515"/>
                </a:lnTo>
                <a:lnTo>
                  <a:pt x="17576143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546847"/>
            <a:ext cx="18287999" cy="2740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9287" y="7929277"/>
            <a:ext cx="1407463" cy="1871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3303" y="7859131"/>
            <a:ext cx="2468907" cy="1938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87494" y="7028118"/>
            <a:ext cx="2758725" cy="2767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05001" y="6806372"/>
            <a:ext cx="1660341" cy="3212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03323" y="2898648"/>
            <a:ext cx="3442715" cy="4343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0932" y="3328416"/>
            <a:ext cx="12364211" cy="16535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5998" y="314770"/>
            <a:ext cx="15141575" cy="151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-60" dirty="0">
                <a:solidFill>
                  <a:srgbClr val="0F1A38"/>
                </a:solidFill>
                <a:latin typeface="Century"/>
                <a:cs typeface="Century"/>
              </a:rPr>
              <a:t>Query</a:t>
            </a:r>
            <a:r>
              <a:rPr sz="5300" spc="-10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dirty="0">
                <a:solidFill>
                  <a:srgbClr val="0F1A38"/>
                </a:solidFill>
                <a:latin typeface="Century"/>
                <a:cs typeface="Century"/>
              </a:rPr>
              <a:t>2: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80" dirty="0">
                <a:solidFill>
                  <a:srgbClr val="0F1A38"/>
                </a:solidFill>
                <a:latin typeface="Century"/>
                <a:cs typeface="Century"/>
              </a:rPr>
              <a:t>Retrieve</a:t>
            </a:r>
            <a:r>
              <a:rPr sz="5300" spc="-9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30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30" dirty="0">
                <a:solidFill>
                  <a:srgbClr val="0F1A38"/>
                </a:solidFill>
                <a:latin typeface="Century"/>
                <a:cs typeface="Century"/>
              </a:rPr>
              <a:t>names</a:t>
            </a:r>
            <a:r>
              <a:rPr sz="5300" spc="-9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39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5300" spc="140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70" dirty="0">
                <a:solidFill>
                  <a:srgbClr val="0F1A38"/>
                </a:solidFill>
                <a:latin typeface="Century"/>
                <a:cs typeface="Century"/>
              </a:rPr>
              <a:t>cro</a:t>
            </a:r>
            <a:r>
              <a:rPr sz="5300" spc="-85" dirty="0">
                <a:solidFill>
                  <a:srgbClr val="0F1A38"/>
                </a:solidFill>
                <a:latin typeface="Century"/>
                <a:cs typeface="Century"/>
              </a:rPr>
              <a:t>ps</a:t>
            </a:r>
            <a:r>
              <a:rPr sz="53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195" dirty="0">
                <a:solidFill>
                  <a:srgbClr val="0F1A38"/>
                </a:solidFill>
                <a:latin typeface="Century"/>
                <a:cs typeface="Century"/>
              </a:rPr>
              <a:t>hat</a:t>
            </a:r>
            <a:r>
              <a:rPr sz="5300" spc="-9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90" dirty="0">
                <a:solidFill>
                  <a:srgbClr val="0F1A38"/>
                </a:solidFill>
                <a:latin typeface="Century"/>
                <a:cs typeface="Century"/>
              </a:rPr>
              <a:t>have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250" dirty="0">
                <a:solidFill>
                  <a:srgbClr val="0F1A38"/>
                </a:solidFill>
                <a:latin typeface="Century"/>
                <a:cs typeface="Century"/>
              </a:rPr>
              <a:t>an</a:t>
            </a:r>
            <a:endParaRPr sz="5300">
              <a:latin typeface="Century"/>
              <a:cs typeface="Century"/>
            </a:endParaRPr>
          </a:p>
          <a:p>
            <a:pPr marL="12700">
              <a:lnSpc>
                <a:spcPts val="6340"/>
              </a:lnSpc>
              <a:spcBef>
                <a:spcPts val="35"/>
              </a:spcBef>
            </a:pPr>
            <a:r>
              <a:rPr sz="5300" spc="-85" dirty="0">
                <a:solidFill>
                  <a:srgbClr val="0F1A38"/>
                </a:solidFill>
                <a:latin typeface="Century"/>
                <a:cs typeface="Century"/>
              </a:rPr>
              <a:t>ExpectedYield</a:t>
            </a:r>
            <a:r>
              <a:rPr sz="5300" spc="-10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30" dirty="0">
                <a:solidFill>
                  <a:srgbClr val="0F1A38"/>
                </a:solidFill>
                <a:latin typeface="Century"/>
                <a:cs typeface="Century"/>
              </a:rPr>
              <a:t>g</a:t>
            </a:r>
            <a:r>
              <a:rPr sz="5300" spc="-130" dirty="0">
                <a:solidFill>
                  <a:srgbClr val="0F1A38"/>
                </a:solidFill>
                <a:latin typeface="Century"/>
                <a:cs typeface="Century"/>
              </a:rPr>
              <a:t>reat</a:t>
            </a:r>
            <a:r>
              <a:rPr sz="5300" spc="-100" dirty="0">
                <a:solidFill>
                  <a:srgbClr val="0F1A38"/>
                </a:solidFill>
                <a:latin typeface="Century"/>
                <a:cs typeface="Century"/>
              </a:rPr>
              <a:t>er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254" dirty="0">
                <a:solidFill>
                  <a:srgbClr val="0F1A38"/>
                </a:solidFill>
                <a:latin typeface="Century"/>
                <a:cs typeface="Century"/>
              </a:rPr>
              <a:t>han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30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5300" spc="-8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40" dirty="0">
                <a:solidFill>
                  <a:srgbClr val="0F1A38"/>
                </a:solidFill>
                <a:latin typeface="Century"/>
                <a:cs typeface="Century"/>
              </a:rPr>
              <a:t>averag</a:t>
            </a:r>
            <a:r>
              <a:rPr sz="5300" spc="18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endParaRPr sz="53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2425065" cy="10284460"/>
          </a:xfrm>
          <a:custGeom>
            <a:avLst/>
            <a:gdLst/>
            <a:ahLst/>
            <a:cxnLst/>
            <a:rect l="l" t="t" r="r" b="b"/>
            <a:pathLst>
              <a:path w="2425065" h="10284460">
                <a:moveTo>
                  <a:pt x="2185660" y="0"/>
                </a:moveTo>
                <a:lnTo>
                  <a:pt x="0" y="0"/>
                </a:lnTo>
                <a:lnTo>
                  <a:pt x="0" y="10283952"/>
                </a:lnTo>
                <a:lnTo>
                  <a:pt x="2144652" y="10283952"/>
                </a:lnTo>
                <a:lnTo>
                  <a:pt x="2167622" y="10283024"/>
                </a:lnTo>
                <a:lnTo>
                  <a:pt x="2211956" y="10275814"/>
                </a:lnTo>
                <a:lnTo>
                  <a:pt x="2253665" y="10261946"/>
                </a:lnTo>
                <a:lnTo>
                  <a:pt x="2292173" y="10241998"/>
                </a:lnTo>
                <a:lnTo>
                  <a:pt x="2326905" y="10216546"/>
                </a:lnTo>
                <a:lnTo>
                  <a:pt x="2357284" y="10186166"/>
                </a:lnTo>
                <a:lnTo>
                  <a:pt x="2382735" y="10151435"/>
                </a:lnTo>
                <a:lnTo>
                  <a:pt x="2402681" y="10112930"/>
                </a:lnTo>
                <a:lnTo>
                  <a:pt x="2416547" y="10071228"/>
                </a:lnTo>
                <a:lnTo>
                  <a:pt x="2423755" y="10026905"/>
                </a:lnTo>
                <a:lnTo>
                  <a:pt x="2424683" y="10003941"/>
                </a:lnTo>
                <a:lnTo>
                  <a:pt x="2424540" y="268052"/>
                </a:lnTo>
                <a:lnTo>
                  <a:pt x="2418391" y="218486"/>
                </a:lnTo>
                <a:lnTo>
                  <a:pt x="2403067" y="170486"/>
                </a:lnTo>
                <a:lnTo>
                  <a:pt x="2385470" y="135837"/>
                </a:lnTo>
                <a:lnTo>
                  <a:pt x="2362577" y="102600"/>
                </a:lnTo>
                <a:lnTo>
                  <a:pt x="2334330" y="70999"/>
                </a:lnTo>
                <a:lnTo>
                  <a:pt x="2303722" y="46497"/>
                </a:lnTo>
                <a:lnTo>
                  <a:pt x="2270236" y="26661"/>
                </a:lnTo>
                <a:lnTo>
                  <a:pt x="2234404" y="11701"/>
                </a:lnTo>
                <a:lnTo>
                  <a:pt x="2196755" y="1831"/>
                </a:lnTo>
                <a:lnTo>
                  <a:pt x="2185660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63315" y="3047"/>
            <a:ext cx="2425065" cy="10284460"/>
          </a:xfrm>
          <a:custGeom>
            <a:avLst/>
            <a:gdLst/>
            <a:ahLst/>
            <a:cxnLst/>
            <a:rect l="l" t="t" r="r" b="b"/>
            <a:pathLst>
              <a:path w="2425065" h="10284460">
                <a:moveTo>
                  <a:pt x="2424684" y="0"/>
                </a:moveTo>
                <a:lnTo>
                  <a:pt x="239675" y="0"/>
                </a:lnTo>
                <a:lnTo>
                  <a:pt x="234612" y="616"/>
                </a:lnTo>
                <a:lnTo>
                  <a:pt x="191513" y="11224"/>
                </a:lnTo>
                <a:lnTo>
                  <a:pt x="151329" y="28201"/>
                </a:lnTo>
                <a:lnTo>
                  <a:pt x="114635" y="50971"/>
                </a:lnTo>
                <a:lnTo>
                  <a:pt x="82006" y="78958"/>
                </a:lnTo>
                <a:lnTo>
                  <a:pt x="54019" y="111587"/>
                </a:lnTo>
                <a:lnTo>
                  <a:pt x="31249" y="148281"/>
                </a:lnTo>
                <a:lnTo>
                  <a:pt x="14272" y="188466"/>
                </a:lnTo>
                <a:lnTo>
                  <a:pt x="3664" y="231565"/>
                </a:lnTo>
                <a:lnTo>
                  <a:pt x="0" y="277002"/>
                </a:lnTo>
                <a:lnTo>
                  <a:pt x="0" y="10003941"/>
                </a:lnTo>
                <a:lnTo>
                  <a:pt x="3664" y="10049358"/>
                </a:lnTo>
                <a:lnTo>
                  <a:pt x="14272" y="10092443"/>
                </a:lnTo>
                <a:lnTo>
                  <a:pt x="31249" y="10132619"/>
                </a:lnTo>
                <a:lnTo>
                  <a:pt x="54019" y="10169308"/>
                </a:lnTo>
                <a:lnTo>
                  <a:pt x="82006" y="10201936"/>
                </a:lnTo>
                <a:lnTo>
                  <a:pt x="114635" y="10229924"/>
                </a:lnTo>
                <a:lnTo>
                  <a:pt x="151329" y="10252696"/>
                </a:lnTo>
                <a:lnTo>
                  <a:pt x="191513" y="10269676"/>
                </a:lnTo>
                <a:lnTo>
                  <a:pt x="234612" y="10280287"/>
                </a:lnTo>
                <a:lnTo>
                  <a:pt x="280050" y="10283952"/>
                </a:lnTo>
                <a:lnTo>
                  <a:pt x="2424684" y="10283952"/>
                </a:lnTo>
                <a:lnTo>
                  <a:pt x="2424684" y="0"/>
                </a:lnTo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70392"/>
            <a:ext cx="3966331" cy="4316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1077" y="1734318"/>
            <a:ext cx="5826922" cy="8552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671" y="1411224"/>
            <a:ext cx="17011015" cy="2188845"/>
          </a:xfrm>
          <a:custGeom>
            <a:avLst/>
            <a:gdLst/>
            <a:ahLst/>
            <a:cxnLst/>
            <a:rect l="l" t="t" r="r" b="b"/>
            <a:pathLst>
              <a:path w="17011015" h="2188845">
                <a:moveTo>
                  <a:pt x="16949683" y="0"/>
                </a:moveTo>
                <a:lnTo>
                  <a:pt x="61173" y="0"/>
                </a:lnTo>
                <a:lnTo>
                  <a:pt x="49377" y="1137"/>
                </a:lnTo>
                <a:lnTo>
                  <a:pt x="14134" y="22082"/>
                </a:lnTo>
                <a:lnTo>
                  <a:pt x="0" y="61203"/>
                </a:lnTo>
                <a:lnTo>
                  <a:pt x="1135" y="2139051"/>
                </a:lnTo>
                <a:lnTo>
                  <a:pt x="22057" y="2174310"/>
                </a:lnTo>
                <a:lnTo>
                  <a:pt x="61173" y="2188463"/>
                </a:lnTo>
                <a:lnTo>
                  <a:pt x="16961496" y="2187322"/>
                </a:lnTo>
                <a:lnTo>
                  <a:pt x="16996740" y="2166373"/>
                </a:lnTo>
                <a:lnTo>
                  <a:pt x="17010887" y="2127260"/>
                </a:lnTo>
                <a:lnTo>
                  <a:pt x="17009745" y="49391"/>
                </a:lnTo>
                <a:lnTo>
                  <a:pt x="16988796" y="14146"/>
                </a:lnTo>
                <a:lnTo>
                  <a:pt x="16949683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4683" y="3953255"/>
            <a:ext cx="13973555" cy="1848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0935" y="6150864"/>
            <a:ext cx="9564623" cy="2756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8037" y="1777449"/>
            <a:ext cx="9311640" cy="151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-60" dirty="0">
                <a:solidFill>
                  <a:srgbClr val="0F1A38"/>
                </a:solidFill>
                <a:latin typeface="Century"/>
                <a:cs typeface="Century"/>
              </a:rPr>
              <a:t>Query</a:t>
            </a:r>
            <a:r>
              <a:rPr sz="5300" spc="-9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dirty="0">
                <a:solidFill>
                  <a:srgbClr val="0F1A38"/>
                </a:solidFill>
                <a:latin typeface="Century"/>
                <a:cs typeface="Century"/>
              </a:rPr>
              <a:t>3: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225" dirty="0">
                <a:solidFill>
                  <a:srgbClr val="0F1A38"/>
                </a:solidFill>
                <a:latin typeface="Century"/>
                <a:cs typeface="Century"/>
              </a:rPr>
              <a:t>Calcu</a:t>
            </a:r>
            <a:r>
              <a:rPr sz="5300" spc="-155" dirty="0">
                <a:solidFill>
                  <a:srgbClr val="0F1A38"/>
                </a:solidFill>
                <a:latin typeface="Century"/>
                <a:cs typeface="Century"/>
              </a:rPr>
              <a:t>lat</a:t>
            </a:r>
            <a:r>
              <a:rPr sz="5300" spc="18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30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40" dirty="0">
                <a:solidFill>
                  <a:srgbClr val="0F1A38"/>
                </a:solidFill>
                <a:latin typeface="Century"/>
                <a:cs typeface="Century"/>
              </a:rPr>
              <a:t>averag</a:t>
            </a:r>
            <a:r>
              <a:rPr sz="5300" spc="18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endParaRPr sz="5300">
              <a:latin typeface="Century"/>
              <a:cs typeface="Century"/>
            </a:endParaRPr>
          </a:p>
          <a:p>
            <a:pPr marL="12700">
              <a:lnSpc>
                <a:spcPts val="6340"/>
              </a:lnSpc>
              <a:spcBef>
                <a:spcPts val="35"/>
              </a:spcBef>
            </a:pPr>
            <a:r>
              <a:rPr sz="5300" spc="-85" dirty="0">
                <a:solidFill>
                  <a:srgbClr val="0F1A38"/>
                </a:solidFill>
                <a:latin typeface="Century"/>
                <a:cs typeface="Century"/>
              </a:rPr>
              <a:t>Expect</a:t>
            </a:r>
            <a:r>
              <a:rPr sz="5300" spc="-110" dirty="0">
                <a:solidFill>
                  <a:srgbClr val="0F1A38"/>
                </a:solidFill>
                <a:latin typeface="Century"/>
                <a:cs typeface="Century"/>
              </a:rPr>
              <a:t>edYie</a:t>
            </a:r>
            <a:r>
              <a:rPr sz="5300" spc="-95" dirty="0">
                <a:solidFill>
                  <a:srgbClr val="0F1A38"/>
                </a:solidFill>
                <a:latin typeface="Century"/>
                <a:cs typeface="Century"/>
              </a:rPr>
              <a:t>l</a:t>
            </a:r>
            <a:r>
              <a:rPr sz="5300" spc="-3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5300" spc="-9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260" dirty="0">
                <a:solidFill>
                  <a:srgbClr val="0F1A38"/>
                </a:solidFill>
                <a:latin typeface="Century"/>
                <a:cs typeface="Century"/>
              </a:rPr>
              <a:t>fo</a:t>
            </a:r>
            <a:r>
              <a:rPr sz="5300" spc="-355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295" dirty="0">
                <a:solidFill>
                  <a:srgbClr val="0F1A38"/>
                </a:solidFill>
                <a:latin typeface="Century"/>
                <a:cs typeface="Century"/>
              </a:rPr>
              <a:t>all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70" dirty="0">
                <a:solidFill>
                  <a:srgbClr val="0F1A38"/>
                </a:solidFill>
                <a:latin typeface="Century"/>
                <a:cs typeface="Century"/>
              </a:rPr>
              <a:t>cro</a:t>
            </a:r>
            <a:r>
              <a:rPr sz="5300" spc="-85" dirty="0">
                <a:solidFill>
                  <a:srgbClr val="0F1A38"/>
                </a:solidFill>
                <a:latin typeface="Century"/>
                <a:cs typeface="Century"/>
              </a:rPr>
              <a:t>ps</a:t>
            </a:r>
            <a:endParaRPr sz="5300">
              <a:latin typeface="Century"/>
              <a:cs typeface="Century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53219" y="6238678"/>
            <a:ext cx="2760146" cy="2773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1763" y="3047"/>
            <a:ext cx="6365875" cy="1217930"/>
          </a:xfrm>
          <a:custGeom>
            <a:avLst/>
            <a:gdLst/>
            <a:ahLst/>
            <a:cxnLst/>
            <a:rect l="l" t="t" r="r" b="b"/>
            <a:pathLst>
              <a:path w="6365875" h="1217930">
                <a:moveTo>
                  <a:pt x="6347602" y="0"/>
                </a:moveTo>
                <a:lnTo>
                  <a:pt x="18211" y="0"/>
                </a:lnTo>
                <a:lnTo>
                  <a:pt x="17421" y="1795"/>
                </a:lnTo>
                <a:lnTo>
                  <a:pt x="5778" y="38862"/>
                </a:lnTo>
                <a:lnTo>
                  <a:pt x="366" y="77609"/>
                </a:lnTo>
                <a:lnTo>
                  <a:pt x="0" y="90769"/>
                </a:lnTo>
                <a:lnTo>
                  <a:pt x="51" y="987069"/>
                </a:lnTo>
                <a:lnTo>
                  <a:pt x="4058" y="1025610"/>
                </a:lnTo>
                <a:lnTo>
                  <a:pt x="14314" y="1062783"/>
                </a:lnTo>
                <a:lnTo>
                  <a:pt x="30625" y="1097964"/>
                </a:lnTo>
                <a:lnTo>
                  <a:pt x="52799" y="1130534"/>
                </a:lnTo>
                <a:lnTo>
                  <a:pt x="80401" y="1159431"/>
                </a:lnTo>
                <a:lnTo>
                  <a:pt x="111883" y="1182654"/>
                </a:lnTo>
                <a:lnTo>
                  <a:pt x="146533" y="1200243"/>
                </a:lnTo>
                <a:lnTo>
                  <a:pt x="183594" y="1211894"/>
                </a:lnTo>
                <a:lnTo>
                  <a:pt x="222313" y="1217309"/>
                </a:lnTo>
                <a:lnTo>
                  <a:pt x="235457" y="1217676"/>
                </a:lnTo>
                <a:lnTo>
                  <a:pt x="6135230" y="1217625"/>
                </a:lnTo>
                <a:lnTo>
                  <a:pt x="6173719" y="1213623"/>
                </a:lnTo>
                <a:lnTo>
                  <a:pt x="6210869" y="1203368"/>
                </a:lnTo>
                <a:lnTo>
                  <a:pt x="6246054" y="1187047"/>
                </a:lnTo>
                <a:lnTo>
                  <a:pt x="6278649" y="1164849"/>
                </a:lnTo>
                <a:lnTo>
                  <a:pt x="6307565" y="1137221"/>
                </a:lnTo>
                <a:lnTo>
                  <a:pt x="6330764" y="1105748"/>
                </a:lnTo>
                <a:lnTo>
                  <a:pt x="6348333" y="1071104"/>
                </a:lnTo>
                <a:lnTo>
                  <a:pt x="6359972" y="1034036"/>
                </a:lnTo>
                <a:lnTo>
                  <a:pt x="6365381" y="995287"/>
                </a:lnTo>
                <a:lnTo>
                  <a:pt x="6365747" y="982127"/>
                </a:lnTo>
                <a:lnTo>
                  <a:pt x="6365747" y="90769"/>
                </a:lnTo>
                <a:lnTo>
                  <a:pt x="6362666" y="52548"/>
                </a:lnTo>
                <a:lnTo>
                  <a:pt x="6347602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021" rIns="0" bIns="0" rtlCol="0">
            <a:spAutoFit/>
          </a:bodyPr>
          <a:lstStyle/>
          <a:p>
            <a:pPr marL="5775960">
              <a:lnSpc>
                <a:spcPct val="100000"/>
              </a:lnSpc>
            </a:pPr>
            <a:r>
              <a:rPr sz="3400" spc="-250" dirty="0"/>
              <a:t>AGGREGATE</a:t>
            </a:r>
            <a:r>
              <a:rPr sz="3400" spc="-25" dirty="0">
                <a:latin typeface="Times New Roman"/>
                <a:cs typeface="Times New Roman"/>
              </a:rPr>
              <a:t> </a:t>
            </a:r>
            <a:r>
              <a:rPr sz="3400" spc="-210" dirty="0"/>
              <a:t>FUNCTI</a:t>
            </a:r>
            <a:r>
              <a:rPr sz="3400" spc="-229" dirty="0"/>
              <a:t>O</a:t>
            </a:r>
            <a:r>
              <a:rPr sz="3400" spc="-170" dirty="0"/>
              <a:t>N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0" y="10283952"/>
                </a:moveTo>
                <a:lnTo>
                  <a:pt x="18287999" y="10283952"/>
                </a:lnTo>
                <a:lnTo>
                  <a:pt x="18287999" y="0"/>
                </a:lnTo>
                <a:lnTo>
                  <a:pt x="0" y="0"/>
                </a:lnTo>
                <a:lnTo>
                  <a:pt x="0" y="10283952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47"/>
            <a:ext cx="17617440" cy="2185670"/>
          </a:xfrm>
          <a:custGeom>
            <a:avLst/>
            <a:gdLst/>
            <a:ahLst/>
            <a:cxnLst/>
            <a:rect l="l" t="t" r="r" b="b"/>
            <a:pathLst>
              <a:path w="17617440" h="2185670">
                <a:moveTo>
                  <a:pt x="17576143" y="0"/>
                </a:moveTo>
                <a:lnTo>
                  <a:pt x="42027" y="0"/>
                </a:lnTo>
                <a:lnTo>
                  <a:pt x="35364" y="2366"/>
                </a:lnTo>
                <a:lnTo>
                  <a:pt x="5636" y="30789"/>
                </a:lnTo>
                <a:lnTo>
                  <a:pt x="0" y="56022"/>
                </a:lnTo>
                <a:lnTo>
                  <a:pt x="8" y="2127345"/>
                </a:lnTo>
                <a:lnTo>
                  <a:pt x="22804" y="2172996"/>
                </a:lnTo>
                <a:lnTo>
                  <a:pt x="59054" y="2185416"/>
                </a:lnTo>
                <a:lnTo>
                  <a:pt x="17559394" y="2185407"/>
                </a:lnTo>
                <a:lnTo>
                  <a:pt x="17605045" y="2162647"/>
                </a:lnTo>
                <a:lnTo>
                  <a:pt x="17617439" y="2126346"/>
                </a:lnTo>
                <a:lnTo>
                  <a:pt x="17616842" y="47571"/>
                </a:lnTo>
                <a:lnTo>
                  <a:pt x="17597249" y="11515"/>
                </a:lnTo>
                <a:lnTo>
                  <a:pt x="17576143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187952"/>
            <a:ext cx="6217919" cy="6099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66329" y="2422123"/>
            <a:ext cx="5227064" cy="4814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672" y="2569464"/>
            <a:ext cx="10434827" cy="2113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58043" y="4829555"/>
            <a:ext cx="7635239" cy="4968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6448" y="246822"/>
            <a:ext cx="15685135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  <a:tabLst>
                <a:tab pos="2959735" algn="l"/>
              </a:tabLst>
            </a:pPr>
            <a:r>
              <a:rPr sz="5300" spc="-60" dirty="0">
                <a:solidFill>
                  <a:srgbClr val="0F1A38"/>
                </a:solidFill>
                <a:latin typeface="Century"/>
                <a:cs typeface="Century"/>
              </a:rPr>
              <a:t>Query</a:t>
            </a:r>
            <a:r>
              <a:rPr sz="5300" spc="-9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dirty="0">
                <a:solidFill>
                  <a:srgbClr val="0F1A38"/>
                </a:solidFill>
                <a:latin typeface="Century"/>
                <a:cs typeface="Century"/>
              </a:rPr>
              <a:t>4:</a:t>
            </a:r>
            <a:r>
              <a:rPr sz="5300" dirty="0">
                <a:solidFill>
                  <a:srgbClr val="0F1A38"/>
                </a:solidFill>
                <a:latin typeface="Times New Roman"/>
                <a:cs typeface="Times New Roman"/>
              </a:rPr>
              <a:t>	</a:t>
            </a:r>
            <a:r>
              <a:rPr sz="5300" spc="30" dirty="0">
                <a:solidFill>
                  <a:srgbClr val="0F1A38"/>
                </a:solidFill>
                <a:latin typeface="Century"/>
                <a:cs typeface="Century"/>
              </a:rPr>
              <a:t>Co</a:t>
            </a:r>
            <a:r>
              <a:rPr sz="5300" spc="-275" dirty="0">
                <a:solidFill>
                  <a:srgbClr val="0F1A38"/>
                </a:solidFill>
                <a:latin typeface="Century"/>
                <a:cs typeface="Century"/>
              </a:rPr>
              <a:t>u</a:t>
            </a:r>
            <a:r>
              <a:rPr sz="5300" spc="-160" dirty="0">
                <a:solidFill>
                  <a:srgbClr val="0F1A38"/>
                </a:solidFill>
                <a:latin typeface="Century"/>
                <a:cs typeface="Century"/>
              </a:rPr>
              <a:t>nt</a:t>
            </a:r>
            <a:r>
              <a:rPr sz="53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250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5300" spc="18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60" dirty="0">
                <a:solidFill>
                  <a:srgbClr val="0F1A38"/>
                </a:solidFill>
                <a:latin typeface="Century"/>
                <a:cs typeface="Century"/>
              </a:rPr>
              <a:t>number</a:t>
            </a:r>
            <a:r>
              <a:rPr sz="530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39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5300" spc="140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200" dirty="0">
                <a:solidFill>
                  <a:srgbClr val="0F1A38"/>
                </a:solidFill>
                <a:latin typeface="Century"/>
                <a:cs typeface="Century"/>
              </a:rPr>
              <a:t>farming</a:t>
            </a:r>
            <a:r>
              <a:rPr sz="53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50" dirty="0">
                <a:solidFill>
                  <a:srgbClr val="0F1A38"/>
                </a:solidFill>
                <a:latin typeface="Century"/>
                <a:cs typeface="Century"/>
              </a:rPr>
              <a:t>act</a:t>
            </a:r>
            <a:r>
              <a:rPr sz="5300" spc="-165" dirty="0">
                <a:solidFill>
                  <a:srgbClr val="0F1A38"/>
                </a:solidFill>
                <a:latin typeface="Century"/>
                <a:cs typeface="Century"/>
              </a:rPr>
              <a:t>ivit</a:t>
            </a:r>
            <a:r>
              <a:rPr sz="5300" spc="-95" dirty="0">
                <a:solidFill>
                  <a:srgbClr val="0F1A38"/>
                </a:solidFill>
                <a:latin typeface="Century"/>
                <a:cs typeface="Century"/>
              </a:rPr>
              <a:t>ies</a:t>
            </a:r>
            <a:r>
              <a:rPr sz="53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260" dirty="0">
                <a:solidFill>
                  <a:srgbClr val="0F1A38"/>
                </a:solidFill>
                <a:latin typeface="Century"/>
                <a:cs typeface="Century"/>
              </a:rPr>
              <a:t>fo</a:t>
            </a:r>
            <a:r>
              <a:rPr sz="5300" spc="-380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5300" spc="-2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30" dirty="0">
                <a:solidFill>
                  <a:srgbClr val="0F1A38"/>
                </a:solidFill>
                <a:latin typeface="Century"/>
                <a:cs typeface="Century"/>
              </a:rPr>
              <a:t>each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60" dirty="0">
                <a:solidFill>
                  <a:srgbClr val="0F1A38"/>
                </a:solidFill>
                <a:latin typeface="Century"/>
                <a:cs typeface="Century"/>
              </a:rPr>
              <a:t>farmer.</a:t>
            </a:r>
            <a:endParaRPr sz="53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" y="3047"/>
            <a:ext cx="16078200" cy="1499870"/>
          </a:xfrm>
          <a:custGeom>
            <a:avLst/>
            <a:gdLst/>
            <a:ahLst/>
            <a:cxnLst/>
            <a:rect l="l" t="t" r="r" b="b"/>
            <a:pathLst>
              <a:path w="16078200" h="1499870">
                <a:moveTo>
                  <a:pt x="16032044" y="0"/>
                </a:moveTo>
                <a:lnTo>
                  <a:pt x="45638" y="0"/>
                </a:lnTo>
                <a:lnTo>
                  <a:pt x="34416" y="4468"/>
                </a:lnTo>
                <a:lnTo>
                  <a:pt x="6218" y="33955"/>
                </a:lnTo>
                <a:lnTo>
                  <a:pt x="0" y="61692"/>
                </a:lnTo>
                <a:lnTo>
                  <a:pt x="74" y="1437952"/>
                </a:lnTo>
                <a:lnTo>
                  <a:pt x="15279" y="1476656"/>
                </a:lnTo>
                <a:lnTo>
                  <a:pt x="50302" y="1498005"/>
                </a:lnTo>
                <a:lnTo>
                  <a:pt x="64722" y="1499616"/>
                </a:lnTo>
                <a:lnTo>
                  <a:pt x="16016604" y="1499541"/>
                </a:lnTo>
                <a:lnTo>
                  <a:pt x="16055255" y="1484332"/>
                </a:lnTo>
                <a:lnTo>
                  <a:pt x="16076588" y="1449269"/>
                </a:lnTo>
                <a:lnTo>
                  <a:pt x="16078199" y="1434816"/>
                </a:lnTo>
                <a:lnTo>
                  <a:pt x="16078127" y="58596"/>
                </a:lnTo>
                <a:lnTo>
                  <a:pt x="16062938" y="19916"/>
                </a:lnTo>
                <a:lnTo>
                  <a:pt x="16032044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546847"/>
            <a:ext cx="18287999" cy="2740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9287" y="7929277"/>
            <a:ext cx="1407463" cy="1871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3303" y="7859131"/>
            <a:ext cx="2468907" cy="1938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87494" y="7028118"/>
            <a:ext cx="2758725" cy="2767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5001" y="6806372"/>
            <a:ext cx="1660341" cy="3212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93552" y="5143500"/>
            <a:ext cx="6365875" cy="1362710"/>
          </a:xfrm>
          <a:custGeom>
            <a:avLst/>
            <a:gdLst/>
            <a:ahLst/>
            <a:cxnLst/>
            <a:rect l="l" t="t" r="r" b="b"/>
            <a:pathLst>
              <a:path w="6365875" h="1362709">
                <a:moveTo>
                  <a:pt x="6130320" y="0"/>
                </a:moveTo>
                <a:lnTo>
                  <a:pt x="235488" y="0"/>
                </a:lnTo>
                <a:lnTo>
                  <a:pt x="230497" y="52"/>
                </a:lnTo>
                <a:lnTo>
                  <a:pt x="191996" y="4066"/>
                </a:lnTo>
                <a:lnTo>
                  <a:pt x="154847" y="14329"/>
                </a:lnTo>
                <a:lnTo>
                  <a:pt x="119668" y="30654"/>
                </a:lnTo>
                <a:lnTo>
                  <a:pt x="87081" y="52853"/>
                </a:lnTo>
                <a:lnTo>
                  <a:pt x="58171" y="80479"/>
                </a:lnTo>
                <a:lnTo>
                  <a:pt x="34976" y="111954"/>
                </a:lnTo>
                <a:lnTo>
                  <a:pt x="17411" y="146601"/>
                </a:lnTo>
                <a:lnTo>
                  <a:pt x="5774" y="183672"/>
                </a:lnTo>
                <a:lnTo>
                  <a:pt x="366" y="222420"/>
                </a:lnTo>
                <a:lnTo>
                  <a:pt x="0" y="235579"/>
                </a:lnTo>
                <a:lnTo>
                  <a:pt x="52" y="1131872"/>
                </a:lnTo>
                <a:lnTo>
                  <a:pt x="4063" y="1170402"/>
                </a:lnTo>
                <a:lnTo>
                  <a:pt x="14320" y="1207568"/>
                </a:lnTo>
                <a:lnTo>
                  <a:pt x="30632" y="1242749"/>
                </a:lnTo>
                <a:lnTo>
                  <a:pt x="52810" y="1275325"/>
                </a:lnTo>
                <a:lnTo>
                  <a:pt x="80420" y="1304225"/>
                </a:lnTo>
                <a:lnTo>
                  <a:pt x="111896" y="1327439"/>
                </a:lnTo>
                <a:lnTo>
                  <a:pt x="146540" y="1345023"/>
                </a:lnTo>
                <a:lnTo>
                  <a:pt x="183603" y="1356674"/>
                </a:lnTo>
                <a:lnTo>
                  <a:pt x="222336" y="1362088"/>
                </a:lnTo>
                <a:lnTo>
                  <a:pt x="235488" y="1362455"/>
                </a:lnTo>
                <a:lnTo>
                  <a:pt x="6135247" y="1362404"/>
                </a:lnTo>
                <a:lnTo>
                  <a:pt x="6173733" y="1358397"/>
                </a:lnTo>
                <a:lnTo>
                  <a:pt x="6210879" y="1348135"/>
                </a:lnTo>
                <a:lnTo>
                  <a:pt x="6246061" y="1331808"/>
                </a:lnTo>
                <a:lnTo>
                  <a:pt x="6278657" y="1309604"/>
                </a:lnTo>
                <a:lnTo>
                  <a:pt x="6307572" y="1281974"/>
                </a:lnTo>
                <a:lnTo>
                  <a:pt x="6330768" y="1250500"/>
                </a:lnTo>
                <a:lnTo>
                  <a:pt x="6348335" y="1215854"/>
                </a:lnTo>
                <a:lnTo>
                  <a:pt x="6359973" y="1178784"/>
                </a:lnTo>
                <a:lnTo>
                  <a:pt x="6365381" y="1140036"/>
                </a:lnTo>
                <a:lnTo>
                  <a:pt x="6365747" y="1126876"/>
                </a:lnTo>
                <a:lnTo>
                  <a:pt x="6365747" y="235579"/>
                </a:lnTo>
                <a:lnTo>
                  <a:pt x="6362666" y="197354"/>
                </a:lnTo>
                <a:lnTo>
                  <a:pt x="6347247" y="143858"/>
                </a:lnTo>
                <a:lnTo>
                  <a:pt x="6320325" y="96425"/>
                </a:lnTo>
                <a:lnTo>
                  <a:pt x="6283535" y="56690"/>
                </a:lnTo>
                <a:lnTo>
                  <a:pt x="6238514" y="26284"/>
                </a:lnTo>
                <a:lnTo>
                  <a:pt x="6186897" y="6843"/>
                </a:lnTo>
                <a:lnTo>
                  <a:pt x="6130320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45087" y="5513701"/>
            <a:ext cx="126428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20" dirty="0">
                <a:solidFill>
                  <a:srgbClr val="EDECEC"/>
                </a:solidFill>
                <a:latin typeface="Century"/>
                <a:cs typeface="Century"/>
              </a:rPr>
              <a:t>JOINS</a:t>
            </a:r>
            <a:endParaRPr sz="3400">
              <a:latin typeface="Century"/>
              <a:cs typeface="Century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02395" y="1990344"/>
            <a:ext cx="9250679" cy="2028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1936" y="3558540"/>
            <a:ext cx="7024115" cy="41727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7860" marR="5080">
              <a:lnSpc>
                <a:spcPts val="5500"/>
              </a:lnSpc>
            </a:pPr>
            <a:r>
              <a:rPr sz="4600" spc="-55" dirty="0">
                <a:solidFill>
                  <a:srgbClr val="0F1A38"/>
                </a:solidFill>
              </a:rPr>
              <a:t>Query</a:t>
            </a:r>
            <a:r>
              <a:rPr sz="4600" spc="-7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0F1A38"/>
                </a:solidFill>
              </a:rPr>
              <a:t>5:</a:t>
            </a:r>
            <a:r>
              <a:rPr sz="46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-135" dirty="0">
                <a:solidFill>
                  <a:srgbClr val="0F1A38"/>
                </a:solidFill>
              </a:rPr>
              <a:t>R</a:t>
            </a:r>
            <a:r>
              <a:rPr sz="4600" spc="-110" dirty="0">
                <a:solidFill>
                  <a:srgbClr val="0F1A38"/>
                </a:solidFill>
              </a:rPr>
              <a:t>e</a:t>
            </a:r>
            <a:r>
              <a:rPr sz="4600" spc="-75" dirty="0">
                <a:solidFill>
                  <a:srgbClr val="0F1A38"/>
                </a:solidFill>
              </a:rPr>
              <a:t>t</a:t>
            </a:r>
            <a:r>
              <a:rPr sz="4600" spc="-65" dirty="0">
                <a:solidFill>
                  <a:srgbClr val="0F1A38"/>
                </a:solidFill>
              </a:rPr>
              <a:t>rieve</a:t>
            </a:r>
            <a:r>
              <a:rPr sz="46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-75" dirty="0">
                <a:solidFill>
                  <a:srgbClr val="0F1A38"/>
                </a:solidFill>
              </a:rPr>
              <a:t>t</a:t>
            </a:r>
            <a:r>
              <a:rPr sz="4600" spc="-30" dirty="0">
                <a:solidFill>
                  <a:srgbClr val="0F1A38"/>
                </a:solidFill>
              </a:rPr>
              <a:t>he</a:t>
            </a:r>
            <a:r>
              <a:rPr sz="46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-65" dirty="0">
                <a:solidFill>
                  <a:srgbClr val="0F1A38"/>
                </a:solidFill>
              </a:rPr>
              <a:t>t</a:t>
            </a:r>
            <a:r>
              <a:rPr sz="4600" spc="345" dirty="0">
                <a:solidFill>
                  <a:srgbClr val="0F1A38"/>
                </a:solidFill>
              </a:rPr>
              <a:t>o</a:t>
            </a:r>
            <a:r>
              <a:rPr sz="4600" spc="-75" dirty="0">
                <a:solidFill>
                  <a:srgbClr val="0F1A38"/>
                </a:solidFill>
              </a:rPr>
              <a:t>t</a:t>
            </a:r>
            <a:r>
              <a:rPr sz="4600" spc="-265" dirty="0">
                <a:solidFill>
                  <a:srgbClr val="0F1A38"/>
                </a:solidFill>
              </a:rPr>
              <a:t>al</a:t>
            </a:r>
            <a:r>
              <a:rPr sz="4600" spc="-9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-135" dirty="0">
                <a:solidFill>
                  <a:srgbClr val="0F1A38"/>
                </a:solidFill>
              </a:rPr>
              <a:t>quan</a:t>
            </a:r>
            <a:r>
              <a:rPr sz="4600" spc="-95" dirty="0">
                <a:solidFill>
                  <a:srgbClr val="0F1A38"/>
                </a:solidFill>
              </a:rPr>
              <a:t>t</a:t>
            </a:r>
            <a:r>
              <a:rPr sz="4600" spc="-165" dirty="0">
                <a:solidFill>
                  <a:srgbClr val="0F1A38"/>
                </a:solidFill>
              </a:rPr>
              <a:t>it</a:t>
            </a:r>
            <a:r>
              <a:rPr sz="4600" spc="-50" dirty="0">
                <a:solidFill>
                  <a:srgbClr val="0F1A38"/>
                </a:solidFill>
              </a:rPr>
              <a:t>y</a:t>
            </a:r>
            <a:r>
              <a:rPr sz="46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345" dirty="0">
                <a:solidFill>
                  <a:srgbClr val="0F1A38"/>
                </a:solidFill>
              </a:rPr>
              <a:t>o</a:t>
            </a:r>
            <a:r>
              <a:rPr sz="4600" spc="120" dirty="0">
                <a:solidFill>
                  <a:srgbClr val="0F1A38"/>
                </a:solidFill>
              </a:rPr>
              <a:t>f</a:t>
            </a:r>
            <a:r>
              <a:rPr sz="46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-125" dirty="0">
                <a:solidFill>
                  <a:srgbClr val="0F1A38"/>
                </a:solidFill>
              </a:rPr>
              <a:t>harv</a:t>
            </a:r>
            <a:r>
              <a:rPr sz="4600" spc="-135" dirty="0">
                <a:solidFill>
                  <a:srgbClr val="0F1A38"/>
                </a:solidFill>
              </a:rPr>
              <a:t>e</a:t>
            </a:r>
            <a:r>
              <a:rPr sz="4600" spc="-110" dirty="0">
                <a:solidFill>
                  <a:srgbClr val="0F1A38"/>
                </a:solidFill>
              </a:rPr>
              <a:t>s</a:t>
            </a:r>
            <a:r>
              <a:rPr sz="4600" spc="-75" dirty="0">
                <a:solidFill>
                  <a:srgbClr val="0F1A38"/>
                </a:solidFill>
              </a:rPr>
              <a:t>t</a:t>
            </a:r>
            <a:r>
              <a:rPr sz="460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-165" dirty="0">
                <a:solidFill>
                  <a:srgbClr val="0F1A38"/>
                </a:solidFill>
              </a:rPr>
              <a:t>and</a:t>
            </a:r>
            <a:r>
              <a:rPr sz="46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-75" dirty="0">
                <a:solidFill>
                  <a:srgbClr val="0F1A38"/>
                </a:solidFill>
              </a:rPr>
              <a:t>t</a:t>
            </a:r>
            <a:r>
              <a:rPr sz="4600" spc="-30" dirty="0">
                <a:solidFill>
                  <a:srgbClr val="0F1A38"/>
                </a:solidFill>
              </a:rPr>
              <a:t>he</a:t>
            </a:r>
            <a:r>
              <a:rPr sz="4600" spc="-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260" dirty="0">
                <a:solidFill>
                  <a:srgbClr val="0F1A38"/>
                </a:solidFill>
              </a:rPr>
              <a:t>co</a:t>
            </a:r>
            <a:r>
              <a:rPr sz="4600" spc="-330" dirty="0">
                <a:solidFill>
                  <a:srgbClr val="0F1A38"/>
                </a:solidFill>
              </a:rPr>
              <a:t>r</a:t>
            </a:r>
            <a:r>
              <a:rPr sz="4600" spc="-350" dirty="0">
                <a:solidFill>
                  <a:srgbClr val="0F1A38"/>
                </a:solidFill>
              </a:rPr>
              <a:t>r</a:t>
            </a:r>
            <a:r>
              <a:rPr sz="4600" spc="20" dirty="0">
                <a:solidFill>
                  <a:srgbClr val="0F1A38"/>
                </a:solidFill>
              </a:rPr>
              <a:t>es</a:t>
            </a:r>
            <a:r>
              <a:rPr sz="4600" spc="145" dirty="0">
                <a:solidFill>
                  <a:srgbClr val="0F1A38"/>
                </a:solidFill>
              </a:rPr>
              <a:t>po</a:t>
            </a:r>
            <a:r>
              <a:rPr sz="4600" spc="-240" dirty="0">
                <a:solidFill>
                  <a:srgbClr val="0F1A38"/>
                </a:solidFill>
              </a:rPr>
              <a:t>n</a:t>
            </a:r>
            <a:r>
              <a:rPr sz="4600" spc="-145" dirty="0">
                <a:solidFill>
                  <a:srgbClr val="0F1A38"/>
                </a:solidFill>
              </a:rPr>
              <a:t>ding</a:t>
            </a:r>
            <a:r>
              <a:rPr sz="4600" spc="-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60" dirty="0">
                <a:solidFill>
                  <a:srgbClr val="0F1A38"/>
                </a:solidFill>
              </a:rPr>
              <a:t>cro</a:t>
            </a:r>
            <a:r>
              <a:rPr sz="4600" spc="-30" dirty="0">
                <a:solidFill>
                  <a:srgbClr val="0F1A38"/>
                </a:solidFill>
              </a:rPr>
              <a:t>p</a:t>
            </a:r>
            <a:r>
              <a:rPr sz="46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-114" dirty="0">
                <a:solidFill>
                  <a:srgbClr val="0F1A38"/>
                </a:solidFill>
              </a:rPr>
              <a:t>names</a:t>
            </a:r>
            <a:r>
              <a:rPr sz="4600" spc="-7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125" dirty="0">
                <a:solidFill>
                  <a:srgbClr val="0F1A38"/>
                </a:solidFill>
              </a:rPr>
              <a:t>f</a:t>
            </a:r>
            <a:r>
              <a:rPr sz="4600" spc="345" dirty="0">
                <a:solidFill>
                  <a:srgbClr val="0F1A38"/>
                </a:solidFill>
              </a:rPr>
              <a:t>o</a:t>
            </a:r>
            <a:r>
              <a:rPr sz="4600" spc="-330" dirty="0">
                <a:solidFill>
                  <a:srgbClr val="0F1A38"/>
                </a:solidFill>
              </a:rPr>
              <a:t>r</a:t>
            </a:r>
            <a:r>
              <a:rPr sz="46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145" dirty="0">
                <a:solidFill>
                  <a:srgbClr val="0F1A38"/>
                </a:solidFill>
              </a:rPr>
              <a:t>e</a:t>
            </a:r>
            <a:r>
              <a:rPr sz="4600" spc="-100" dirty="0">
                <a:solidFill>
                  <a:srgbClr val="0F1A38"/>
                </a:solidFill>
              </a:rPr>
              <a:t>ach</a:t>
            </a:r>
            <a:r>
              <a:rPr sz="46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4600" spc="-125" dirty="0">
                <a:solidFill>
                  <a:srgbClr val="0F1A38"/>
                </a:solidFill>
              </a:rPr>
              <a:t>far</a:t>
            </a:r>
            <a:r>
              <a:rPr sz="4600" spc="-265" dirty="0">
                <a:solidFill>
                  <a:srgbClr val="0F1A38"/>
                </a:solidFill>
              </a:rPr>
              <a:t>m</a:t>
            </a:r>
            <a:r>
              <a:rPr sz="4600" spc="-114" dirty="0">
                <a:solidFill>
                  <a:srgbClr val="0F1A38"/>
                </a:solidFill>
              </a:rPr>
              <a:t>er.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9781" y="1341893"/>
            <a:ext cx="73977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0" dirty="0">
                <a:solidFill>
                  <a:srgbClr val="0F1A38"/>
                </a:solidFill>
                <a:latin typeface="Palatino Linotype"/>
                <a:cs typeface="Palatino Linotype"/>
              </a:rPr>
              <a:t>01.</a:t>
            </a:r>
            <a:endParaRPr sz="4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4143" y="4370832"/>
            <a:ext cx="1544320" cy="1545590"/>
          </a:xfrm>
          <a:custGeom>
            <a:avLst/>
            <a:gdLst/>
            <a:ahLst/>
            <a:cxnLst/>
            <a:rect l="l" t="t" r="r" b="b"/>
            <a:pathLst>
              <a:path w="1544320" h="1545589">
                <a:moveTo>
                  <a:pt x="771936" y="0"/>
                </a:moveTo>
                <a:lnTo>
                  <a:pt x="708622" y="2561"/>
                </a:lnTo>
                <a:lnTo>
                  <a:pt x="646718" y="10113"/>
                </a:lnTo>
                <a:lnTo>
                  <a:pt x="586422" y="22456"/>
                </a:lnTo>
                <a:lnTo>
                  <a:pt x="527935" y="39392"/>
                </a:lnTo>
                <a:lnTo>
                  <a:pt x="471453" y="60721"/>
                </a:lnTo>
                <a:lnTo>
                  <a:pt x="417175" y="86246"/>
                </a:lnTo>
                <a:lnTo>
                  <a:pt x="365301" y="115766"/>
                </a:lnTo>
                <a:lnTo>
                  <a:pt x="316029" y="149083"/>
                </a:lnTo>
                <a:lnTo>
                  <a:pt x="269558" y="185999"/>
                </a:lnTo>
                <a:lnTo>
                  <a:pt x="226085" y="226313"/>
                </a:lnTo>
                <a:lnTo>
                  <a:pt x="185810" y="269829"/>
                </a:lnTo>
                <a:lnTo>
                  <a:pt x="148931" y="316345"/>
                </a:lnTo>
                <a:lnTo>
                  <a:pt x="115647" y="365665"/>
                </a:lnTo>
                <a:lnTo>
                  <a:pt x="86157" y="417588"/>
                </a:lnTo>
                <a:lnTo>
                  <a:pt x="60659" y="471916"/>
                </a:lnTo>
                <a:lnTo>
                  <a:pt x="39351" y="528450"/>
                </a:lnTo>
                <a:lnTo>
                  <a:pt x="22433" y="586991"/>
                </a:lnTo>
                <a:lnTo>
                  <a:pt x="10102" y="647340"/>
                </a:lnTo>
                <a:lnTo>
                  <a:pt x="2558" y="709298"/>
                </a:lnTo>
                <a:lnTo>
                  <a:pt x="0" y="772667"/>
                </a:lnTo>
                <a:lnTo>
                  <a:pt x="2558" y="836037"/>
                </a:lnTo>
                <a:lnTo>
                  <a:pt x="10102" y="897995"/>
                </a:lnTo>
                <a:lnTo>
                  <a:pt x="22433" y="958344"/>
                </a:lnTo>
                <a:lnTo>
                  <a:pt x="39351" y="1016885"/>
                </a:lnTo>
                <a:lnTo>
                  <a:pt x="60659" y="1073419"/>
                </a:lnTo>
                <a:lnTo>
                  <a:pt x="86157" y="1127747"/>
                </a:lnTo>
                <a:lnTo>
                  <a:pt x="115647" y="1179670"/>
                </a:lnTo>
                <a:lnTo>
                  <a:pt x="148931" y="1228990"/>
                </a:lnTo>
                <a:lnTo>
                  <a:pt x="185810" y="1275506"/>
                </a:lnTo>
                <a:lnTo>
                  <a:pt x="226085" y="1319021"/>
                </a:lnTo>
                <a:lnTo>
                  <a:pt x="269558" y="1359336"/>
                </a:lnTo>
                <a:lnTo>
                  <a:pt x="316029" y="1396252"/>
                </a:lnTo>
                <a:lnTo>
                  <a:pt x="365301" y="1429569"/>
                </a:lnTo>
                <a:lnTo>
                  <a:pt x="417175" y="1459089"/>
                </a:lnTo>
                <a:lnTo>
                  <a:pt x="471453" y="1484614"/>
                </a:lnTo>
                <a:lnTo>
                  <a:pt x="527935" y="1505943"/>
                </a:lnTo>
                <a:lnTo>
                  <a:pt x="586422" y="1522879"/>
                </a:lnTo>
                <a:lnTo>
                  <a:pt x="646718" y="1535222"/>
                </a:lnTo>
                <a:lnTo>
                  <a:pt x="708622" y="1542774"/>
                </a:lnTo>
                <a:lnTo>
                  <a:pt x="771936" y="1545335"/>
                </a:lnTo>
                <a:lnTo>
                  <a:pt x="835242" y="1542774"/>
                </a:lnTo>
                <a:lnTo>
                  <a:pt x="897138" y="1535222"/>
                </a:lnTo>
                <a:lnTo>
                  <a:pt x="957426" y="1522879"/>
                </a:lnTo>
                <a:lnTo>
                  <a:pt x="1015908" y="1505943"/>
                </a:lnTo>
                <a:lnTo>
                  <a:pt x="1072384" y="1484614"/>
                </a:lnTo>
                <a:lnTo>
                  <a:pt x="1126656" y="1459089"/>
                </a:lnTo>
                <a:lnTo>
                  <a:pt x="1178526" y="1429569"/>
                </a:lnTo>
                <a:lnTo>
                  <a:pt x="1227795" y="1396252"/>
                </a:lnTo>
                <a:lnTo>
                  <a:pt x="1274264" y="1359336"/>
                </a:lnTo>
                <a:lnTo>
                  <a:pt x="1317734" y="1319021"/>
                </a:lnTo>
                <a:lnTo>
                  <a:pt x="1358007" y="1275506"/>
                </a:lnTo>
                <a:lnTo>
                  <a:pt x="1394884" y="1228990"/>
                </a:lnTo>
                <a:lnTo>
                  <a:pt x="1428166" y="1179670"/>
                </a:lnTo>
                <a:lnTo>
                  <a:pt x="1457656" y="1127747"/>
                </a:lnTo>
                <a:lnTo>
                  <a:pt x="1483153" y="1073419"/>
                </a:lnTo>
                <a:lnTo>
                  <a:pt x="1504461" y="1016885"/>
                </a:lnTo>
                <a:lnTo>
                  <a:pt x="1521379" y="958344"/>
                </a:lnTo>
                <a:lnTo>
                  <a:pt x="1533709" y="897995"/>
                </a:lnTo>
                <a:lnTo>
                  <a:pt x="1541253" y="836037"/>
                </a:lnTo>
                <a:lnTo>
                  <a:pt x="1543811" y="772667"/>
                </a:lnTo>
                <a:lnTo>
                  <a:pt x="1541253" y="709298"/>
                </a:lnTo>
                <a:lnTo>
                  <a:pt x="1533709" y="647340"/>
                </a:lnTo>
                <a:lnTo>
                  <a:pt x="1521379" y="586991"/>
                </a:lnTo>
                <a:lnTo>
                  <a:pt x="1504461" y="528450"/>
                </a:lnTo>
                <a:lnTo>
                  <a:pt x="1483153" y="471916"/>
                </a:lnTo>
                <a:lnTo>
                  <a:pt x="1457656" y="417588"/>
                </a:lnTo>
                <a:lnTo>
                  <a:pt x="1428166" y="365665"/>
                </a:lnTo>
                <a:lnTo>
                  <a:pt x="1394884" y="316345"/>
                </a:lnTo>
                <a:lnTo>
                  <a:pt x="1358007" y="269829"/>
                </a:lnTo>
                <a:lnTo>
                  <a:pt x="1317734" y="226313"/>
                </a:lnTo>
                <a:lnTo>
                  <a:pt x="1274264" y="185999"/>
                </a:lnTo>
                <a:lnTo>
                  <a:pt x="1227795" y="149083"/>
                </a:lnTo>
                <a:lnTo>
                  <a:pt x="1178526" y="115766"/>
                </a:lnTo>
                <a:lnTo>
                  <a:pt x="1126656" y="86246"/>
                </a:lnTo>
                <a:lnTo>
                  <a:pt x="1072384" y="60721"/>
                </a:lnTo>
                <a:lnTo>
                  <a:pt x="1015908" y="39392"/>
                </a:lnTo>
                <a:lnTo>
                  <a:pt x="957426" y="22456"/>
                </a:lnTo>
                <a:lnTo>
                  <a:pt x="897138" y="10113"/>
                </a:lnTo>
                <a:lnTo>
                  <a:pt x="835242" y="2561"/>
                </a:lnTo>
                <a:lnTo>
                  <a:pt x="771936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7668" y="4877186"/>
            <a:ext cx="77787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90" dirty="0">
                <a:solidFill>
                  <a:srgbClr val="0F1A38"/>
                </a:solidFill>
                <a:latin typeface="Palatino Linotype"/>
                <a:cs typeface="Palatino Linotype"/>
              </a:rPr>
              <a:t>02.</a:t>
            </a:r>
            <a:endParaRPr sz="45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34143" y="7833359"/>
            <a:ext cx="1544320" cy="1544320"/>
          </a:xfrm>
          <a:custGeom>
            <a:avLst/>
            <a:gdLst/>
            <a:ahLst/>
            <a:cxnLst/>
            <a:rect l="l" t="t" r="r" b="b"/>
            <a:pathLst>
              <a:path w="1544320" h="1544320">
                <a:moveTo>
                  <a:pt x="771936" y="0"/>
                </a:moveTo>
                <a:lnTo>
                  <a:pt x="708622" y="2558"/>
                </a:lnTo>
                <a:lnTo>
                  <a:pt x="646718" y="10102"/>
                </a:lnTo>
                <a:lnTo>
                  <a:pt x="586422" y="22431"/>
                </a:lnTo>
                <a:lnTo>
                  <a:pt x="527935" y="39349"/>
                </a:lnTo>
                <a:lnTo>
                  <a:pt x="471453" y="60655"/>
                </a:lnTo>
                <a:lnTo>
                  <a:pt x="417175" y="86153"/>
                </a:lnTo>
                <a:lnTo>
                  <a:pt x="365301" y="115642"/>
                </a:lnTo>
                <a:lnTo>
                  <a:pt x="316029" y="148924"/>
                </a:lnTo>
                <a:lnTo>
                  <a:pt x="269558" y="185801"/>
                </a:lnTo>
                <a:lnTo>
                  <a:pt x="226085" y="226074"/>
                </a:lnTo>
                <a:lnTo>
                  <a:pt x="185810" y="269545"/>
                </a:lnTo>
                <a:lnTo>
                  <a:pt x="148931" y="316015"/>
                </a:lnTo>
                <a:lnTo>
                  <a:pt x="115647" y="365285"/>
                </a:lnTo>
                <a:lnTo>
                  <a:pt x="86157" y="417157"/>
                </a:lnTo>
                <a:lnTo>
                  <a:pt x="60659" y="471432"/>
                </a:lnTo>
                <a:lnTo>
                  <a:pt x="39351" y="527912"/>
                </a:lnTo>
                <a:lnTo>
                  <a:pt x="22433" y="586398"/>
                </a:lnTo>
                <a:lnTo>
                  <a:pt x="10102" y="646691"/>
                </a:lnTo>
                <a:lnTo>
                  <a:pt x="2558" y="708593"/>
                </a:lnTo>
                <a:lnTo>
                  <a:pt x="0" y="771905"/>
                </a:lnTo>
                <a:lnTo>
                  <a:pt x="2558" y="835215"/>
                </a:lnTo>
                <a:lnTo>
                  <a:pt x="10102" y="897114"/>
                </a:lnTo>
                <a:lnTo>
                  <a:pt x="22433" y="957405"/>
                </a:lnTo>
                <a:lnTo>
                  <a:pt x="39351" y="1015890"/>
                </a:lnTo>
                <a:lnTo>
                  <a:pt x="60659" y="1072369"/>
                </a:lnTo>
                <a:lnTo>
                  <a:pt x="86157" y="1126643"/>
                </a:lnTo>
                <a:lnTo>
                  <a:pt x="115647" y="1178515"/>
                </a:lnTo>
                <a:lnTo>
                  <a:pt x="148931" y="1227786"/>
                </a:lnTo>
                <a:lnTo>
                  <a:pt x="185810" y="1274256"/>
                </a:lnTo>
                <a:lnTo>
                  <a:pt x="226085" y="1317728"/>
                </a:lnTo>
                <a:lnTo>
                  <a:pt x="269558" y="1358002"/>
                </a:lnTo>
                <a:lnTo>
                  <a:pt x="316029" y="1394880"/>
                </a:lnTo>
                <a:lnTo>
                  <a:pt x="365301" y="1428164"/>
                </a:lnTo>
                <a:lnTo>
                  <a:pt x="417175" y="1457654"/>
                </a:lnTo>
                <a:lnTo>
                  <a:pt x="471453" y="1483152"/>
                </a:lnTo>
                <a:lnTo>
                  <a:pt x="527935" y="1504460"/>
                </a:lnTo>
                <a:lnTo>
                  <a:pt x="586422" y="1521378"/>
                </a:lnTo>
                <a:lnTo>
                  <a:pt x="646718" y="1533709"/>
                </a:lnTo>
                <a:lnTo>
                  <a:pt x="708622" y="1541253"/>
                </a:lnTo>
                <a:lnTo>
                  <a:pt x="771936" y="1543811"/>
                </a:lnTo>
                <a:lnTo>
                  <a:pt x="835242" y="1541253"/>
                </a:lnTo>
                <a:lnTo>
                  <a:pt x="897138" y="1533709"/>
                </a:lnTo>
                <a:lnTo>
                  <a:pt x="957426" y="1521378"/>
                </a:lnTo>
                <a:lnTo>
                  <a:pt x="1015908" y="1504460"/>
                </a:lnTo>
                <a:lnTo>
                  <a:pt x="1072384" y="1483152"/>
                </a:lnTo>
                <a:lnTo>
                  <a:pt x="1126656" y="1457654"/>
                </a:lnTo>
                <a:lnTo>
                  <a:pt x="1178526" y="1428164"/>
                </a:lnTo>
                <a:lnTo>
                  <a:pt x="1227795" y="1394880"/>
                </a:lnTo>
                <a:lnTo>
                  <a:pt x="1274264" y="1358002"/>
                </a:lnTo>
                <a:lnTo>
                  <a:pt x="1317734" y="1317728"/>
                </a:lnTo>
                <a:lnTo>
                  <a:pt x="1358007" y="1274256"/>
                </a:lnTo>
                <a:lnTo>
                  <a:pt x="1394884" y="1227786"/>
                </a:lnTo>
                <a:lnTo>
                  <a:pt x="1428166" y="1178515"/>
                </a:lnTo>
                <a:lnTo>
                  <a:pt x="1457656" y="1126643"/>
                </a:lnTo>
                <a:lnTo>
                  <a:pt x="1483153" y="1072369"/>
                </a:lnTo>
                <a:lnTo>
                  <a:pt x="1504461" y="1015890"/>
                </a:lnTo>
                <a:lnTo>
                  <a:pt x="1521379" y="957405"/>
                </a:lnTo>
                <a:lnTo>
                  <a:pt x="1533709" y="897114"/>
                </a:lnTo>
                <a:lnTo>
                  <a:pt x="1541253" y="835215"/>
                </a:lnTo>
                <a:lnTo>
                  <a:pt x="1543811" y="771905"/>
                </a:lnTo>
                <a:lnTo>
                  <a:pt x="1541253" y="708593"/>
                </a:lnTo>
                <a:lnTo>
                  <a:pt x="1533709" y="646691"/>
                </a:lnTo>
                <a:lnTo>
                  <a:pt x="1521379" y="586398"/>
                </a:lnTo>
                <a:lnTo>
                  <a:pt x="1504461" y="527912"/>
                </a:lnTo>
                <a:lnTo>
                  <a:pt x="1483153" y="471432"/>
                </a:lnTo>
                <a:lnTo>
                  <a:pt x="1457656" y="417157"/>
                </a:lnTo>
                <a:lnTo>
                  <a:pt x="1428166" y="365285"/>
                </a:lnTo>
                <a:lnTo>
                  <a:pt x="1394884" y="316015"/>
                </a:lnTo>
                <a:lnTo>
                  <a:pt x="1358007" y="269545"/>
                </a:lnTo>
                <a:lnTo>
                  <a:pt x="1317734" y="226074"/>
                </a:lnTo>
                <a:lnTo>
                  <a:pt x="1274264" y="185801"/>
                </a:lnTo>
                <a:lnTo>
                  <a:pt x="1227795" y="148924"/>
                </a:lnTo>
                <a:lnTo>
                  <a:pt x="1178526" y="115642"/>
                </a:lnTo>
                <a:lnTo>
                  <a:pt x="1126656" y="86153"/>
                </a:lnTo>
                <a:lnTo>
                  <a:pt x="1072384" y="60655"/>
                </a:lnTo>
                <a:lnTo>
                  <a:pt x="1015908" y="39349"/>
                </a:lnTo>
                <a:lnTo>
                  <a:pt x="957426" y="22431"/>
                </a:lnTo>
                <a:lnTo>
                  <a:pt x="897138" y="10102"/>
                </a:lnTo>
                <a:lnTo>
                  <a:pt x="835242" y="2558"/>
                </a:lnTo>
                <a:lnTo>
                  <a:pt x="771936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17668" y="8338865"/>
            <a:ext cx="7785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90" dirty="0">
                <a:solidFill>
                  <a:srgbClr val="0F1A38"/>
                </a:solidFill>
                <a:latin typeface="Palatino Linotype"/>
                <a:cs typeface="Palatino Linotype"/>
              </a:rPr>
              <a:t>03.</a:t>
            </a:r>
            <a:endParaRPr sz="45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647444"/>
            <a:ext cx="6434327" cy="8639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1970" y="3859165"/>
            <a:ext cx="3950335" cy="254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-1650" dirty="0">
                <a:solidFill>
                  <a:srgbClr val="0F1A38"/>
                </a:solidFill>
                <a:latin typeface="Palatino Linotype"/>
                <a:cs typeface="Palatino Linotype"/>
              </a:rPr>
              <a:t>T</a:t>
            </a:r>
            <a:r>
              <a:rPr sz="9000" spc="-660" dirty="0">
                <a:solidFill>
                  <a:srgbClr val="0F1A38"/>
                </a:solidFill>
                <a:latin typeface="Palatino Linotype"/>
                <a:cs typeface="Palatino Linotype"/>
              </a:rPr>
              <a:t>a</a:t>
            </a:r>
            <a:r>
              <a:rPr sz="9000" spc="-730" dirty="0">
                <a:solidFill>
                  <a:srgbClr val="0F1A38"/>
                </a:solidFill>
                <a:latin typeface="Palatino Linotype"/>
                <a:cs typeface="Palatino Linotype"/>
              </a:rPr>
              <a:t>b</a:t>
            </a:r>
            <a:r>
              <a:rPr sz="9000" spc="-655" dirty="0">
                <a:solidFill>
                  <a:srgbClr val="0F1A38"/>
                </a:solidFill>
                <a:latin typeface="Palatino Linotype"/>
                <a:cs typeface="Palatino Linotype"/>
              </a:rPr>
              <a:t>l</a:t>
            </a:r>
            <a:r>
              <a:rPr sz="9000" spc="-90" dirty="0">
                <a:solidFill>
                  <a:srgbClr val="0F1A38"/>
                </a:solidFill>
                <a:latin typeface="Palatino Linotype"/>
                <a:cs typeface="Palatino Linotype"/>
              </a:rPr>
              <a:t>e</a:t>
            </a:r>
            <a:r>
              <a:rPr sz="9000" spc="-80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9000" spc="-2575" dirty="0">
                <a:solidFill>
                  <a:srgbClr val="0F1A38"/>
                </a:solidFill>
                <a:latin typeface="Palatino Linotype"/>
                <a:cs typeface="Palatino Linotype"/>
              </a:rPr>
              <a:t>O</a:t>
            </a:r>
            <a:r>
              <a:rPr sz="9000" spc="30" dirty="0">
                <a:solidFill>
                  <a:srgbClr val="0F1A38"/>
                </a:solidFill>
                <a:latin typeface="Palatino Linotype"/>
                <a:cs typeface="Palatino Linotype"/>
              </a:rPr>
              <a:t>f</a:t>
            </a:r>
            <a:endParaRPr sz="9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0" spc="-2105" dirty="0">
                <a:solidFill>
                  <a:srgbClr val="0F1A38"/>
                </a:solidFill>
                <a:latin typeface="Palatino Linotype"/>
                <a:cs typeface="Palatino Linotype"/>
              </a:rPr>
              <a:t>C</a:t>
            </a:r>
            <a:r>
              <a:rPr sz="9000" spc="-925" dirty="0">
                <a:solidFill>
                  <a:srgbClr val="0F1A38"/>
                </a:solidFill>
                <a:latin typeface="Palatino Linotype"/>
                <a:cs typeface="Palatino Linotype"/>
              </a:rPr>
              <a:t>o</a:t>
            </a:r>
            <a:r>
              <a:rPr sz="9000" spc="-810" dirty="0">
                <a:solidFill>
                  <a:srgbClr val="0F1A38"/>
                </a:solidFill>
                <a:latin typeface="Palatino Linotype"/>
                <a:cs typeface="Palatino Linotype"/>
              </a:rPr>
              <a:t>n</a:t>
            </a:r>
            <a:r>
              <a:rPr sz="9000" spc="-100" dirty="0">
                <a:solidFill>
                  <a:srgbClr val="0F1A38"/>
                </a:solidFill>
                <a:latin typeface="Palatino Linotype"/>
                <a:cs typeface="Palatino Linotype"/>
              </a:rPr>
              <a:t>t</a:t>
            </a:r>
            <a:r>
              <a:rPr sz="9000" spc="-480" dirty="0">
                <a:solidFill>
                  <a:srgbClr val="0F1A38"/>
                </a:solidFill>
                <a:latin typeface="Palatino Linotype"/>
                <a:cs typeface="Palatino Linotype"/>
              </a:rPr>
              <a:t>e</a:t>
            </a:r>
            <a:r>
              <a:rPr sz="9000" spc="-810" dirty="0">
                <a:solidFill>
                  <a:srgbClr val="0F1A38"/>
                </a:solidFill>
                <a:latin typeface="Palatino Linotype"/>
                <a:cs typeface="Palatino Linotype"/>
              </a:rPr>
              <a:t>n</a:t>
            </a:r>
            <a:r>
              <a:rPr sz="9000" spc="-100" dirty="0">
                <a:solidFill>
                  <a:srgbClr val="0F1A38"/>
                </a:solidFill>
                <a:latin typeface="Palatino Linotype"/>
                <a:cs typeface="Palatino Linotype"/>
              </a:rPr>
              <a:t>t</a:t>
            </a:r>
            <a:r>
              <a:rPr sz="9000" spc="225" dirty="0">
                <a:solidFill>
                  <a:srgbClr val="0F1A38"/>
                </a:solidFill>
                <a:latin typeface="Palatino Linotype"/>
                <a:cs typeface="Palatino Linotype"/>
              </a:rPr>
              <a:t>s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95296" y="4491853"/>
            <a:ext cx="3850004" cy="128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85" dirty="0">
                <a:solidFill>
                  <a:srgbClr val="EDECEC"/>
                </a:solidFill>
                <a:latin typeface="Century"/>
                <a:cs typeface="Century"/>
              </a:rPr>
              <a:t>CREATION</a:t>
            </a:r>
            <a:r>
              <a:rPr sz="4500" spc="-50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4500" spc="-165" dirty="0">
                <a:solidFill>
                  <a:srgbClr val="EDECEC"/>
                </a:solidFill>
                <a:latin typeface="Century"/>
                <a:cs typeface="Century"/>
              </a:rPr>
              <a:t>OF</a:t>
            </a:r>
            <a:endParaRPr sz="45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r>
              <a:rPr sz="4500" spc="-520" dirty="0">
                <a:solidFill>
                  <a:srgbClr val="EDECEC"/>
                </a:solidFill>
                <a:latin typeface="Century"/>
                <a:cs typeface="Century"/>
              </a:rPr>
              <a:t>ER</a:t>
            </a:r>
            <a:r>
              <a:rPr sz="4500" spc="-55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4500" spc="-200" dirty="0">
                <a:solidFill>
                  <a:srgbClr val="EDECEC"/>
                </a:solidFill>
                <a:latin typeface="Century"/>
                <a:cs typeface="Century"/>
              </a:rPr>
              <a:t>DIAGRAM</a:t>
            </a:r>
            <a:endParaRPr sz="4500">
              <a:latin typeface="Century"/>
              <a:cs typeface="Century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8672" rIns="0" bIns="0" rtlCol="0">
            <a:spAutoFit/>
          </a:bodyPr>
          <a:lstStyle/>
          <a:p>
            <a:pPr marL="10521315">
              <a:lnSpc>
                <a:spcPts val="5300"/>
              </a:lnSpc>
            </a:pPr>
            <a:r>
              <a:rPr spc="-220" dirty="0"/>
              <a:t>INTRODUCTION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74708" y="1447785"/>
            <a:ext cx="5275580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100" dirty="0">
                <a:solidFill>
                  <a:srgbClr val="EDECEC"/>
                </a:solidFill>
                <a:latin typeface="Century"/>
                <a:cs typeface="Century"/>
              </a:rPr>
              <a:t>TO</a:t>
            </a:r>
            <a:r>
              <a:rPr sz="4500" spc="-55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4500" spc="-350" dirty="0">
                <a:solidFill>
                  <a:srgbClr val="EDECEC"/>
                </a:solidFill>
                <a:latin typeface="Century"/>
                <a:cs typeface="Century"/>
              </a:rPr>
              <a:t>AGRICULTURAL</a:t>
            </a:r>
            <a:endParaRPr sz="4500">
              <a:latin typeface="Century"/>
              <a:cs typeface="Century"/>
            </a:endParaRPr>
          </a:p>
          <a:p>
            <a:pPr marL="12700">
              <a:lnSpc>
                <a:spcPts val="5300"/>
              </a:lnSpc>
            </a:pPr>
            <a:r>
              <a:rPr sz="4500" spc="-260" dirty="0">
                <a:solidFill>
                  <a:srgbClr val="EDECEC"/>
                </a:solidFill>
                <a:latin typeface="Century"/>
                <a:cs typeface="Century"/>
              </a:rPr>
              <a:t>DATABASE</a:t>
            </a:r>
            <a:endParaRPr sz="4500">
              <a:latin typeface="Century"/>
              <a:cs typeface="Century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2092" y="1511310"/>
            <a:ext cx="3382010" cy="170815"/>
          </a:xfrm>
          <a:custGeom>
            <a:avLst/>
            <a:gdLst/>
            <a:ahLst/>
            <a:cxnLst/>
            <a:rect l="l" t="t" r="r" b="b"/>
            <a:pathLst>
              <a:path w="3382009" h="170814">
                <a:moveTo>
                  <a:pt x="3360047" y="66151"/>
                </a:moveTo>
                <a:lnTo>
                  <a:pt x="3352830" y="66151"/>
                </a:lnTo>
                <a:lnTo>
                  <a:pt x="3353013" y="104251"/>
                </a:lnTo>
                <a:lnTo>
                  <a:pt x="3302455" y="104548"/>
                </a:lnTo>
                <a:lnTo>
                  <a:pt x="3264560" y="138145"/>
                </a:lnTo>
                <a:lnTo>
                  <a:pt x="3258484" y="148551"/>
                </a:lnTo>
                <a:lnTo>
                  <a:pt x="3259848" y="160304"/>
                </a:lnTo>
                <a:lnTo>
                  <a:pt x="3270896" y="169335"/>
                </a:lnTo>
                <a:lnTo>
                  <a:pt x="3281804" y="170652"/>
                </a:lnTo>
                <a:lnTo>
                  <a:pt x="3289675" y="166613"/>
                </a:lnTo>
                <a:lnTo>
                  <a:pt x="3381908" y="85049"/>
                </a:lnTo>
                <a:lnTo>
                  <a:pt x="3360047" y="66151"/>
                </a:lnTo>
                <a:close/>
              </a:path>
              <a:path w="3382009" h="170814">
                <a:moveTo>
                  <a:pt x="3303668" y="66440"/>
                </a:moveTo>
                <a:lnTo>
                  <a:pt x="0" y="85841"/>
                </a:lnTo>
                <a:lnTo>
                  <a:pt x="243" y="123941"/>
                </a:lnTo>
                <a:lnTo>
                  <a:pt x="3302455" y="104548"/>
                </a:lnTo>
                <a:lnTo>
                  <a:pt x="3324356" y="85132"/>
                </a:lnTo>
                <a:lnTo>
                  <a:pt x="3303668" y="66440"/>
                </a:lnTo>
                <a:close/>
              </a:path>
              <a:path w="3382009" h="170814">
                <a:moveTo>
                  <a:pt x="3324356" y="85132"/>
                </a:moveTo>
                <a:lnTo>
                  <a:pt x="3302455" y="104548"/>
                </a:lnTo>
                <a:lnTo>
                  <a:pt x="3353013" y="104251"/>
                </a:lnTo>
                <a:lnTo>
                  <a:pt x="3352991" y="99679"/>
                </a:lnTo>
                <a:lnTo>
                  <a:pt x="3340455" y="99679"/>
                </a:lnTo>
                <a:lnTo>
                  <a:pt x="3324356" y="85132"/>
                </a:lnTo>
                <a:close/>
              </a:path>
              <a:path w="3382009" h="170814">
                <a:moveTo>
                  <a:pt x="3340333" y="70967"/>
                </a:moveTo>
                <a:lnTo>
                  <a:pt x="3324356" y="85132"/>
                </a:lnTo>
                <a:lnTo>
                  <a:pt x="3340455" y="99679"/>
                </a:lnTo>
                <a:lnTo>
                  <a:pt x="3340333" y="70967"/>
                </a:lnTo>
                <a:close/>
              </a:path>
              <a:path w="3382009" h="170814">
                <a:moveTo>
                  <a:pt x="3352853" y="70967"/>
                </a:moveTo>
                <a:lnTo>
                  <a:pt x="3340333" y="70967"/>
                </a:lnTo>
                <a:lnTo>
                  <a:pt x="3340455" y="99679"/>
                </a:lnTo>
                <a:lnTo>
                  <a:pt x="3352991" y="99679"/>
                </a:lnTo>
                <a:lnTo>
                  <a:pt x="3352853" y="70967"/>
                </a:lnTo>
                <a:close/>
              </a:path>
              <a:path w="3382009" h="170814">
                <a:moveTo>
                  <a:pt x="3352830" y="66151"/>
                </a:moveTo>
                <a:lnTo>
                  <a:pt x="3303668" y="66440"/>
                </a:lnTo>
                <a:lnTo>
                  <a:pt x="3324356" y="85132"/>
                </a:lnTo>
                <a:lnTo>
                  <a:pt x="3340333" y="70967"/>
                </a:lnTo>
                <a:lnTo>
                  <a:pt x="3352853" y="70967"/>
                </a:lnTo>
                <a:lnTo>
                  <a:pt x="3352830" y="66151"/>
                </a:lnTo>
                <a:close/>
              </a:path>
              <a:path w="3382009" h="170814">
                <a:moveTo>
                  <a:pt x="3277668" y="0"/>
                </a:moveTo>
                <a:lnTo>
                  <a:pt x="3266234" y="2865"/>
                </a:lnTo>
                <a:lnTo>
                  <a:pt x="3258702" y="14884"/>
                </a:lnTo>
                <a:lnTo>
                  <a:pt x="3258701" y="25808"/>
                </a:lnTo>
                <a:lnTo>
                  <a:pt x="3303668" y="66440"/>
                </a:lnTo>
                <a:lnTo>
                  <a:pt x="3360047" y="66151"/>
                </a:lnTo>
                <a:lnTo>
                  <a:pt x="3288822" y="4581"/>
                </a:lnTo>
                <a:lnTo>
                  <a:pt x="3277668" y="0"/>
                </a:lnTo>
                <a:close/>
              </a:path>
            </a:pathLst>
          </a:custGeom>
          <a:solidFill>
            <a:srgbClr val="293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2092" y="5021081"/>
            <a:ext cx="3382010" cy="170815"/>
          </a:xfrm>
          <a:custGeom>
            <a:avLst/>
            <a:gdLst/>
            <a:ahLst/>
            <a:cxnLst/>
            <a:rect l="l" t="t" r="r" b="b"/>
            <a:pathLst>
              <a:path w="3382009" h="170814">
                <a:moveTo>
                  <a:pt x="3360023" y="66152"/>
                </a:moveTo>
                <a:lnTo>
                  <a:pt x="3352830" y="66152"/>
                </a:lnTo>
                <a:lnTo>
                  <a:pt x="3353013" y="104252"/>
                </a:lnTo>
                <a:lnTo>
                  <a:pt x="3302469" y="104549"/>
                </a:lnTo>
                <a:lnTo>
                  <a:pt x="3264560" y="138158"/>
                </a:lnTo>
                <a:lnTo>
                  <a:pt x="3258484" y="148545"/>
                </a:lnTo>
                <a:lnTo>
                  <a:pt x="3259852" y="160304"/>
                </a:lnTo>
                <a:lnTo>
                  <a:pt x="3270888" y="169338"/>
                </a:lnTo>
                <a:lnTo>
                  <a:pt x="3281786" y="170670"/>
                </a:lnTo>
                <a:lnTo>
                  <a:pt x="3289675" y="166614"/>
                </a:lnTo>
                <a:lnTo>
                  <a:pt x="3381908" y="85080"/>
                </a:lnTo>
                <a:lnTo>
                  <a:pt x="3360023" y="66152"/>
                </a:lnTo>
                <a:close/>
              </a:path>
              <a:path w="3382009" h="170814">
                <a:moveTo>
                  <a:pt x="3303664" y="66440"/>
                </a:moveTo>
                <a:lnTo>
                  <a:pt x="0" y="85842"/>
                </a:lnTo>
                <a:lnTo>
                  <a:pt x="243" y="123942"/>
                </a:lnTo>
                <a:lnTo>
                  <a:pt x="3302469" y="104549"/>
                </a:lnTo>
                <a:lnTo>
                  <a:pt x="3324361" y="85140"/>
                </a:lnTo>
                <a:lnTo>
                  <a:pt x="3303664" y="66440"/>
                </a:lnTo>
                <a:close/>
              </a:path>
              <a:path w="3382009" h="170814">
                <a:moveTo>
                  <a:pt x="3324361" y="85140"/>
                </a:moveTo>
                <a:lnTo>
                  <a:pt x="3302469" y="104549"/>
                </a:lnTo>
                <a:lnTo>
                  <a:pt x="3353013" y="104252"/>
                </a:lnTo>
                <a:lnTo>
                  <a:pt x="3352991" y="99680"/>
                </a:lnTo>
                <a:lnTo>
                  <a:pt x="3340455" y="99680"/>
                </a:lnTo>
                <a:lnTo>
                  <a:pt x="3324361" y="85140"/>
                </a:lnTo>
                <a:close/>
              </a:path>
              <a:path w="3382009" h="170814">
                <a:moveTo>
                  <a:pt x="3340333" y="70980"/>
                </a:moveTo>
                <a:lnTo>
                  <a:pt x="3324361" y="85140"/>
                </a:lnTo>
                <a:lnTo>
                  <a:pt x="3340455" y="99680"/>
                </a:lnTo>
                <a:lnTo>
                  <a:pt x="3340333" y="70980"/>
                </a:lnTo>
                <a:close/>
              </a:path>
              <a:path w="3382009" h="170814">
                <a:moveTo>
                  <a:pt x="3352853" y="70980"/>
                </a:moveTo>
                <a:lnTo>
                  <a:pt x="3340333" y="70980"/>
                </a:lnTo>
                <a:lnTo>
                  <a:pt x="3340455" y="99680"/>
                </a:lnTo>
                <a:lnTo>
                  <a:pt x="3352991" y="99680"/>
                </a:lnTo>
                <a:lnTo>
                  <a:pt x="3352853" y="70980"/>
                </a:lnTo>
                <a:close/>
              </a:path>
              <a:path w="3382009" h="170814">
                <a:moveTo>
                  <a:pt x="3352830" y="66152"/>
                </a:moveTo>
                <a:lnTo>
                  <a:pt x="3303664" y="66440"/>
                </a:lnTo>
                <a:lnTo>
                  <a:pt x="3324361" y="85140"/>
                </a:lnTo>
                <a:lnTo>
                  <a:pt x="3340333" y="70980"/>
                </a:lnTo>
                <a:lnTo>
                  <a:pt x="3352853" y="70980"/>
                </a:lnTo>
                <a:lnTo>
                  <a:pt x="3352830" y="66152"/>
                </a:lnTo>
                <a:close/>
              </a:path>
              <a:path w="3382009" h="170814">
                <a:moveTo>
                  <a:pt x="3277658" y="0"/>
                </a:moveTo>
                <a:lnTo>
                  <a:pt x="3266217" y="2871"/>
                </a:lnTo>
                <a:lnTo>
                  <a:pt x="3258699" y="14891"/>
                </a:lnTo>
                <a:lnTo>
                  <a:pt x="3258698" y="25816"/>
                </a:lnTo>
                <a:lnTo>
                  <a:pt x="3303664" y="66440"/>
                </a:lnTo>
                <a:lnTo>
                  <a:pt x="3360023" y="66152"/>
                </a:lnTo>
                <a:lnTo>
                  <a:pt x="3288822" y="4570"/>
                </a:lnTo>
                <a:lnTo>
                  <a:pt x="3277658" y="0"/>
                </a:lnTo>
                <a:close/>
              </a:path>
            </a:pathLst>
          </a:custGeom>
          <a:solidFill>
            <a:srgbClr val="293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2092" y="8511041"/>
            <a:ext cx="3382010" cy="170815"/>
          </a:xfrm>
          <a:custGeom>
            <a:avLst/>
            <a:gdLst/>
            <a:ahLst/>
            <a:cxnLst/>
            <a:rect l="l" t="t" r="r" b="b"/>
            <a:pathLst>
              <a:path w="3382009" h="170815">
                <a:moveTo>
                  <a:pt x="3360023" y="66152"/>
                </a:moveTo>
                <a:lnTo>
                  <a:pt x="3352830" y="66152"/>
                </a:lnTo>
                <a:lnTo>
                  <a:pt x="3353013" y="104252"/>
                </a:lnTo>
                <a:lnTo>
                  <a:pt x="3302469" y="104549"/>
                </a:lnTo>
                <a:lnTo>
                  <a:pt x="3264560" y="138158"/>
                </a:lnTo>
                <a:lnTo>
                  <a:pt x="3258484" y="148545"/>
                </a:lnTo>
                <a:lnTo>
                  <a:pt x="3259852" y="160304"/>
                </a:lnTo>
                <a:lnTo>
                  <a:pt x="3270888" y="169338"/>
                </a:lnTo>
                <a:lnTo>
                  <a:pt x="3281786" y="170670"/>
                </a:lnTo>
                <a:lnTo>
                  <a:pt x="3289675" y="166614"/>
                </a:lnTo>
                <a:lnTo>
                  <a:pt x="3381908" y="85080"/>
                </a:lnTo>
                <a:lnTo>
                  <a:pt x="3360023" y="66152"/>
                </a:lnTo>
                <a:close/>
              </a:path>
              <a:path w="3382009" h="170815">
                <a:moveTo>
                  <a:pt x="3303664" y="66440"/>
                </a:moveTo>
                <a:lnTo>
                  <a:pt x="0" y="85842"/>
                </a:lnTo>
                <a:lnTo>
                  <a:pt x="243" y="123942"/>
                </a:lnTo>
                <a:lnTo>
                  <a:pt x="3302469" y="104549"/>
                </a:lnTo>
                <a:lnTo>
                  <a:pt x="3324361" y="85140"/>
                </a:lnTo>
                <a:lnTo>
                  <a:pt x="3303664" y="66440"/>
                </a:lnTo>
                <a:close/>
              </a:path>
              <a:path w="3382009" h="170815">
                <a:moveTo>
                  <a:pt x="3324361" y="85140"/>
                </a:moveTo>
                <a:lnTo>
                  <a:pt x="3302469" y="104549"/>
                </a:lnTo>
                <a:lnTo>
                  <a:pt x="3353013" y="104252"/>
                </a:lnTo>
                <a:lnTo>
                  <a:pt x="3352991" y="99680"/>
                </a:lnTo>
                <a:lnTo>
                  <a:pt x="3340455" y="99680"/>
                </a:lnTo>
                <a:lnTo>
                  <a:pt x="3324361" y="85140"/>
                </a:lnTo>
                <a:close/>
              </a:path>
              <a:path w="3382009" h="170815">
                <a:moveTo>
                  <a:pt x="3340333" y="70980"/>
                </a:moveTo>
                <a:lnTo>
                  <a:pt x="3324361" y="85140"/>
                </a:lnTo>
                <a:lnTo>
                  <a:pt x="3340455" y="99680"/>
                </a:lnTo>
                <a:lnTo>
                  <a:pt x="3340333" y="70980"/>
                </a:lnTo>
                <a:close/>
              </a:path>
              <a:path w="3382009" h="170815">
                <a:moveTo>
                  <a:pt x="3352853" y="70980"/>
                </a:moveTo>
                <a:lnTo>
                  <a:pt x="3340333" y="70980"/>
                </a:lnTo>
                <a:lnTo>
                  <a:pt x="3340455" y="99680"/>
                </a:lnTo>
                <a:lnTo>
                  <a:pt x="3352991" y="99680"/>
                </a:lnTo>
                <a:lnTo>
                  <a:pt x="3352853" y="70980"/>
                </a:lnTo>
                <a:close/>
              </a:path>
              <a:path w="3382009" h="170815">
                <a:moveTo>
                  <a:pt x="3352830" y="66152"/>
                </a:moveTo>
                <a:lnTo>
                  <a:pt x="3303664" y="66440"/>
                </a:lnTo>
                <a:lnTo>
                  <a:pt x="3324361" y="85140"/>
                </a:lnTo>
                <a:lnTo>
                  <a:pt x="3340333" y="70980"/>
                </a:lnTo>
                <a:lnTo>
                  <a:pt x="3352853" y="70980"/>
                </a:lnTo>
                <a:lnTo>
                  <a:pt x="3352830" y="66152"/>
                </a:lnTo>
                <a:close/>
              </a:path>
              <a:path w="3382009" h="170815">
                <a:moveTo>
                  <a:pt x="3277658" y="0"/>
                </a:moveTo>
                <a:lnTo>
                  <a:pt x="3266217" y="2871"/>
                </a:lnTo>
                <a:lnTo>
                  <a:pt x="3258699" y="14891"/>
                </a:lnTo>
                <a:lnTo>
                  <a:pt x="3258698" y="25816"/>
                </a:lnTo>
                <a:lnTo>
                  <a:pt x="3303664" y="66440"/>
                </a:lnTo>
                <a:lnTo>
                  <a:pt x="3360023" y="66152"/>
                </a:lnTo>
                <a:lnTo>
                  <a:pt x="3288822" y="4570"/>
                </a:lnTo>
                <a:lnTo>
                  <a:pt x="3277658" y="0"/>
                </a:lnTo>
                <a:close/>
              </a:path>
            </a:pathLst>
          </a:custGeom>
          <a:solidFill>
            <a:srgbClr val="293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965272" y="7932506"/>
            <a:ext cx="3738245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985519" algn="l"/>
              </a:tabLst>
            </a:pPr>
            <a:r>
              <a:rPr sz="4500" spc="-520" dirty="0">
                <a:solidFill>
                  <a:srgbClr val="EDECEC"/>
                </a:solidFill>
                <a:latin typeface="Century"/>
                <a:cs typeface="Century"/>
              </a:rPr>
              <a:t>ER</a:t>
            </a:r>
            <a:r>
              <a:rPr sz="4500" spc="-520" dirty="0">
                <a:solidFill>
                  <a:srgbClr val="EDECEC"/>
                </a:solidFill>
                <a:latin typeface="Times New Roman"/>
                <a:cs typeface="Times New Roman"/>
              </a:rPr>
              <a:t>	</a:t>
            </a:r>
            <a:r>
              <a:rPr sz="4500" spc="-200" dirty="0">
                <a:solidFill>
                  <a:srgbClr val="EDECEC"/>
                </a:solidFill>
                <a:latin typeface="Century"/>
                <a:cs typeface="Century"/>
              </a:rPr>
              <a:t>DIAGRAM</a:t>
            </a:r>
            <a:r>
              <a:rPr sz="4500" spc="-70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4500" spc="-100" dirty="0">
                <a:solidFill>
                  <a:srgbClr val="EDECEC"/>
                </a:solidFill>
                <a:latin typeface="Century"/>
                <a:cs typeface="Century"/>
              </a:rPr>
              <a:t>TO</a:t>
            </a:r>
            <a:r>
              <a:rPr sz="4500" spc="-55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4500" spc="-405" dirty="0">
                <a:solidFill>
                  <a:srgbClr val="EDECEC"/>
                </a:solidFill>
                <a:latin typeface="Century"/>
                <a:cs typeface="Century"/>
              </a:rPr>
              <a:t>TABLES</a:t>
            </a:r>
            <a:endParaRPr sz="45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0" y="10283952"/>
                </a:moveTo>
                <a:lnTo>
                  <a:pt x="18287999" y="10283952"/>
                </a:lnTo>
                <a:lnTo>
                  <a:pt x="18287999" y="0"/>
                </a:lnTo>
                <a:lnTo>
                  <a:pt x="0" y="0"/>
                </a:lnTo>
                <a:lnTo>
                  <a:pt x="0" y="10283952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47"/>
            <a:ext cx="2425065" cy="10284460"/>
          </a:xfrm>
          <a:custGeom>
            <a:avLst/>
            <a:gdLst/>
            <a:ahLst/>
            <a:cxnLst/>
            <a:rect l="l" t="t" r="r" b="b"/>
            <a:pathLst>
              <a:path w="2425065" h="10284460">
                <a:moveTo>
                  <a:pt x="2185660" y="0"/>
                </a:moveTo>
                <a:lnTo>
                  <a:pt x="0" y="0"/>
                </a:lnTo>
                <a:lnTo>
                  <a:pt x="0" y="10283952"/>
                </a:lnTo>
                <a:lnTo>
                  <a:pt x="2144652" y="10283952"/>
                </a:lnTo>
                <a:lnTo>
                  <a:pt x="2167622" y="10283024"/>
                </a:lnTo>
                <a:lnTo>
                  <a:pt x="2211956" y="10275814"/>
                </a:lnTo>
                <a:lnTo>
                  <a:pt x="2253665" y="10261946"/>
                </a:lnTo>
                <a:lnTo>
                  <a:pt x="2292173" y="10241998"/>
                </a:lnTo>
                <a:lnTo>
                  <a:pt x="2326905" y="10216546"/>
                </a:lnTo>
                <a:lnTo>
                  <a:pt x="2357284" y="10186166"/>
                </a:lnTo>
                <a:lnTo>
                  <a:pt x="2382735" y="10151435"/>
                </a:lnTo>
                <a:lnTo>
                  <a:pt x="2402681" y="10112930"/>
                </a:lnTo>
                <a:lnTo>
                  <a:pt x="2416547" y="10071228"/>
                </a:lnTo>
                <a:lnTo>
                  <a:pt x="2423755" y="10026905"/>
                </a:lnTo>
                <a:lnTo>
                  <a:pt x="2424683" y="10003941"/>
                </a:lnTo>
                <a:lnTo>
                  <a:pt x="2424540" y="268052"/>
                </a:lnTo>
                <a:lnTo>
                  <a:pt x="2418391" y="218486"/>
                </a:lnTo>
                <a:lnTo>
                  <a:pt x="2403067" y="170486"/>
                </a:lnTo>
                <a:lnTo>
                  <a:pt x="2385470" y="135837"/>
                </a:lnTo>
                <a:lnTo>
                  <a:pt x="2362577" y="102600"/>
                </a:lnTo>
                <a:lnTo>
                  <a:pt x="2334330" y="70999"/>
                </a:lnTo>
                <a:lnTo>
                  <a:pt x="2303722" y="46497"/>
                </a:lnTo>
                <a:lnTo>
                  <a:pt x="2270236" y="26661"/>
                </a:lnTo>
                <a:lnTo>
                  <a:pt x="2234404" y="11701"/>
                </a:lnTo>
                <a:lnTo>
                  <a:pt x="2196755" y="1831"/>
                </a:lnTo>
                <a:lnTo>
                  <a:pt x="2185660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63315" y="3047"/>
            <a:ext cx="2425065" cy="10284460"/>
          </a:xfrm>
          <a:custGeom>
            <a:avLst/>
            <a:gdLst/>
            <a:ahLst/>
            <a:cxnLst/>
            <a:rect l="l" t="t" r="r" b="b"/>
            <a:pathLst>
              <a:path w="2425065" h="10284460">
                <a:moveTo>
                  <a:pt x="2424684" y="0"/>
                </a:moveTo>
                <a:lnTo>
                  <a:pt x="239675" y="0"/>
                </a:lnTo>
                <a:lnTo>
                  <a:pt x="234612" y="616"/>
                </a:lnTo>
                <a:lnTo>
                  <a:pt x="191513" y="11224"/>
                </a:lnTo>
                <a:lnTo>
                  <a:pt x="151329" y="28201"/>
                </a:lnTo>
                <a:lnTo>
                  <a:pt x="114635" y="50971"/>
                </a:lnTo>
                <a:lnTo>
                  <a:pt x="82006" y="78958"/>
                </a:lnTo>
                <a:lnTo>
                  <a:pt x="54019" y="111587"/>
                </a:lnTo>
                <a:lnTo>
                  <a:pt x="31249" y="148281"/>
                </a:lnTo>
                <a:lnTo>
                  <a:pt x="14272" y="188466"/>
                </a:lnTo>
                <a:lnTo>
                  <a:pt x="3664" y="231565"/>
                </a:lnTo>
                <a:lnTo>
                  <a:pt x="0" y="277002"/>
                </a:lnTo>
                <a:lnTo>
                  <a:pt x="0" y="10003941"/>
                </a:lnTo>
                <a:lnTo>
                  <a:pt x="3664" y="10049358"/>
                </a:lnTo>
                <a:lnTo>
                  <a:pt x="14272" y="10092443"/>
                </a:lnTo>
                <a:lnTo>
                  <a:pt x="31249" y="10132619"/>
                </a:lnTo>
                <a:lnTo>
                  <a:pt x="54019" y="10169308"/>
                </a:lnTo>
                <a:lnTo>
                  <a:pt x="82006" y="10201936"/>
                </a:lnTo>
                <a:lnTo>
                  <a:pt x="114635" y="10229924"/>
                </a:lnTo>
                <a:lnTo>
                  <a:pt x="151329" y="10252696"/>
                </a:lnTo>
                <a:lnTo>
                  <a:pt x="191513" y="10269676"/>
                </a:lnTo>
                <a:lnTo>
                  <a:pt x="234612" y="10280287"/>
                </a:lnTo>
                <a:lnTo>
                  <a:pt x="280050" y="10283952"/>
                </a:lnTo>
                <a:lnTo>
                  <a:pt x="2424684" y="10283952"/>
                </a:lnTo>
                <a:lnTo>
                  <a:pt x="2424684" y="0"/>
                </a:lnTo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70392"/>
            <a:ext cx="3966331" cy="4316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61077" y="1734318"/>
            <a:ext cx="5826922" cy="8552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555" y="263652"/>
            <a:ext cx="17011015" cy="2188845"/>
          </a:xfrm>
          <a:custGeom>
            <a:avLst/>
            <a:gdLst/>
            <a:ahLst/>
            <a:cxnLst/>
            <a:rect l="l" t="t" r="r" b="b"/>
            <a:pathLst>
              <a:path w="17011015" h="2188845">
                <a:moveTo>
                  <a:pt x="16949683" y="0"/>
                </a:moveTo>
                <a:lnTo>
                  <a:pt x="61173" y="0"/>
                </a:lnTo>
                <a:lnTo>
                  <a:pt x="49377" y="1137"/>
                </a:lnTo>
                <a:lnTo>
                  <a:pt x="14134" y="22082"/>
                </a:lnTo>
                <a:lnTo>
                  <a:pt x="0" y="61203"/>
                </a:lnTo>
                <a:lnTo>
                  <a:pt x="1135" y="2139051"/>
                </a:lnTo>
                <a:lnTo>
                  <a:pt x="22057" y="2174310"/>
                </a:lnTo>
                <a:lnTo>
                  <a:pt x="61173" y="2188463"/>
                </a:lnTo>
                <a:lnTo>
                  <a:pt x="16961496" y="2187322"/>
                </a:lnTo>
                <a:lnTo>
                  <a:pt x="16996740" y="2166373"/>
                </a:lnTo>
                <a:lnTo>
                  <a:pt x="17010887" y="2127260"/>
                </a:lnTo>
                <a:lnTo>
                  <a:pt x="17009745" y="49391"/>
                </a:lnTo>
                <a:lnTo>
                  <a:pt x="16988796" y="14146"/>
                </a:lnTo>
                <a:lnTo>
                  <a:pt x="16949683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3219" y="6238678"/>
            <a:ext cx="2760146" cy="2773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6795" y="2651760"/>
            <a:ext cx="10652759" cy="1973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28276" y="4824984"/>
            <a:ext cx="7431023" cy="51069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0966" y="667728"/>
            <a:ext cx="14839315" cy="151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-60" dirty="0">
                <a:solidFill>
                  <a:srgbClr val="0F1A38"/>
                </a:solidFill>
                <a:latin typeface="Century"/>
                <a:cs typeface="Century"/>
              </a:rPr>
              <a:t>Query</a:t>
            </a:r>
            <a:r>
              <a:rPr sz="5300" spc="-10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dirty="0">
                <a:solidFill>
                  <a:srgbClr val="0F1A38"/>
                </a:solidFill>
                <a:latin typeface="Century"/>
                <a:cs typeface="Century"/>
              </a:rPr>
              <a:t>6: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80" dirty="0">
                <a:solidFill>
                  <a:srgbClr val="0F1A38"/>
                </a:solidFill>
                <a:latin typeface="Century"/>
                <a:cs typeface="Century"/>
              </a:rPr>
              <a:t>Retrieve</a:t>
            </a:r>
            <a:r>
              <a:rPr sz="5300" spc="-9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30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37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280" dirty="0">
                <a:solidFill>
                  <a:srgbClr val="0F1A38"/>
                </a:solidFill>
                <a:latin typeface="Century"/>
                <a:cs typeface="Century"/>
              </a:rPr>
              <a:t>al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25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5300" spc="-26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5300" spc="-95" dirty="0">
                <a:solidFill>
                  <a:srgbClr val="0F1A38"/>
                </a:solidFill>
                <a:latin typeface="Century"/>
                <a:cs typeface="Century"/>
              </a:rPr>
              <a:t>les</a:t>
            </a:r>
            <a:r>
              <a:rPr sz="53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40" dirty="0">
                <a:solidFill>
                  <a:srgbClr val="0F1A38"/>
                </a:solidFill>
                <a:latin typeface="Century"/>
                <a:cs typeface="Century"/>
              </a:rPr>
              <a:t>am</a:t>
            </a:r>
            <a:r>
              <a:rPr sz="5300" spc="-5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5300" spc="-200" dirty="0">
                <a:solidFill>
                  <a:srgbClr val="0F1A38"/>
                </a:solidFill>
                <a:latin typeface="Century"/>
                <a:cs typeface="Century"/>
              </a:rPr>
              <a:t>unt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210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5300" spc="30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5300" spc="-355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30" dirty="0">
                <a:solidFill>
                  <a:srgbClr val="0F1A38"/>
                </a:solidFill>
                <a:latin typeface="Century"/>
                <a:cs typeface="Century"/>
              </a:rPr>
              <a:t>each</a:t>
            </a:r>
            <a:endParaRPr sz="5300">
              <a:latin typeface="Century"/>
              <a:cs typeface="Century"/>
            </a:endParaRPr>
          </a:p>
          <a:p>
            <a:pPr marL="12700">
              <a:lnSpc>
                <a:spcPts val="6340"/>
              </a:lnSpc>
              <a:spcBef>
                <a:spcPts val="35"/>
              </a:spcBef>
            </a:pPr>
            <a:r>
              <a:rPr sz="5300" spc="-140" dirty="0">
                <a:solidFill>
                  <a:srgbClr val="0F1A38"/>
                </a:solidFill>
                <a:latin typeface="Century"/>
                <a:cs typeface="Century"/>
              </a:rPr>
              <a:t>farmer</a:t>
            </a:r>
            <a:r>
              <a:rPr sz="53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dirty="0">
                <a:solidFill>
                  <a:srgbClr val="0F1A38"/>
                </a:solidFill>
                <a:latin typeface="Century"/>
                <a:cs typeface="Century"/>
              </a:rPr>
              <a:t>by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105" dirty="0">
                <a:solidFill>
                  <a:srgbClr val="0F1A38"/>
                </a:solidFill>
                <a:latin typeface="Century"/>
                <a:cs typeface="Century"/>
              </a:rPr>
              <a:t>jo</a:t>
            </a:r>
            <a:r>
              <a:rPr sz="5300" spc="-229" dirty="0">
                <a:solidFill>
                  <a:srgbClr val="0F1A38"/>
                </a:solidFill>
                <a:latin typeface="Century"/>
                <a:cs typeface="Century"/>
              </a:rPr>
              <a:t>ining</a:t>
            </a:r>
            <a:r>
              <a:rPr sz="53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dirty="0">
                <a:solidFill>
                  <a:srgbClr val="0F1A38"/>
                </a:solidFill>
                <a:latin typeface="Century"/>
                <a:cs typeface="Century"/>
              </a:rPr>
              <a:t>M</a:t>
            </a:r>
            <a:r>
              <a:rPr sz="5300" spc="-285" dirty="0">
                <a:solidFill>
                  <a:srgbClr val="0F1A38"/>
                </a:solidFill>
                <a:latin typeface="Century"/>
                <a:cs typeface="Century"/>
              </a:rPr>
              <a:t>ark</a:t>
            </a:r>
            <a:r>
              <a:rPr sz="5300" spc="45" dirty="0">
                <a:solidFill>
                  <a:srgbClr val="0F1A38"/>
                </a:solidFill>
                <a:latin typeface="Century"/>
                <a:cs typeface="Century"/>
              </a:rPr>
              <a:t>et</a:t>
            </a:r>
            <a:r>
              <a:rPr sz="5300" spc="-185" dirty="0">
                <a:solidFill>
                  <a:srgbClr val="0F1A38"/>
                </a:solidFill>
                <a:latin typeface="Century"/>
                <a:cs typeface="Century"/>
              </a:rPr>
              <a:t>Sales</a:t>
            </a:r>
            <a:r>
              <a:rPr sz="5300" spc="-9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85" dirty="0">
                <a:solidFill>
                  <a:srgbClr val="0F1A38"/>
                </a:solidFill>
                <a:latin typeface="Century"/>
                <a:cs typeface="Century"/>
              </a:rPr>
              <a:t>and</a:t>
            </a:r>
            <a:r>
              <a:rPr sz="53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120" dirty="0">
                <a:solidFill>
                  <a:srgbClr val="0F1A38"/>
                </a:solidFill>
                <a:latin typeface="Century"/>
                <a:cs typeface="Century"/>
              </a:rPr>
              <a:t>Cro</a:t>
            </a:r>
            <a:r>
              <a:rPr sz="5300" spc="-85" dirty="0">
                <a:solidFill>
                  <a:srgbClr val="0F1A38"/>
                </a:solidFill>
                <a:latin typeface="Century"/>
                <a:cs typeface="Century"/>
              </a:rPr>
              <a:t>ps</a:t>
            </a:r>
            <a:r>
              <a:rPr sz="53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300" spc="-6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5300" spc="-105" dirty="0">
                <a:solidFill>
                  <a:srgbClr val="0F1A38"/>
                </a:solidFill>
                <a:latin typeface="Century"/>
                <a:cs typeface="Century"/>
              </a:rPr>
              <a:t>ables</a:t>
            </a:r>
            <a:r>
              <a:rPr sz="5300" spc="-225" dirty="0">
                <a:solidFill>
                  <a:srgbClr val="0F1A38"/>
                </a:solidFill>
                <a:latin typeface="Century"/>
                <a:cs typeface="Century"/>
              </a:rPr>
              <a:t>.</a:t>
            </a:r>
            <a:endParaRPr sz="53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"/>
            <a:ext cx="18287999" cy="10283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6419" y="6963156"/>
            <a:ext cx="16451580" cy="2757170"/>
          </a:xfrm>
          <a:custGeom>
            <a:avLst/>
            <a:gdLst/>
            <a:ahLst/>
            <a:cxnLst/>
            <a:rect l="l" t="t" r="r" b="b"/>
            <a:pathLst>
              <a:path w="16451580" h="2757170">
                <a:moveTo>
                  <a:pt x="16451580" y="0"/>
                </a:moveTo>
                <a:lnTo>
                  <a:pt x="89275" y="0"/>
                </a:lnTo>
                <a:lnTo>
                  <a:pt x="80177" y="473"/>
                </a:lnTo>
                <a:lnTo>
                  <a:pt x="33510" y="20136"/>
                </a:lnTo>
                <a:lnTo>
                  <a:pt x="8421" y="51472"/>
                </a:lnTo>
                <a:lnTo>
                  <a:pt x="0" y="89275"/>
                </a:lnTo>
                <a:lnTo>
                  <a:pt x="474" y="2676748"/>
                </a:lnTo>
                <a:lnTo>
                  <a:pt x="20138" y="2723418"/>
                </a:lnTo>
                <a:lnTo>
                  <a:pt x="51472" y="2748494"/>
                </a:lnTo>
                <a:lnTo>
                  <a:pt x="89275" y="2756915"/>
                </a:lnTo>
                <a:lnTo>
                  <a:pt x="16451580" y="2756450"/>
                </a:lnTo>
                <a:lnTo>
                  <a:pt x="16451580" y="0"/>
                </a:lnTo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723" y="6963156"/>
            <a:ext cx="2757170" cy="2757170"/>
          </a:xfrm>
          <a:custGeom>
            <a:avLst/>
            <a:gdLst/>
            <a:ahLst/>
            <a:cxnLst/>
            <a:rect l="l" t="t" r="r" b="b"/>
            <a:pathLst>
              <a:path w="2757170" h="2757170">
                <a:moveTo>
                  <a:pt x="1378457" y="0"/>
                </a:moveTo>
                <a:lnTo>
                  <a:pt x="1265401" y="4569"/>
                </a:lnTo>
                <a:lnTo>
                  <a:pt x="1154862" y="18040"/>
                </a:lnTo>
                <a:lnTo>
                  <a:pt x="1047195" y="40058"/>
                </a:lnTo>
                <a:lnTo>
                  <a:pt x="942754" y="70269"/>
                </a:lnTo>
                <a:lnTo>
                  <a:pt x="841895" y="108317"/>
                </a:lnTo>
                <a:lnTo>
                  <a:pt x="744972" y="153849"/>
                </a:lnTo>
                <a:lnTo>
                  <a:pt x="652340" y="206510"/>
                </a:lnTo>
                <a:lnTo>
                  <a:pt x="564354" y="265945"/>
                </a:lnTo>
                <a:lnTo>
                  <a:pt x="481368" y="331799"/>
                </a:lnTo>
                <a:lnTo>
                  <a:pt x="403737" y="403719"/>
                </a:lnTo>
                <a:lnTo>
                  <a:pt x="331816" y="481348"/>
                </a:lnTo>
                <a:lnTo>
                  <a:pt x="265959" y="564333"/>
                </a:lnTo>
                <a:lnTo>
                  <a:pt x="206522" y="652319"/>
                </a:lnTo>
                <a:lnTo>
                  <a:pt x="153859" y="744951"/>
                </a:lnTo>
                <a:lnTo>
                  <a:pt x="108324" y="841875"/>
                </a:lnTo>
                <a:lnTo>
                  <a:pt x="70273" y="942736"/>
                </a:lnTo>
                <a:lnTo>
                  <a:pt x="40061" y="1047179"/>
                </a:lnTo>
                <a:lnTo>
                  <a:pt x="18041" y="1154850"/>
                </a:lnTo>
                <a:lnTo>
                  <a:pt x="4569" y="1265395"/>
                </a:lnTo>
                <a:lnTo>
                  <a:pt x="0" y="1378457"/>
                </a:lnTo>
                <a:lnTo>
                  <a:pt x="4569" y="1491514"/>
                </a:lnTo>
                <a:lnTo>
                  <a:pt x="18041" y="1602053"/>
                </a:lnTo>
                <a:lnTo>
                  <a:pt x="40061" y="1709720"/>
                </a:lnTo>
                <a:lnTo>
                  <a:pt x="70273" y="1814161"/>
                </a:lnTo>
                <a:lnTo>
                  <a:pt x="108324" y="1915020"/>
                </a:lnTo>
                <a:lnTo>
                  <a:pt x="153859" y="2011943"/>
                </a:lnTo>
                <a:lnTo>
                  <a:pt x="206522" y="2104575"/>
                </a:lnTo>
                <a:lnTo>
                  <a:pt x="265959" y="2192561"/>
                </a:lnTo>
                <a:lnTo>
                  <a:pt x="331816" y="2275547"/>
                </a:lnTo>
                <a:lnTo>
                  <a:pt x="403737" y="2353178"/>
                </a:lnTo>
                <a:lnTo>
                  <a:pt x="481368" y="2425099"/>
                </a:lnTo>
                <a:lnTo>
                  <a:pt x="564354" y="2490956"/>
                </a:lnTo>
                <a:lnTo>
                  <a:pt x="652340" y="2550393"/>
                </a:lnTo>
                <a:lnTo>
                  <a:pt x="744972" y="2603056"/>
                </a:lnTo>
                <a:lnTo>
                  <a:pt x="841895" y="2648591"/>
                </a:lnTo>
                <a:lnTo>
                  <a:pt x="942754" y="2686642"/>
                </a:lnTo>
                <a:lnTo>
                  <a:pt x="1047195" y="2716854"/>
                </a:lnTo>
                <a:lnTo>
                  <a:pt x="1154862" y="2738874"/>
                </a:lnTo>
                <a:lnTo>
                  <a:pt x="1265401" y="2752346"/>
                </a:lnTo>
                <a:lnTo>
                  <a:pt x="1378457" y="2756915"/>
                </a:lnTo>
                <a:lnTo>
                  <a:pt x="1491520" y="2752346"/>
                </a:lnTo>
                <a:lnTo>
                  <a:pt x="1602065" y="2738874"/>
                </a:lnTo>
                <a:lnTo>
                  <a:pt x="1709736" y="2716854"/>
                </a:lnTo>
                <a:lnTo>
                  <a:pt x="1814179" y="2686642"/>
                </a:lnTo>
                <a:lnTo>
                  <a:pt x="1915040" y="2648591"/>
                </a:lnTo>
                <a:lnTo>
                  <a:pt x="2011964" y="2603056"/>
                </a:lnTo>
                <a:lnTo>
                  <a:pt x="2104596" y="2550393"/>
                </a:lnTo>
                <a:lnTo>
                  <a:pt x="2192582" y="2490956"/>
                </a:lnTo>
                <a:lnTo>
                  <a:pt x="2275567" y="2425099"/>
                </a:lnTo>
                <a:lnTo>
                  <a:pt x="2353196" y="2353178"/>
                </a:lnTo>
                <a:lnTo>
                  <a:pt x="2425116" y="2275547"/>
                </a:lnTo>
                <a:lnTo>
                  <a:pt x="2490970" y="2192561"/>
                </a:lnTo>
                <a:lnTo>
                  <a:pt x="2550405" y="2104575"/>
                </a:lnTo>
                <a:lnTo>
                  <a:pt x="2603066" y="2011943"/>
                </a:lnTo>
                <a:lnTo>
                  <a:pt x="2648598" y="1915020"/>
                </a:lnTo>
                <a:lnTo>
                  <a:pt x="2686646" y="1814161"/>
                </a:lnTo>
                <a:lnTo>
                  <a:pt x="2716857" y="1709720"/>
                </a:lnTo>
                <a:lnTo>
                  <a:pt x="2738875" y="1602053"/>
                </a:lnTo>
                <a:lnTo>
                  <a:pt x="2752346" y="1491514"/>
                </a:lnTo>
                <a:lnTo>
                  <a:pt x="2756915" y="1378457"/>
                </a:lnTo>
                <a:lnTo>
                  <a:pt x="2752346" y="1265395"/>
                </a:lnTo>
                <a:lnTo>
                  <a:pt x="2738875" y="1154850"/>
                </a:lnTo>
                <a:lnTo>
                  <a:pt x="2716857" y="1047179"/>
                </a:lnTo>
                <a:lnTo>
                  <a:pt x="2686646" y="942736"/>
                </a:lnTo>
                <a:lnTo>
                  <a:pt x="2648598" y="841875"/>
                </a:lnTo>
                <a:lnTo>
                  <a:pt x="2603066" y="744951"/>
                </a:lnTo>
                <a:lnTo>
                  <a:pt x="2550405" y="652319"/>
                </a:lnTo>
                <a:lnTo>
                  <a:pt x="2490970" y="564333"/>
                </a:lnTo>
                <a:lnTo>
                  <a:pt x="2425116" y="481348"/>
                </a:lnTo>
                <a:lnTo>
                  <a:pt x="2353196" y="403719"/>
                </a:lnTo>
                <a:lnTo>
                  <a:pt x="2275567" y="331799"/>
                </a:lnTo>
                <a:lnTo>
                  <a:pt x="2192582" y="265945"/>
                </a:lnTo>
                <a:lnTo>
                  <a:pt x="2104596" y="206510"/>
                </a:lnTo>
                <a:lnTo>
                  <a:pt x="2011964" y="153849"/>
                </a:lnTo>
                <a:lnTo>
                  <a:pt x="1915040" y="108317"/>
                </a:lnTo>
                <a:lnTo>
                  <a:pt x="1814179" y="70269"/>
                </a:lnTo>
                <a:lnTo>
                  <a:pt x="1709736" y="40058"/>
                </a:lnTo>
                <a:lnTo>
                  <a:pt x="1602065" y="18040"/>
                </a:lnTo>
                <a:lnTo>
                  <a:pt x="1491520" y="4569"/>
                </a:lnTo>
                <a:lnTo>
                  <a:pt x="1378457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1480" y="7819801"/>
            <a:ext cx="1530350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185" dirty="0">
                <a:solidFill>
                  <a:srgbClr val="0F1A38"/>
                </a:solidFill>
                <a:latin typeface="Palatino Linotype"/>
                <a:cs typeface="Palatino Linotype"/>
              </a:rPr>
              <a:t>05.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1346" y="7823026"/>
            <a:ext cx="975804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95"/>
              </a:lnSpc>
            </a:pPr>
            <a:r>
              <a:rPr sz="9000" spc="-220" dirty="0">
                <a:solidFill>
                  <a:srgbClr val="EDECEC"/>
                </a:solidFill>
                <a:latin typeface="Century"/>
                <a:cs typeface="Century"/>
              </a:rPr>
              <a:t>NORM</a:t>
            </a:r>
            <a:r>
              <a:rPr sz="9000" spc="-525" dirty="0">
                <a:solidFill>
                  <a:srgbClr val="EDECEC"/>
                </a:solidFill>
                <a:latin typeface="Century"/>
                <a:cs typeface="Century"/>
              </a:rPr>
              <a:t>ALIZATION</a:t>
            </a:r>
            <a:endParaRPr sz="9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1197" y="1495775"/>
            <a:ext cx="5227064" cy="4814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1970" y="1191326"/>
            <a:ext cx="777176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-1555" dirty="0">
                <a:solidFill>
                  <a:srgbClr val="0F1A38"/>
                </a:solidFill>
                <a:latin typeface="Palatino Linotype"/>
                <a:cs typeface="Palatino Linotype"/>
              </a:rPr>
              <a:t>NORMALIZATION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723" y="3086100"/>
            <a:ext cx="10033000" cy="6172200"/>
          </a:xfrm>
          <a:custGeom>
            <a:avLst/>
            <a:gdLst/>
            <a:ahLst/>
            <a:cxnLst/>
            <a:rect l="l" t="t" r="r" b="b"/>
            <a:pathLst>
              <a:path w="10033000" h="6172200">
                <a:moveTo>
                  <a:pt x="9953365" y="0"/>
                </a:moveTo>
                <a:lnTo>
                  <a:pt x="79105" y="0"/>
                </a:lnTo>
                <a:lnTo>
                  <a:pt x="67284" y="877"/>
                </a:lnTo>
                <a:lnTo>
                  <a:pt x="29257" y="17677"/>
                </a:lnTo>
                <a:lnTo>
                  <a:pt x="5157" y="50957"/>
                </a:lnTo>
                <a:lnTo>
                  <a:pt x="0" y="79126"/>
                </a:lnTo>
                <a:lnTo>
                  <a:pt x="874" y="6104899"/>
                </a:lnTo>
                <a:lnTo>
                  <a:pt x="17668" y="6142934"/>
                </a:lnTo>
                <a:lnTo>
                  <a:pt x="50941" y="6167041"/>
                </a:lnTo>
                <a:lnTo>
                  <a:pt x="79105" y="6172199"/>
                </a:lnTo>
                <a:lnTo>
                  <a:pt x="9958985" y="6171994"/>
                </a:lnTo>
                <a:lnTo>
                  <a:pt x="10004377" y="6152351"/>
                </a:lnTo>
                <a:lnTo>
                  <a:pt x="10028222" y="6118728"/>
                </a:lnTo>
                <a:lnTo>
                  <a:pt x="10032491" y="6093092"/>
                </a:lnTo>
                <a:lnTo>
                  <a:pt x="10031612" y="67287"/>
                </a:lnTo>
                <a:lnTo>
                  <a:pt x="10014808" y="29258"/>
                </a:lnTo>
                <a:lnTo>
                  <a:pt x="9981530" y="5157"/>
                </a:lnTo>
                <a:lnTo>
                  <a:pt x="9953365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1970" y="3705100"/>
            <a:ext cx="9572625" cy="415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3700" spc="45" dirty="0">
                <a:solidFill>
                  <a:srgbClr val="0F1A38"/>
                </a:solidFill>
                <a:latin typeface="Century"/>
                <a:cs typeface="Century"/>
              </a:rPr>
              <a:t>No</a:t>
            </a:r>
            <a:r>
              <a:rPr sz="3700" spc="-190" dirty="0">
                <a:solidFill>
                  <a:srgbClr val="0F1A38"/>
                </a:solidFill>
                <a:latin typeface="Century"/>
                <a:cs typeface="Century"/>
              </a:rPr>
              <a:t>rmali</a:t>
            </a:r>
            <a:r>
              <a:rPr sz="3700" spc="-195" dirty="0">
                <a:solidFill>
                  <a:srgbClr val="0F1A38"/>
                </a:solidFill>
                <a:latin typeface="Century"/>
                <a:cs typeface="Century"/>
              </a:rPr>
              <a:t>z</a:t>
            </a:r>
            <a:r>
              <a:rPr sz="3700" spc="-105" dirty="0">
                <a:solidFill>
                  <a:srgbClr val="0F1A38"/>
                </a:solidFill>
                <a:latin typeface="Century"/>
                <a:cs typeface="Century"/>
              </a:rPr>
              <a:t>at</a:t>
            </a:r>
            <a:r>
              <a:rPr sz="3700" spc="30" dirty="0">
                <a:solidFill>
                  <a:srgbClr val="0F1A38"/>
                </a:solidFill>
                <a:latin typeface="Century"/>
                <a:cs typeface="Century"/>
              </a:rPr>
              <a:t>io</a:t>
            </a:r>
            <a:r>
              <a:rPr sz="3700" spc="-18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7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45" dirty="0">
                <a:solidFill>
                  <a:srgbClr val="0F1A38"/>
                </a:solidFill>
                <a:latin typeface="Century"/>
                <a:cs typeface="Century"/>
              </a:rPr>
              <a:t>is</a:t>
            </a:r>
            <a:r>
              <a:rPr sz="37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6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00" spc="-25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370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F1A38"/>
                </a:solidFill>
                <a:latin typeface="Century"/>
                <a:cs typeface="Century"/>
              </a:rPr>
              <a:t>pro</a:t>
            </a:r>
            <a:r>
              <a:rPr sz="3700" spc="50" dirty="0">
                <a:solidFill>
                  <a:srgbClr val="0F1A38"/>
                </a:solidFill>
                <a:latin typeface="Century"/>
                <a:cs typeface="Century"/>
              </a:rPr>
              <a:t>ces</a:t>
            </a:r>
            <a:r>
              <a:rPr sz="3700" spc="-9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70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27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700" spc="95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370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27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700" spc="-145" dirty="0">
                <a:solidFill>
                  <a:srgbClr val="0F1A38"/>
                </a:solidFill>
                <a:latin typeface="Century"/>
                <a:cs typeface="Century"/>
              </a:rPr>
              <a:t>rganizing</a:t>
            </a:r>
            <a:r>
              <a:rPr sz="370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75" dirty="0">
                <a:solidFill>
                  <a:srgbClr val="0F1A38"/>
                </a:solidFill>
                <a:latin typeface="Century"/>
                <a:cs typeface="Century"/>
              </a:rPr>
              <a:t>dat</a:t>
            </a:r>
            <a:r>
              <a:rPr sz="3700" spc="-19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90" dirty="0">
                <a:solidFill>
                  <a:srgbClr val="0F1A38"/>
                </a:solidFill>
                <a:latin typeface="Century"/>
                <a:cs typeface="Century"/>
              </a:rPr>
              <a:t>in</a:t>
            </a:r>
            <a:r>
              <a:rPr sz="370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9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0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75" dirty="0">
                <a:solidFill>
                  <a:srgbClr val="0F1A38"/>
                </a:solidFill>
                <a:latin typeface="Century"/>
                <a:cs typeface="Century"/>
              </a:rPr>
              <a:t>dat</a:t>
            </a:r>
            <a:r>
              <a:rPr sz="3700" spc="-100" dirty="0">
                <a:solidFill>
                  <a:srgbClr val="0F1A38"/>
                </a:solidFill>
                <a:latin typeface="Century"/>
                <a:cs typeface="Century"/>
              </a:rPr>
              <a:t>abas</a:t>
            </a:r>
            <a:r>
              <a:rPr sz="3700" spc="12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F1A38"/>
                </a:solidFill>
                <a:latin typeface="Century"/>
                <a:cs typeface="Century"/>
              </a:rPr>
              <a:t>efficie</a:t>
            </a:r>
            <a:r>
              <a:rPr sz="3700" spc="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700" spc="-6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00" spc="-130" dirty="0">
                <a:solidFill>
                  <a:srgbClr val="0F1A38"/>
                </a:solidFill>
                <a:latin typeface="Century"/>
                <a:cs typeface="Century"/>
              </a:rPr>
              <a:t>ly</a:t>
            </a:r>
            <a:r>
              <a:rPr sz="370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F1A38"/>
                </a:solidFill>
                <a:latin typeface="Century"/>
                <a:cs typeface="Century"/>
              </a:rPr>
              <a:t>by</a:t>
            </a:r>
            <a:r>
              <a:rPr sz="370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280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700" spc="-60" dirty="0">
                <a:solidFill>
                  <a:srgbClr val="0F1A38"/>
                </a:solidFill>
                <a:latin typeface="Century"/>
                <a:cs typeface="Century"/>
              </a:rPr>
              <a:t>educing</a:t>
            </a:r>
            <a:r>
              <a:rPr sz="37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85" dirty="0">
                <a:solidFill>
                  <a:srgbClr val="0F1A38"/>
                </a:solidFill>
                <a:latin typeface="Century"/>
                <a:cs typeface="Century"/>
              </a:rPr>
              <a:t>redundancy</a:t>
            </a:r>
            <a:r>
              <a:rPr sz="370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30" dirty="0">
                <a:solidFill>
                  <a:srgbClr val="0F1A38"/>
                </a:solidFill>
                <a:latin typeface="Century"/>
                <a:cs typeface="Century"/>
              </a:rPr>
              <a:t>and</a:t>
            </a:r>
            <a:r>
              <a:rPr sz="370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20" dirty="0">
                <a:solidFill>
                  <a:srgbClr val="0F1A38"/>
                </a:solidFill>
                <a:latin typeface="Century"/>
                <a:cs typeface="Century"/>
              </a:rPr>
              <a:t>dependency.</a:t>
            </a:r>
            <a:r>
              <a:rPr sz="37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225" dirty="0">
                <a:solidFill>
                  <a:srgbClr val="0F1A38"/>
                </a:solidFill>
                <a:latin typeface="Century"/>
                <a:cs typeface="Century"/>
              </a:rPr>
              <a:t>It</a:t>
            </a:r>
            <a:r>
              <a:rPr sz="37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40" dirty="0">
                <a:solidFill>
                  <a:srgbClr val="0F1A38"/>
                </a:solidFill>
                <a:latin typeface="Century"/>
                <a:cs typeface="Century"/>
              </a:rPr>
              <a:t>invo</a:t>
            </a:r>
            <a:r>
              <a:rPr sz="3700" spc="-55" dirty="0">
                <a:solidFill>
                  <a:srgbClr val="0F1A38"/>
                </a:solidFill>
                <a:latin typeface="Century"/>
                <a:cs typeface="Century"/>
              </a:rPr>
              <a:t>lves</a:t>
            </a:r>
            <a:r>
              <a:rPr sz="37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00" dirty="0">
                <a:solidFill>
                  <a:srgbClr val="0F1A38"/>
                </a:solidFill>
                <a:latin typeface="Century"/>
                <a:cs typeface="Century"/>
              </a:rPr>
              <a:t>break</a:t>
            </a:r>
            <a:r>
              <a:rPr sz="3700" spc="-145" dirty="0">
                <a:solidFill>
                  <a:srgbClr val="0F1A38"/>
                </a:solidFill>
                <a:latin typeface="Century"/>
                <a:cs typeface="Century"/>
              </a:rPr>
              <a:t>ing</a:t>
            </a:r>
            <a:r>
              <a:rPr sz="37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114" dirty="0">
                <a:solidFill>
                  <a:srgbClr val="0F1A38"/>
                </a:solidFill>
                <a:latin typeface="Century"/>
                <a:cs typeface="Century"/>
              </a:rPr>
              <a:t>do</a:t>
            </a:r>
            <a:r>
              <a:rPr sz="3700" spc="95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3700" spc="-18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7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75" dirty="0">
                <a:solidFill>
                  <a:srgbClr val="0F1A38"/>
                </a:solidFill>
                <a:latin typeface="Century"/>
                <a:cs typeface="Century"/>
              </a:rPr>
              <a:t>larg</a:t>
            </a:r>
            <a:r>
              <a:rPr sz="3700" spc="12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6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00" spc="-75" dirty="0">
                <a:solidFill>
                  <a:srgbClr val="0F1A38"/>
                </a:solidFill>
                <a:latin typeface="Century"/>
                <a:cs typeface="Century"/>
              </a:rPr>
              <a:t>ables</a:t>
            </a:r>
            <a:r>
              <a:rPr sz="37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50" dirty="0">
                <a:solidFill>
                  <a:srgbClr val="0F1A38"/>
                </a:solidFill>
                <a:latin typeface="Century"/>
                <a:cs typeface="Century"/>
              </a:rPr>
              <a:t>int</a:t>
            </a:r>
            <a:r>
              <a:rPr sz="3700" spc="27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7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9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700" spc="-240" dirty="0">
                <a:solidFill>
                  <a:srgbClr val="0F1A38"/>
                </a:solidFill>
                <a:latin typeface="Century"/>
                <a:cs typeface="Century"/>
              </a:rPr>
              <a:t>mal</a:t>
            </a:r>
            <a:r>
              <a:rPr sz="3700" spc="-145" dirty="0">
                <a:solidFill>
                  <a:srgbClr val="0F1A38"/>
                </a:solidFill>
                <a:latin typeface="Century"/>
                <a:cs typeface="Century"/>
              </a:rPr>
              <a:t>l</a:t>
            </a:r>
            <a:r>
              <a:rPr sz="3700" spc="-95" dirty="0">
                <a:solidFill>
                  <a:srgbClr val="0F1A38"/>
                </a:solidFill>
                <a:latin typeface="Century"/>
                <a:cs typeface="Century"/>
              </a:rPr>
              <a:t>er,</a:t>
            </a:r>
            <a:r>
              <a:rPr sz="370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50" dirty="0">
                <a:solidFill>
                  <a:srgbClr val="0F1A38"/>
                </a:solidFill>
                <a:latin typeface="Century"/>
                <a:cs typeface="Century"/>
              </a:rPr>
              <a:t>mo</a:t>
            </a:r>
            <a:r>
              <a:rPr sz="3700" spc="-70" dirty="0">
                <a:solidFill>
                  <a:srgbClr val="0F1A38"/>
                </a:solidFill>
                <a:latin typeface="Century"/>
                <a:cs typeface="Century"/>
              </a:rPr>
              <a:t>re</a:t>
            </a:r>
            <a:r>
              <a:rPr sz="370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70" dirty="0">
                <a:solidFill>
                  <a:srgbClr val="0F1A38"/>
                </a:solidFill>
                <a:latin typeface="Century"/>
                <a:cs typeface="Century"/>
              </a:rPr>
              <a:t>mana</a:t>
            </a:r>
            <a:r>
              <a:rPr sz="3700" spc="-40" dirty="0">
                <a:solidFill>
                  <a:srgbClr val="0F1A38"/>
                </a:solidFill>
                <a:latin typeface="Century"/>
                <a:cs typeface="Century"/>
              </a:rPr>
              <a:t>g</a:t>
            </a:r>
            <a:r>
              <a:rPr sz="3700" spc="-20" dirty="0">
                <a:solidFill>
                  <a:srgbClr val="0F1A38"/>
                </a:solidFill>
                <a:latin typeface="Century"/>
                <a:cs typeface="Century"/>
              </a:rPr>
              <a:t>eable</a:t>
            </a:r>
            <a:r>
              <a:rPr sz="37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27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700" spc="-40" dirty="0">
                <a:solidFill>
                  <a:srgbClr val="0F1A38"/>
                </a:solidFill>
                <a:latin typeface="Century"/>
                <a:cs typeface="Century"/>
              </a:rPr>
              <a:t>nes</a:t>
            </a:r>
            <a:r>
              <a:rPr sz="37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6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00" spc="-17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700" spc="-2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370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15" dirty="0">
                <a:solidFill>
                  <a:srgbClr val="0F1A38"/>
                </a:solidFill>
                <a:latin typeface="Century"/>
                <a:cs typeface="Century"/>
              </a:rPr>
              <a:t>es</a:t>
            </a:r>
            <a:r>
              <a:rPr sz="3700" spc="-7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00" spc="-145" dirty="0">
                <a:solidFill>
                  <a:srgbClr val="0F1A38"/>
                </a:solidFill>
                <a:latin typeface="Century"/>
                <a:cs typeface="Century"/>
              </a:rPr>
              <a:t>ablishing</a:t>
            </a:r>
            <a:r>
              <a:rPr sz="370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14" dirty="0">
                <a:solidFill>
                  <a:srgbClr val="0F1A38"/>
                </a:solidFill>
                <a:latin typeface="Century"/>
                <a:cs typeface="Century"/>
              </a:rPr>
              <a:t>relat</a:t>
            </a:r>
            <a:r>
              <a:rPr sz="3700" spc="30" dirty="0">
                <a:solidFill>
                  <a:srgbClr val="0F1A38"/>
                </a:solidFill>
                <a:latin typeface="Century"/>
                <a:cs typeface="Century"/>
              </a:rPr>
              <a:t>io</a:t>
            </a:r>
            <a:r>
              <a:rPr sz="3700" spc="-135" dirty="0">
                <a:solidFill>
                  <a:srgbClr val="0F1A38"/>
                </a:solidFill>
                <a:latin typeface="Century"/>
                <a:cs typeface="Century"/>
              </a:rPr>
              <a:t>nships</a:t>
            </a:r>
            <a:r>
              <a:rPr sz="370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35" dirty="0">
                <a:solidFill>
                  <a:srgbClr val="0F1A38"/>
                </a:solidFill>
                <a:latin typeface="Century"/>
                <a:cs typeface="Century"/>
              </a:rPr>
              <a:t>bet</a:t>
            </a:r>
            <a:r>
              <a:rPr sz="3700" spc="85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3700" spc="11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00" spc="-25" dirty="0">
                <a:solidFill>
                  <a:srgbClr val="0F1A38"/>
                </a:solidFill>
                <a:latin typeface="Century"/>
                <a:cs typeface="Century"/>
              </a:rPr>
              <a:t>en</a:t>
            </a:r>
            <a:r>
              <a:rPr sz="37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6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00" spc="-75" dirty="0">
                <a:solidFill>
                  <a:srgbClr val="0F1A38"/>
                </a:solidFill>
                <a:latin typeface="Century"/>
                <a:cs typeface="Century"/>
              </a:rPr>
              <a:t>hem</a:t>
            </a:r>
            <a:r>
              <a:rPr sz="37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6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00" spc="27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7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40" dirty="0">
                <a:solidFill>
                  <a:srgbClr val="0F1A38"/>
                </a:solidFill>
                <a:latin typeface="Century"/>
                <a:cs typeface="Century"/>
              </a:rPr>
              <a:t>minimize</a:t>
            </a:r>
            <a:r>
              <a:rPr sz="370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75" dirty="0">
                <a:solidFill>
                  <a:srgbClr val="0F1A38"/>
                </a:solidFill>
                <a:latin typeface="Century"/>
                <a:cs typeface="Century"/>
              </a:rPr>
              <a:t>dat</a:t>
            </a:r>
            <a:r>
              <a:rPr sz="3700" spc="-19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00" spc="-8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35" dirty="0">
                <a:solidFill>
                  <a:srgbClr val="0F1A38"/>
                </a:solidFill>
                <a:latin typeface="Century"/>
                <a:cs typeface="Century"/>
              </a:rPr>
              <a:t>dup</a:t>
            </a:r>
            <a:r>
              <a:rPr sz="3700" spc="-80" dirty="0">
                <a:solidFill>
                  <a:srgbClr val="0F1A38"/>
                </a:solidFill>
                <a:latin typeface="Century"/>
                <a:cs typeface="Century"/>
              </a:rPr>
              <a:t>licat</a:t>
            </a:r>
            <a:r>
              <a:rPr sz="3700" spc="30" dirty="0">
                <a:solidFill>
                  <a:srgbClr val="0F1A38"/>
                </a:solidFill>
                <a:latin typeface="Century"/>
                <a:cs typeface="Century"/>
              </a:rPr>
              <a:t>io</a:t>
            </a:r>
            <a:r>
              <a:rPr sz="3700" spc="-18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70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30" dirty="0">
                <a:solidFill>
                  <a:srgbClr val="0F1A38"/>
                </a:solidFill>
                <a:latin typeface="Century"/>
                <a:cs typeface="Century"/>
              </a:rPr>
              <a:t>and</a:t>
            </a:r>
            <a:r>
              <a:rPr sz="37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11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00" spc="-140" dirty="0">
                <a:solidFill>
                  <a:srgbClr val="0F1A38"/>
                </a:solidFill>
                <a:latin typeface="Century"/>
                <a:cs typeface="Century"/>
              </a:rPr>
              <a:t>ns</a:t>
            </a:r>
            <a:r>
              <a:rPr sz="3700" spc="-195" dirty="0">
                <a:solidFill>
                  <a:srgbClr val="0F1A38"/>
                </a:solidFill>
                <a:latin typeface="Century"/>
                <a:cs typeface="Century"/>
              </a:rPr>
              <a:t>u</a:t>
            </a:r>
            <a:r>
              <a:rPr sz="3700" spc="-70" dirty="0">
                <a:solidFill>
                  <a:srgbClr val="0F1A38"/>
                </a:solidFill>
                <a:latin typeface="Century"/>
                <a:cs typeface="Century"/>
              </a:rPr>
              <a:t>re</a:t>
            </a:r>
            <a:r>
              <a:rPr sz="370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75" dirty="0">
                <a:solidFill>
                  <a:srgbClr val="0F1A38"/>
                </a:solidFill>
                <a:latin typeface="Century"/>
                <a:cs typeface="Century"/>
              </a:rPr>
              <a:t>dat</a:t>
            </a:r>
            <a:r>
              <a:rPr sz="3700" spc="-16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0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00" spc="-150" dirty="0">
                <a:solidFill>
                  <a:srgbClr val="0F1A38"/>
                </a:solidFill>
                <a:latin typeface="Century"/>
                <a:cs typeface="Century"/>
              </a:rPr>
              <a:t>int</a:t>
            </a:r>
            <a:r>
              <a:rPr sz="3700" spc="35" dirty="0">
                <a:solidFill>
                  <a:srgbClr val="0F1A38"/>
                </a:solidFill>
                <a:latin typeface="Century"/>
                <a:cs typeface="Century"/>
              </a:rPr>
              <a:t>eg</a:t>
            </a:r>
            <a:r>
              <a:rPr sz="3700" spc="-170" dirty="0">
                <a:solidFill>
                  <a:srgbClr val="0F1A38"/>
                </a:solidFill>
                <a:latin typeface="Century"/>
                <a:cs typeface="Century"/>
              </a:rPr>
              <a:t>ri</a:t>
            </a:r>
            <a:r>
              <a:rPr sz="3700" spc="-19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00" spc="-95" dirty="0">
                <a:solidFill>
                  <a:srgbClr val="0F1A38"/>
                </a:solidFill>
                <a:latin typeface="Century"/>
                <a:cs typeface="Century"/>
              </a:rPr>
              <a:t>y.</a:t>
            </a:r>
            <a:endParaRPr sz="3700">
              <a:latin typeface="Century"/>
              <a:cs typeface="Centur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46130" y="3853342"/>
            <a:ext cx="8341869" cy="64336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80262" y="3048"/>
            <a:ext cx="4707736" cy="396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1970" y="1204026"/>
            <a:ext cx="7771765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-1555" dirty="0">
                <a:solidFill>
                  <a:srgbClr val="0F1A38"/>
                </a:solidFill>
                <a:latin typeface="Palatino Linotype"/>
                <a:cs typeface="Palatino Linotype"/>
              </a:rPr>
              <a:t>NORMALIZATION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831592"/>
            <a:ext cx="15676244" cy="7175500"/>
          </a:xfrm>
          <a:custGeom>
            <a:avLst/>
            <a:gdLst/>
            <a:ahLst/>
            <a:cxnLst/>
            <a:rect l="l" t="t" r="r" b="b"/>
            <a:pathLst>
              <a:path w="15676244" h="7175500">
                <a:moveTo>
                  <a:pt x="15626729" y="0"/>
                </a:moveTo>
                <a:lnTo>
                  <a:pt x="0" y="0"/>
                </a:lnTo>
                <a:lnTo>
                  <a:pt x="0" y="7174969"/>
                </a:lnTo>
                <a:lnTo>
                  <a:pt x="15635326" y="7174141"/>
                </a:lnTo>
                <a:lnTo>
                  <a:pt x="15669108" y="7150655"/>
                </a:lnTo>
                <a:lnTo>
                  <a:pt x="15675863" y="7125819"/>
                </a:lnTo>
                <a:lnTo>
                  <a:pt x="15675011" y="40552"/>
                </a:lnTo>
                <a:lnTo>
                  <a:pt x="15651566" y="6761"/>
                </a:lnTo>
                <a:lnTo>
                  <a:pt x="15626729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1677" y="2831226"/>
            <a:ext cx="7386321" cy="7455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9739" y="3040380"/>
            <a:ext cx="6365875" cy="1361440"/>
          </a:xfrm>
          <a:custGeom>
            <a:avLst/>
            <a:gdLst/>
            <a:ahLst/>
            <a:cxnLst/>
            <a:rect l="l" t="t" r="r" b="b"/>
            <a:pathLst>
              <a:path w="6365875" h="1361439">
                <a:moveTo>
                  <a:pt x="6130320" y="0"/>
                </a:moveTo>
                <a:lnTo>
                  <a:pt x="235457" y="0"/>
                </a:lnTo>
                <a:lnTo>
                  <a:pt x="230691" y="48"/>
                </a:lnTo>
                <a:lnTo>
                  <a:pt x="192167" y="4030"/>
                </a:lnTo>
                <a:lnTo>
                  <a:pt x="154990" y="14269"/>
                </a:lnTo>
                <a:lnTo>
                  <a:pt x="119792" y="30569"/>
                </a:lnTo>
                <a:lnTo>
                  <a:pt x="87207" y="52735"/>
                </a:lnTo>
                <a:lnTo>
                  <a:pt x="58300" y="80310"/>
                </a:lnTo>
                <a:lnTo>
                  <a:pt x="35058" y="111736"/>
                </a:lnTo>
                <a:lnTo>
                  <a:pt x="17453" y="146357"/>
                </a:lnTo>
                <a:lnTo>
                  <a:pt x="5789" y="183426"/>
                </a:lnTo>
                <a:lnTo>
                  <a:pt x="367" y="222195"/>
                </a:lnTo>
                <a:lnTo>
                  <a:pt x="0" y="235366"/>
                </a:lnTo>
                <a:lnTo>
                  <a:pt x="48" y="1130331"/>
                </a:lnTo>
                <a:lnTo>
                  <a:pt x="4032" y="1168912"/>
                </a:lnTo>
                <a:lnTo>
                  <a:pt x="14279" y="1206096"/>
                </a:lnTo>
                <a:lnTo>
                  <a:pt x="30595" y="1241265"/>
                </a:lnTo>
                <a:lnTo>
                  <a:pt x="52786" y="1273804"/>
                </a:lnTo>
                <a:lnTo>
                  <a:pt x="80406" y="1302673"/>
                </a:lnTo>
                <a:lnTo>
                  <a:pt x="111887" y="1325898"/>
                </a:lnTo>
                <a:lnTo>
                  <a:pt x="146536" y="1343490"/>
                </a:lnTo>
                <a:lnTo>
                  <a:pt x="183596" y="1355147"/>
                </a:lnTo>
                <a:lnTo>
                  <a:pt x="222314" y="1360564"/>
                </a:lnTo>
                <a:lnTo>
                  <a:pt x="235457" y="1360931"/>
                </a:lnTo>
                <a:lnTo>
                  <a:pt x="6135060" y="1360884"/>
                </a:lnTo>
                <a:lnTo>
                  <a:pt x="6173588" y="1356902"/>
                </a:lnTo>
                <a:lnTo>
                  <a:pt x="6210767" y="1346661"/>
                </a:lnTo>
                <a:lnTo>
                  <a:pt x="6245964" y="1330358"/>
                </a:lnTo>
                <a:lnTo>
                  <a:pt x="6278545" y="1308193"/>
                </a:lnTo>
                <a:lnTo>
                  <a:pt x="6307449" y="1280621"/>
                </a:lnTo>
                <a:lnTo>
                  <a:pt x="6330694" y="1249201"/>
                </a:lnTo>
                <a:lnTo>
                  <a:pt x="6348298" y="1214587"/>
                </a:lnTo>
                <a:lnTo>
                  <a:pt x="6359960" y="1177522"/>
                </a:lnTo>
                <a:lnTo>
                  <a:pt x="6365380" y="1138743"/>
                </a:lnTo>
                <a:lnTo>
                  <a:pt x="6365747" y="1125565"/>
                </a:lnTo>
                <a:lnTo>
                  <a:pt x="6365747" y="235366"/>
                </a:lnTo>
                <a:lnTo>
                  <a:pt x="6362666" y="197164"/>
                </a:lnTo>
                <a:lnTo>
                  <a:pt x="6347247" y="143709"/>
                </a:lnTo>
                <a:lnTo>
                  <a:pt x="6320325" y="96319"/>
                </a:lnTo>
                <a:lnTo>
                  <a:pt x="6283535" y="56623"/>
                </a:lnTo>
                <a:lnTo>
                  <a:pt x="6238514" y="26252"/>
                </a:lnTo>
                <a:lnTo>
                  <a:pt x="6186897" y="6834"/>
                </a:lnTo>
                <a:lnTo>
                  <a:pt x="6130320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9630" y="3422621"/>
            <a:ext cx="13240385" cy="4678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2615">
              <a:lnSpc>
                <a:spcPct val="100000"/>
              </a:lnSpc>
            </a:pPr>
            <a:r>
              <a:rPr sz="3400" spc="-254" dirty="0">
                <a:solidFill>
                  <a:srgbClr val="EDECEC"/>
                </a:solidFill>
                <a:latin typeface="Century"/>
                <a:cs typeface="Century"/>
              </a:rPr>
              <a:t>TYP</a:t>
            </a:r>
            <a:r>
              <a:rPr sz="3400" spc="-285" dirty="0">
                <a:solidFill>
                  <a:srgbClr val="EDECEC"/>
                </a:solidFill>
                <a:latin typeface="Century"/>
                <a:cs typeface="Century"/>
              </a:rPr>
              <a:t>E</a:t>
            </a:r>
            <a:r>
              <a:rPr sz="3400" spc="-280" dirty="0">
                <a:solidFill>
                  <a:srgbClr val="EDECEC"/>
                </a:solidFill>
                <a:latin typeface="Century"/>
                <a:cs typeface="Century"/>
              </a:rPr>
              <a:t>S</a:t>
            </a:r>
            <a:endParaRPr sz="34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450">
              <a:latin typeface="Times New Roman"/>
              <a:cs typeface="Times New Roman"/>
            </a:endParaRPr>
          </a:p>
          <a:p>
            <a:pPr marL="405130" indent="-329565">
              <a:lnSpc>
                <a:spcPct val="100000"/>
              </a:lnSpc>
              <a:buFont typeface="Arial"/>
              <a:buChar char="•"/>
              <a:tabLst>
                <a:tab pos="405765" algn="l"/>
              </a:tabLst>
            </a:pPr>
            <a:r>
              <a:rPr sz="3000" spc="-170" dirty="0">
                <a:latin typeface="Century"/>
                <a:cs typeface="Century"/>
              </a:rPr>
              <a:t>Firs</a:t>
            </a:r>
            <a:r>
              <a:rPr sz="3000" spc="-25" dirty="0">
                <a:latin typeface="Century"/>
                <a:cs typeface="Century"/>
              </a:rPr>
              <a:t>t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70" dirty="0">
                <a:latin typeface="Century"/>
                <a:cs typeface="Century"/>
              </a:rPr>
              <a:t>N</a:t>
            </a:r>
            <a:r>
              <a:rPr sz="3000" spc="50" dirty="0">
                <a:latin typeface="Century"/>
                <a:cs typeface="Century"/>
              </a:rPr>
              <a:t>o</a:t>
            </a:r>
            <a:r>
              <a:rPr sz="3000" spc="-150" dirty="0">
                <a:latin typeface="Century"/>
                <a:cs typeface="Century"/>
              </a:rPr>
              <a:t>rmal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entury"/>
                <a:cs typeface="Century"/>
              </a:rPr>
              <a:t>Fo</a:t>
            </a:r>
            <a:r>
              <a:rPr sz="3000" spc="-190" dirty="0">
                <a:latin typeface="Century"/>
                <a:cs typeface="Century"/>
              </a:rPr>
              <a:t>r</a:t>
            </a:r>
            <a:r>
              <a:rPr sz="3000" spc="-110" dirty="0">
                <a:latin typeface="Century"/>
                <a:cs typeface="Century"/>
              </a:rPr>
              <a:t>m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165" dirty="0">
                <a:latin typeface="Century"/>
                <a:cs typeface="Century"/>
              </a:rPr>
              <a:t>(</a:t>
            </a:r>
            <a:r>
              <a:rPr sz="3000" spc="80" dirty="0">
                <a:latin typeface="Century"/>
                <a:cs typeface="Century"/>
              </a:rPr>
              <a:t>1</a:t>
            </a:r>
            <a:r>
              <a:rPr sz="3000" spc="-90" dirty="0">
                <a:latin typeface="Century"/>
                <a:cs typeface="Century"/>
              </a:rPr>
              <a:t>N</a:t>
            </a:r>
            <a:r>
              <a:rPr sz="3000" spc="-305" dirty="0">
                <a:latin typeface="Century"/>
                <a:cs typeface="Century"/>
              </a:rPr>
              <a:t>F</a:t>
            </a:r>
            <a:r>
              <a:rPr sz="3000" spc="-155" dirty="0">
                <a:latin typeface="Century"/>
                <a:cs typeface="Century"/>
              </a:rPr>
              <a:t>)</a:t>
            </a:r>
            <a:r>
              <a:rPr sz="3000" spc="-50" dirty="0">
                <a:latin typeface="Century"/>
                <a:cs typeface="Century"/>
              </a:rPr>
              <a:t>:</a:t>
            </a:r>
            <a:r>
              <a:rPr sz="3000" spc="130" dirty="0">
                <a:latin typeface="Century"/>
                <a:cs typeface="Century"/>
              </a:rPr>
              <a:t>-</a:t>
            </a:r>
            <a:r>
              <a:rPr sz="3000" spc="-220" dirty="0">
                <a:latin typeface="Century"/>
                <a:cs typeface="Century"/>
              </a:rPr>
              <a:t>En</a:t>
            </a:r>
            <a:r>
              <a:rPr sz="3000" spc="-145" dirty="0">
                <a:latin typeface="Century"/>
                <a:cs typeface="Century"/>
              </a:rPr>
              <a:t>s</a:t>
            </a:r>
            <a:r>
              <a:rPr sz="3000" spc="-185" dirty="0">
                <a:latin typeface="Century"/>
                <a:cs typeface="Century"/>
              </a:rPr>
              <a:t>u</a:t>
            </a:r>
            <a:r>
              <a:rPr sz="3000" spc="-145" dirty="0">
                <a:latin typeface="Century"/>
                <a:cs typeface="Century"/>
              </a:rPr>
              <a:t>r</a:t>
            </a:r>
            <a:r>
              <a:rPr sz="3000" spc="120" dirty="0">
                <a:latin typeface="Century"/>
                <a:cs typeface="Century"/>
              </a:rPr>
              <a:t>e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entury"/>
                <a:cs typeface="Century"/>
              </a:rPr>
              <a:t>e</a:t>
            </a:r>
            <a:r>
              <a:rPr sz="3000" spc="5" dirty="0">
                <a:latin typeface="Century"/>
                <a:cs typeface="Century"/>
              </a:rPr>
              <a:t>a</a:t>
            </a:r>
            <a:r>
              <a:rPr sz="3000" dirty="0">
                <a:latin typeface="Century"/>
                <a:cs typeface="Century"/>
              </a:rPr>
              <a:t>ch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entury"/>
                <a:cs typeface="Century"/>
              </a:rPr>
              <a:t>cell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40" dirty="0">
                <a:latin typeface="Century"/>
                <a:cs typeface="Century"/>
              </a:rPr>
              <a:t>in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Century"/>
                <a:cs typeface="Century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entury"/>
                <a:cs typeface="Century"/>
              </a:rPr>
              <a:t>t</a:t>
            </a:r>
            <a:r>
              <a:rPr sz="3000" spc="-105" dirty="0">
                <a:latin typeface="Century"/>
                <a:cs typeface="Century"/>
              </a:rPr>
              <a:t>a</a:t>
            </a:r>
            <a:r>
              <a:rPr sz="3000" spc="-85" dirty="0">
                <a:latin typeface="Century"/>
                <a:cs typeface="Century"/>
              </a:rPr>
              <a:t>b</a:t>
            </a:r>
            <a:r>
              <a:rPr sz="3000" spc="-40" dirty="0">
                <a:latin typeface="Century"/>
                <a:cs typeface="Century"/>
              </a:rPr>
              <a:t>l</a:t>
            </a:r>
            <a:r>
              <a:rPr sz="3000" spc="120" dirty="0">
                <a:latin typeface="Century"/>
                <a:cs typeface="Century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65" dirty="0">
                <a:latin typeface="Century"/>
                <a:cs typeface="Century"/>
              </a:rPr>
              <a:t>ho</a:t>
            </a:r>
            <a:r>
              <a:rPr sz="3000" spc="-85" dirty="0">
                <a:latin typeface="Century"/>
                <a:cs typeface="Century"/>
              </a:rPr>
              <a:t>lds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Century"/>
                <a:cs typeface="Century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Century"/>
                <a:cs typeface="Century"/>
              </a:rPr>
              <a:t>s</a:t>
            </a:r>
            <a:r>
              <a:rPr sz="3000" spc="-155" dirty="0">
                <a:latin typeface="Century"/>
                <a:cs typeface="Century"/>
              </a:rPr>
              <a:t>i</a:t>
            </a:r>
            <a:r>
              <a:rPr sz="3000" spc="-70" dirty="0">
                <a:latin typeface="Century"/>
                <a:cs typeface="Century"/>
              </a:rPr>
              <a:t>ng</a:t>
            </a:r>
            <a:r>
              <a:rPr sz="3000" spc="-55" dirty="0">
                <a:latin typeface="Century"/>
                <a:cs typeface="Century"/>
              </a:rPr>
              <a:t>le,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5" dirty="0">
                <a:latin typeface="Century"/>
                <a:cs typeface="Century"/>
              </a:rPr>
              <a:t>a</a:t>
            </a:r>
            <a:r>
              <a:rPr sz="3000" spc="-25" dirty="0">
                <a:latin typeface="Century"/>
                <a:cs typeface="Century"/>
              </a:rPr>
              <a:t>t</a:t>
            </a:r>
            <a:r>
              <a:rPr sz="3000" spc="240" dirty="0">
                <a:latin typeface="Century"/>
                <a:cs typeface="Century"/>
              </a:rPr>
              <a:t>o</a:t>
            </a:r>
            <a:r>
              <a:rPr sz="3000" spc="-50" dirty="0">
                <a:latin typeface="Century"/>
                <a:cs typeface="Century"/>
              </a:rPr>
              <a:t>mic</a:t>
            </a:r>
            <a:endParaRPr sz="3000">
              <a:latin typeface="Century"/>
              <a:cs typeface="Century"/>
            </a:endParaRPr>
          </a:p>
          <a:p>
            <a:pPr marL="405130">
              <a:lnSpc>
                <a:spcPct val="100000"/>
              </a:lnSpc>
              <a:spcBef>
                <a:spcPts val="695"/>
              </a:spcBef>
            </a:pPr>
            <a:r>
              <a:rPr sz="3000" spc="-65" dirty="0">
                <a:latin typeface="Century"/>
                <a:cs typeface="Century"/>
              </a:rPr>
              <a:t>value</a:t>
            </a:r>
            <a:r>
              <a:rPr sz="3000" spc="-120" dirty="0">
                <a:latin typeface="Century"/>
                <a:cs typeface="Century"/>
              </a:rPr>
              <a:t>.</a:t>
            </a:r>
            <a:endParaRPr sz="3000">
              <a:latin typeface="Century"/>
              <a:cs typeface="Century"/>
            </a:endParaRPr>
          </a:p>
          <a:p>
            <a:pPr marL="377825" marR="7620" indent="-315595">
              <a:lnSpc>
                <a:spcPct val="117900"/>
              </a:lnSpc>
              <a:spcBef>
                <a:spcPts val="30"/>
              </a:spcBef>
              <a:buFont typeface="Arial"/>
              <a:buChar char="•"/>
              <a:tabLst>
                <a:tab pos="377825" algn="l"/>
              </a:tabLst>
            </a:pPr>
            <a:r>
              <a:rPr sz="2900" spc="60" dirty="0">
                <a:latin typeface="Century"/>
                <a:cs typeface="Century"/>
              </a:rPr>
              <a:t>Seco</a:t>
            </a:r>
            <a:r>
              <a:rPr sz="2900" spc="-70" dirty="0">
                <a:latin typeface="Century"/>
                <a:cs typeface="Century"/>
              </a:rPr>
              <a:t>nd</a:t>
            </a:r>
            <a:r>
              <a:rPr sz="2900" spc="310" dirty="0">
                <a:latin typeface="Times New Roman"/>
                <a:cs typeface="Times New Roman"/>
              </a:rPr>
              <a:t> </a:t>
            </a:r>
            <a:r>
              <a:rPr sz="2900" spc="55" dirty="0">
                <a:latin typeface="Century"/>
                <a:cs typeface="Century"/>
              </a:rPr>
              <a:t>No</a:t>
            </a:r>
            <a:r>
              <a:rPr sz="2900" spc="-160" dirty="0">
                <a:latin typeface="Century"/>
                <a:cs typeface="Century"/>
              </a:rPr>
              <a:t>rmal</a:t>
            </a:r>
            <a:r>
              <a:rPr sz="2900" spc="305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Century"/>
                <a:cs typeface="Century"/>
              </a:rPr>
              <a:t>Fo</a:t>
            </a:r>
            <a:r>
              <a:rPr sz="2900" spc="-155" dirty="0">
                <a:latin typeface="Century"/>
                <a:cs typeface="Century"/>
              </a:rPr>
              <a:t>rm</a:t>
            </a:r>
            <a:r>
              <a:rPr sz="2900" spc="335" dirty="0">
                <a:latin typeface="Times New Roman"/>
                <a:cs typeface="Times New Roman"/>
              </a:rPr>
              <a:t> </a:t>
            </a:r>
            <a:r>
              <a:rPr sz="2900" spc="-175" dirty="0">
                <a:latin typeface="Century"/>
                <a:cs typeface="Century"/>
              </a:rPr>
              <a:t>(</a:t>
            </a:r>
            <a:r>
              <a:rPr sz="2900" spc="45" dirty="0">
                <a:latin typeface="Century"/>
                <a:cs typeface="Century"/>
              </a:rPr>
              <a:t>2</a:t>
            </a:r>
            <a:r>
              <a:rPr sz="2900" spc="-240" dirty="0">
                <a:latin typeface="Century"/>
                <a:cs typeface="Century"/>
              </a:rPr>
              <a:t>NF</a:t>
            </a:r>
            <a:r>
              <a:rPr sz="2900" spc="-114" dirty="0">
                <a:latin typeface="Century"/>
                <a:cs typeface="Century"/>
              </a:rPr>
              <a:t>)</a:t>
            </a:r>
            <a:r>
              <a:rPr sz="2900" spc="-55" dirty="0">
                <a:latin typeface="Century"/>
                <a:cs typeface="Century"/>
              </a:rPr>
              <a:t>:</a:t>
            </a:r>
            <a:r>
              <a:rPr sz="2900" spc="114" dirty="0">
                <a:latin typeface="Century"/>
                <a:cs typeface="Century"/>
              </a:rPr>
              <a:t>-</a:t>
            </a:r>
            <a:r>
              <a:rPr sz="2900" spc="-65" dirty="0">
                <a:latin typeface="Century"/>
                <a:cs typeface="Century"/>
              </a:rPr>
              <a:t>R</a:t>
            </a:r>
            <a:r>
              <a:rPr sz="2900" spc="-60" dirty="0">
                <a:latin typeface="Century"/>
                <a:cs typeface="Century"/>
              </a:rPr>
              <a:t>e</a:t>
            </a:r>
            <a:r>
              <a:rPr sz="2900" spc="40" dirty="0">
                <a:latin typeface="Century"/>
                <a:cs typeface="Century"/>
              </a:rPr>
              <a:t>mo</a:t>
            </a:r>
            <a:r>
              <a:rPr sz="2900" spc="45" dirty="0">
                <a:latin typeface="Century"/>
                <a:cs typeface="Century"/>
              </a:rPr>
              <a:t>ve</a:t>
            </a:r>
            <a:r>
              <a:rPr sz="2900" spc="325" dirty="0">
                <a:latin typeface="Times New Roman"/>
                <a:cs typeface="Times New Roman"/>
              </a:rPr>
              <a:t> </a:t>
            </a:r>
            <a:r>
              <a:rPr sz="2900" spc="-70" dirty="0">
                <a:latin typeface="Century"/>
                <a:cs typeface="Century"/>
              </a:rPr>
              <a:t>p</a:t>
            </a:r>
            <a:r>
              <a:rPr sz="2900" spc="-80" dirty="0">
                <a:latin typeface="Century"/>
                <a:cs typeface="Century"/>
              </a:rPr>
              <a:t>a</a:t>
            </a:r>
            <a:r>
              <a:rPr sz="2900" spc="-110" dirty="0">
                <a:latin typeface="Century"/>
                <a:cs typeface="Century"/>
              </a:rPr>
              <a:t>rt</a:t>
            </a:r>
            <a:r>
              <a:rPr sz="2900" spc="-165" dirty="0">
                <a:latin typeface="Century"/>
                <a:cs typeface="Century"/>
              </a:rPr>
              <a:t>ial</a:t>
            </a:r>
            <a:r>
              <a:rPr sz="2900" spc="320" dirty="0">
                <a:latin typeface="Times New Roman"/>
                <a:cs typeface="Times New Roman"/>
              </a:rPr>
              <a:t> </a:t>
            </a:r>
            <a:r>
              <a:rPr sz="2900" spc="50" dirty="0">
                <a:latin typeface="Century"/>
                <a:cs typeface="Century"/>
              </a:rPr>
              <a:t>d</a:t>
            </a:r>
            <a:r>
              <a:rPr sz="2900" spc="25" dirty="0">
                <a:latin typeface="Century"/>
                <a:cs typeface="Century"/>
              </a:rPr>
              <a:t>e</a:t>
            </a:r>
            <a:r>
              <a:rPr sz="2900" spc="-10" dirty="0">
                <a:latin typeface="Century"/>
                <a:cs typeface="Century"/>
              </a:rPr>
              <a:t>p</a:t>
            </a:r>
            <a:r>
              <a:rPr sz="2900" dirty="0">
                <a:latin typeface="Century"/>
                <a:cs typeface="Century"/>
              </a:rPr>
              <a:t>endenci</a:t>
            </a:r>
            <a:r>
              <a:rPr sz="2900" spc="-15" dirty="0">
                <a:latin typeface="Century"/>
                <a:cs typeface="Century"/>
              </a:rPr>
              <a:t>e</a:t>
            </a:r>
            <a:r>
              <a:rPr sz="2900" spc="-55" dirty="0">
                <a:latin typeface="Century"/>
                <a:cs typeface="Century"/>
              </a:rPr>
              <a:t>s</a:t>
            </a:r>
            <a:r>
              <a:rPr sz="2900" spc="325" dirty="0">
                <a:latin typeface="Times New Roman"/>
                <a:cs typeface="Times New Roman"/>
              </a:rPr>
              <a:t> </a:t>
            </a:r>
            <a:r>
              <a:rPr sz="2900" spc="15" dirty="0">
                <a:latin typeface="Century"/>
                <a:cs typeface="Century"/>
              </a:rPr>
              <a:t>by</a:t>
            </a:r>
            <a:r>
              <a:rPr sz="2900" spc="315" dirty="0">
                <a:latin typeface="Times New Roman"/>
                <a:cs typeface="Times New Roman"/>
              </a:rPr>
              <a:t> </a:t>
            </a:r>
            <a:r>
              <a:rPr sz="2900" spc="85" dirty="0">
                <a:latin typeface="Century"/>
                <a:cs typeface="Century"/>
              </a:rPr>
              <a:t>e</a:t>
            </a:r>
            <a:r>
              <a:rPr sz="2900" spc="-95" dirty="0">
                <a:latin typeface="Century"/>
                <a:cs typeface="Century"/>
              </a:rPr>
              <a:t>ns</a:t>
            </a:r>
            <a:r>
              <a:rPr sz="2900" spc="-135" dirty="0">
                <a:latin typeface="Century"/>
                <a:cs typeface="Century"/>
              </a:rPr>
              <a:t>uring</a:t>
            </a:r>
            <a:r>
              <a:rPr sz="2900" spc="315" dirty="0">
                <a:latin typeface="Times New Roman"/>
                <a:cs typeface="Times New Roman"/>
              </a:rPr>
              <a:t> </a:t>
            </a:r>
            <a:r>
              <a:rPr sz="2900" spc="50" dirty="0">
                <a:latin typeface="Century"/>
                <a:cs typeface="Century"/>
              </a:rPr>
              <a:t>n</a:t>
            </a:r>
            <a:r>
              <a:rPr sz="2900" spc="25" dirty="0">
                <a:latin typeface="Century"/>
                <a:cs typeface="Century"/>
              </a:rPr>
              <a:t>o</a:t>
            </a:r>
            <a:r>
              <a:rPr sz="2900" spc="-125" dirty="0">
                <a:latin typeface="Century"/>
                <a:cs typeface="Century"/>
              </a:rPr>
              <a:t>n</a:t>
            </a:r>
            <a:r>
              <a:rPr sz="2900" spc="114" dirty="0">
                <a:latin typeface="Century"/>
                <a:cs typeface="Century"/>
              </a:rPr>
              <a:t>-</a:t>
            </a:r>
            <a:r>
              <a:rPr sz="2900" spc="85" dirty="0">
                <a:latin typeface="Times New Roman"/>
                <a:cs typeface="Times New Roman"/>
              </a:rPr>
              <a:t> </a:t>
            </a:r>
            <a:r>
              <a:rPr sz="2900" spc="-140" dirty="0">
                <a:latin typeface="Century"/>
                <a:cs typeface="Century"/>
              </a:rPr>
              <a:t>k</a:t>
            </a:r>
            <a:r>
              <a:rPr sz="2900" spc="45" dirty="0">
                <a:latin typeface="Century"/>
                <a:cs typeface="Century"/>
              </a:rPr>
              <a:t>ey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85" dirty="0">
                <a:latin typeface="Century"/>
                <a:cs typeface="Century"/>
              </a:rPr>
              <a:t>at</a:t>
            </a:r>
            <a:r>
              <a:rPr sz="2900" spc="-35" dirty="0">
                <a:latin typeface="Century"/>
                <a:cs typeface="Century"/>
              </a:rPr>
              <a:t>t</a:t>
            </a:r>
            <a:r>
              <a:rPr sz="2900" spc="-95" dirty="0">
                <a:latin typeface="Century"/>
                <a:cs typeface="Century"/>
              </a:rPr>
              <a:t>ribut</a:t>
            </a:r>
            <a:r>
              <a:rPr sz="2900" spc="25" dirty="0">
                <a:latin typeface="Century"/>
                <a:cs typeface="Century"/>
              </a:rPr>
              <a:t>es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spc="-75" dirty="0">
                <a:latin typeface="Century"/>
                <a:cs typeface="Century"/>
              </a:rPr>
              <a:t>are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110" dirty="0">
                <a:latin typeface="Century"/>
                <a:cs typeface="Century"/>
              </a:rPr>
              <a:t>ful</a:t>
            </a:r>
            <a:r>
              <a:rPr sz="2900" spc="-80" dirty="0">
                <a:latin typeface="Century"/>
                <a:cs typeface="Century"/>
              </a:rPr>
              <a:t>l</a:t>
            </a:r>
            <a:r>
              <a:rPr sz="2900" spc="-20" dirty="0">
                <a:latin typeface="Century"/>
                <a:cs typeface="Century"/>
              </a:rPr>
              <a:t>y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Century"/>
                <a:cs typeface="Century"/>
              </a:rPr>
              <a:t>dependent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225" dirty="0">
                <a:latin typeface="Century"/>
                <a:cs typeface="Century"/>
              </a:rPr>
              <a:t>o</a:t>
            </a:r>
            <a:r>
              <a:rPr sz="2900" spc="-125" dirty="0">
                <a:latin typeface="Century"/>
                <a:cs typeface="Century"/>
              </a:rPr>
              <a:t>n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Century"/>
                <a:cs typeface="Century"/>
              </a:rPr>
              <a:t>t</a:t>
            </a:r>
            <a:r>
              <a:rPr sz="2900" spc="-20" dirty="0">
                <a:latin typeface="Century"/>
                <a:cs typeface="Century"/>
              </a:rPr>
              <a:t>he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15" dirty="0">
                <a:latin typeface="Century"/>
                <a:cs typeface="Century"/>
              </a:rPr>
              <a:t>ent</a:t>
            </a:r>
            <a:r>
              <a:rPr sz="2900" spc="-90" dirty="0">
                <a:latin typeface="Century"/>
                <a:cs typeface="Century"/>
              </a:rPr>
              <a:t>ire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Century"/>
                <a:cs typeface="Century"/>
              </a:rPr>
              <a:t>primary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-140" dirty="0">
                <a:latin typeface="Century"/>
                <a:cs typeface="Century"/>
              </a:rPr>
              <a:t>k</a:t>
            </a:r>
            <a:r>
              <a:rPr sz="2900" spc="40" dirty="0">
                <a:latin typeface="Century"/>
                <a:cs typeface="Century"/>
              </a:rPr>
              <a:t>ey</a:t>
            </a:r>
            <a:r>
              <a:rPr sz="2900" spc="-114" dirty="0">
                <a:latin typeface="Century"/>
                <a:cs typeface="Century"/>
              </a:rPr>
              <a:t>.</a:t>
            </a:r>
            <a:endParaRPr sz="2900">
              <a:latin typeface="Century"/>
              <a:cs typeface="Century"/>
            </a:endParaRPr>
          </a:p>
          <a:p>
            <a:pPr marL="338455" marR="132080" indent="-325755">
              <a:lnSpc>
                <a:spcPct val="116700"/>
              </a:lnSpc>
              <a:spcBef>
                <a:spcPts val="905"/>
              </a:spcBef>
              <a:buFont typeface="Arial"/>
              <a:buChar char="•"/>
              <a:tabLst>
                <a:tab pos="339090" algn="l"/>
                <a:tab pos="1408430" algn="l"/>
                <a:tab pos="2845435" algn="l"/>
                <a:tab pos="3910965" algn="l"/>
                <a:tab pos="6721475" algn="l"/>
                <a:tab pos="8507730" algn="l"/>
                <a:tab pos="11039475" algn="l"/>
                <a:tab pos="11620500" algn="l"/>
              </a:tabLst>
            </a:pPr>
            <a:r>
              <a:rPr sz="3000" spc="-145" dirty="0">
                <a:latin typeface="Century"/>
                <a:cs typeface="Century"/>
              </a:rPr>
              <a:t>Third</a:t>
            </a:r>
            <a:r>
              <a:rPr sz="3000" spc="-145" dirty="0">
                <a:latin typeface="Times New Roman"/>
                <a:cs typeface="Times New Roman"/>
              </a:rPr>
              <a:t>	</a:t>
            </a:r>
            <a:r>
              <a:rPr sz="3000" spc="-140" dirty="0">
                <a:latin typeface="Century"/>
                <a:cs typeface="Century"/>
              </a:rPr>
              <a:t>N</a:t>
            </a:r>
            <a:r>
              <a:rPr sz="3000" spc="240" dirty="0">
                <a:latin typeface="Century"/>
                <a:cs typeface="Century"/>
              </a:rPr>
              <a:t>o</a:t>
            </a:r>
            <a:r>
              <a:rPr sz="3000" spc="-170" dirty="0">
                <a:latin typeface="Century"/>
                <a:cs typeface="Century"/>
              </a:rPr>
              <a:t>rmal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35" dirty="0">
                <a:latin typeface="Century"/>
                <a:cs typeface="Century"/>
              </a:rPr>
              <a:t>Fo</a:t>
            </a:r>
            <a:r>
              <a:rPr sz="3000" spc="-160" dirty="0">
                <a:latin typeface="Century"/>
                <a:cs typeface="Century"/>
              </a:rPr>
              <a:t>rm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85" dirty="0">
                <a:latin typeface="Century"/>
                <a:cs typeface="Century"/>
              </a:rPr>
              <a:t>(</a:t>
            </a:r>
            <a:r>
              <a:rPr sz="3000" spc="75" dirty="0">
                <a:latin typeface="Century"/>
                <a:cs typeface="Century"/>
              </a:rPr>
              <a:t>3</a:t>
            </a:r>
            <a:r>
              <a:rPr sz="3000" spc="-140" dirty="0">
                <a:latin typeface="Century"/>
                <a:cs typeface="Century"/>
              </a:rPr>
              <a:t>N</a:t>
            </a:r>
            <a:r>
              <a:rPr sz="3000" spc="-305" dirty="0">
                <a:latin typeface="Century"/>
                <a:cs typeface="Century"/>
              </a:rPr>
              <a:t>F</a:t>
            </a:r>
            <a:r>
              <a:rPr sz="3000" spc="-145" dirty="0">
                <a:latin typeface="Century"/>
                <a:cs typeface="Century"/>
              </a:rPr>
              <a:t>)</a:t>
            </a:r>
            <a:r>
              <a:rPr sz="3000" spc="-50" dirty="0">
                <a:latin typeface="Century"/>
                <a:cs typeface="Century"/>
              </a:rPr>
              <a:t>:</a:t>
            </a:r>
            <a:r>
              <a:rPr sz="3000" spc="-190" dirty="0">
                <a:latin typeface="Century"/>
                <a:cs typeface="Century"/>
              </a:rPr>
              <a:t>Eli</a:t>
            </a:r>
            <a:r>
              <a:rPr sz="3000" spc="-385" dirty="0">
                <a:latin typeface="Century"/>
                <a:cs typeface="Century"/>
              </a:rPr>
              <a:t>m</a:t>
            </a:r>
            <a:r>
              <a:rPr sz="3000" spc="-114" dirty="0">
                <a:latin typeface="Century"/>
                <a:cs typeface="Century"/>
              </a:rPr>
              <a:t>inat</a:t>
            </a:r>
            <a:r>
              <a:rPr sz="3000" spc="120" dirty="0">
                <a:latin typeface="Century"/>
                <a:cs typeface="Century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35" dirty="0">
                <a:latin typeface="Century"/>
                <a:cs typeface="Century"/>
              </a:rPr>
              <a:t>t</a:t>
            </a:r>
            <a:r>
              <a:rPr sz="3000" spc="-125" dirty="0">
                <a:latin typeface="Century"/>
                <a:cs typeface="Century"/>
              </a:rPr>
              <a:t>rans</a:t>
            </a:r>
            <a:r>
              <a:rPr sz="3000" spc="-95" dirty="0">
                <a:latin typeface="Century"/>
                <a:cs typeface="Century"/>
              </a:rPr>
              <a:t>it</a:t>
            </a:r>
            <a:r>
              <a:rPr sz="3000" spc="-15" dirty="0">
                <a:latin typeface="Century"/>
                <a:cs typeface="Century"/>
              </a:rPr>
              <a:t>ive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entury"/>
                <a:cs typeface="Century"/>
              </a:rPr>
              <a:t>dependenc</a:t>
            </a:r>
            <a:r>
              <a:rPr sz="3000" spc="5" dirty="0">
                <a:latin typeface="Century"/>
                <a:cs typeface="Century"/>
              </a:rPr>
              <a:t>i</a:t>
            </a:r>
            <a:r>
              <a:rPr sz="3000" spc="25" dirty="0">
                <a:latin typeface="Century"/>
                <a:cs typeface="Century"/>
              </a:rPr>
              <a:t>es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5" dirty="0">
                <a:latin typeface="Century"/>
                <a:cs typeface="Century"/>
              </a:rPr>
              <a:t>by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35" dirty="0">
                <a:latin typeface="Century"/>
                <a:cs typeface="Century"/>
              </a:rPr>
              <a:t>ens</a:t>
            </a:r>
            <a:r>
              <a:rPr sz="3000" spc="-125" dirty="0">
                <a:latin typeface="Century"/>
                <a:cs typeface="Century"/>
              </a:rPr>
              <a:t>uring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50" dirty="0">
                <a:latin typeface="Century"/>
                <a:cs typeface="Century"/>
              </a:rPr>
              <a:t>no</a:t>
            </a:r>
            <a:r>
              <a:rPr sz="3000" spc="-125" dirty="0">
                <a:latin typeface="Century"/>
                <a:cs typeface="Century"/>
              </a:rPr>
              <a:t>n</a:t>
            </a:r>
            <a:r>
              <a:rPr sz="3000" spc="120" dirty="0">
                <a:latin typeface="Century"/>
                <a:cs typeface="Century"/>
              </a:rPr>
              <a:t>-</a:t>
            </a:r>
            <a:r>
              <a:rPr sz="3000" spc="-145" dirty="0">
                <a:latin typeface="Century"/>
                <a:cs typeface="Century"/>
              </a:rPr>
              <a:t>k</a:t>
            </a:r>
            <a:r>
              <a:rPr sz="3000" spc="45" dirty="0">
                <a:latin typeface="Century"/>
                <a:cs typeface="Century"/>
              </a:rPr>
              <a:t>ey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85" dirty="0">
                <a:latin typeface="Century"/>
                <a:cs typeface="Century"/>
              </a:rPr>
              <a:t>at</a:t>
            </a:r>
            <a:r>
              <a:rPr sz="3000" spc="-35" dirty="0">
                <a:latin typeface="Century"/>
                <a:cs typeface="Century"/>
              </a:rPr>
              <a:t>t</a:t>
            </a:r>
            <a:r>
              <a:rPr sz="3000" spc="-100" dirty="0">
                <a:latin typeface="Century"/>
                <a:cs typeface="Century"/>
              </a:rPr>
              <a:t>ribut</a:t>
            </a:r>
            <a:r>
              <a:rPr sz="3000" spc="25" dirty="0">
                <a:latin typeface="Century"/>
                <a:cs typeface="Century"/>
              </a:rPr>
              <a:t>es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80" dirty="0">
                <a:latin typeface="Century"/>
                <a:cs typeface="Century"/>
              </a:rPr>
              <a:t>ar</a:t>
            </a:r>
            <a:r>
              <a:rPr sz="3000" spc="-75" dirty="0">
                <a:latin typeface="Century"/>
                <a:cs typeface="Century"/>
              </a:rPr>
              <a:t>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50" dirty="0">
                <a:latin typeface="Century"/>
                <a:cs typeface="Century"/>
              </a:rPr>
              <a:t>no</a:t>
            </a:r>
            <a:r>
              <a:rPr sz="3000" spc="-35" dirty="0">
                <a:latin typeface="Century"/>
                <a:cs typeface="Century"/>
              </a:rPr>
              <a:t>t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entury"/>
                <a:cs typeface="Century"/>
              </a:rPr>
              <a:t>dependent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245" dirty="0">
                <a:latin typeface="Century"/>
                <a:cs typeface="Century"/>
              </a:rPr>
              <a:t>o</a:t>
            </a:r>
            <a:r>
              <a:rPr sz="3000" spc="-130" dirty="0">
                <a:latin typeface="Century"/>
                <a:cs typeface="Century"/>
              </a:rPr>
              <a:t>n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240" dirty="0">
                <a:latin typeface="Century"/>
                <a:cs typeface="Century"/>
              </a:rPr>
              <a:t>o</a:t>
            </a:r>
            <a:r>
              <a:rPr sz="3000" spc="-35" dirty="0">
                <a:latin typeface="Century"/>
                <a:cs typeface="Century"/>
              </a:rPr>
              <a:t>t</a:t>
            </a:r>
            <a:r>
              <a:rPr sz="3000" spc="-80" dirty="0">
                <a:latin typeface="Century"/>
                <a:cs typeface="Century"/>
              </a:rPr>
              <a:t>her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50" dirty="0">
                <a:latin typeface="Century"/>
                <a:cs typeface="Century"/>
              </a:rPr>
              <a:t>no</a:t>
            </a:r>
            <a:r>
              <a:rPr sz="3000" spc="-125" dirty="0">
                <a:latin typeface="Century"/>
                <a:cs typeface="Century"/>
              </a:rPr>
              <a:t>n</a:t>
            </a:r>
            <a:r>
              <a:rPr sz="3000" spc="120" dirty="0">
                <a:latin typeface="Century"/>
                <a:cs typeface="Century"/>
              </a:rPr>
              <a:t>-</a:t>
            </a:r>
            <a:r>
              <a:rPr sz="3000" spc="-145" dirty="0">
                <a:latin typeface="Century"/>
                <a:cs typeface="Century"/>
              </a:rPr>
              <a:t>k</a:t>
            </a:r>
            <a:r>
              <a:rPr sz="3000" spc="45" dirty="0">
                <a:latin typeface="Century"/>
                <a:cs typeface="Century"/>
              </a:rPr>
              <a:t>ey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85" dirty="0">
                <a:latin typeface="Century"/>
                <a:cs typeface="Century"/>
              </a:rPr>
              <a:t>at</a:t>
            </a:r>
            <a:r>
              <a:rPr sz="3000" spc="-35" dirty="0">
                <a:latin typeface="Century"/>
                <a:cs typeface="Century"/>
              </a:rPr>
              <a:t>t</a:t>
            </a:r>
            <a:r>
              <a:rPr sz="3000" spc="-100" dirty="0">
                <a:latin typeface="Century"/>
                <a:cs typeface="Century"/>
              </a:rPr>
              <a:t>ribut</a:t>
            </a:r>
            <a:r>
              <a:rPr sz="3000" spc="30" dirty="0">
                <a:latin typeface="Century"/>
                <a:cs typeface="Century"/>
              </a:rPr>
              <a:t>es</a:t>
            </a:r>
            <a:r>
              <a:rPr sz="3000" spc="-120" dirty="0">
                <a:latin typeface="Century"/>
                <a:cs typeface="Century"/>
              </a:rPr>
              <a:t>.</a:t>
            </a:r>
            <a:endParaRPr sz="3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80262" y="3048"/>
            <a:ext cx="4707736" cy="396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109" rIns="0" bIns="0" rtlCol="0">
            <a:spAutoFit/>
          </a:bodyPr>
          <a:lstStyle/>
          <a:p>
            <a:pPr marL="362585">
              <a:lnSpc>
                <a:spcPct val="100000"/>
              </a:lnSpc>
            </a:pPr>
            <a:r>
              <a:rPr sz="9000" spc="-1585" dirty="0">
                <a:solidFill>
                  <a:srgbClr val="0F1A38"/>
                </a:solidFill>
                <a:latin typeface="Palatino Linotype"/>
                <a:cs typeface="Palatino Linotype"/>
              </a:rPr>
              <a:t>NORMALIZ</a:t>
            </a:r>
            <a:r>
              <a:rPr sz="9000" spc="-1739" dirty="0">
                <a:solidFill>
                  <a:srgbClr val="0F1A38"/>
                </a:solidFill>
                <a:latin typeface="Palatino Linotype"/>
                <a:cs typeface="Palatino Linotype"/>
              </a:rPr>
              <a:t>A</a:t>
            </a:r>
            <a:r>
              <a:rPr sz="9000" spc="-1505" dirty="0">
                <a:solidFill>
                  <a:srgbClr val="0F1A38"/>
                </a:solidFill>
                <a:latin typeface="Palatino Linotype"/>
                <a:cs typeface="Palatino Linotype"/>
              </a:rPr>
              <a:t>TION</a:t>
            </a:r>
            <a:r>
              <a:rPr sz="900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9000" spc="-1510" dirty="0">
                <a:solidFill>
                  <a:srgbClr val="0F1A38"/>
                </a:solidFill>
                <a:latin typeface="Palatino Linotype"/>
                <a:cs typeface="Palatino Linotype"/>
              </a:rPr>
              <a:t>OF</a:t>
            </a:r>
            <a:r>
              <a:rPr sz="900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9000" spc="-1070" dirty="0">
                <a:solidFill>
                  <a:srgbClr val="0F1A38"/>
                </a:solidFill>
                <a:latin typeface="Palatino Linotype"/>
                <a:cs typeface="Palatino Linotype"/>
              </a:rPr>
              <a:t>TABLES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01677" y="2831226"/>
            <a:ext cx="7386321" cy="7455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79" y="1784604"/>
            <a:ext cx="17617440" cy="2188845"/>
          </a:xfrm>
          <a:custGeom>
            <a:avLst/>
            <a:gdLst/>
            <a:ahLst/>
            <a:cxnLst/>
            <a:rect l="l" t="t" r="r" b="b"/>
            <a:pathLst>
              <a:path w="17617440" h="2188845">
                <a:moveTo>
                  <a:pt x="17558369" y="0"/>
                </a:moveTo>
                <a:lnTo>
                  <a:pt x="59078" y="0"/>
                </a:lnTo>
                <a:lnTo>
                  <a:pt x="58053" y="8"/>
                </a:lnTo>
                <a:lnTo>
                  <a:pt x="12407" y="22774"/>
                </a:lnTo>
                <a:lnTo>
                  <a:pt x="0" y="59070"/>
                </a:lnTo>
                <a:lnTo>
                  <a:pt x="8" y="2130413"/>
                </a:lnTo>
                <a:lnTo>
                  <a:pt x="22793" y="2176056"/>
                </a:lnTo>
                <a:lnTo>
                  <a:pt x="59078" y="2188463"/>
                </a:lnTo>
                <a:lnTo>
                  <a:pt x="17559394" y="2188455"/>
                </a:lnTo>
                <a:lnTo>
                  <a:pt x="17605045" y="2165694"/>
                </a:lnTo>
                <a:lnTo>
                  <a:pt x="17617439" y="2129393"/>
                </a:lnTo>
                <a:lnTo>
                  <a:pt x="17616842" y="50618"/>
                </a:lnTo>
                <a:lnTo>
                  <a:pt x="17597249" y="14563"/>
                </a:lnTo>
                <a:lnTo>
                  <a:pt x="17558369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987" y="4067555"/>
            <a:ext cx="17439640" cy="2943225"/>
          </a:xfrm>
          <a:custGeom>
            <a:avLst/>
            <a:gdLst/>
            <a:ahLst/>
            <a:cxnLst/>
            <a:rect l="l" t="t" r="r" b="b"/>
            <a:pathLst>
              <a:path w="17439640" h="2943225">
                <a:moveTo>
                  <a:pt x="17379451" y="0"/>
                </a:moveTo>
                <a:lnTo>
                  <a:pt x="59673" y="0"/>
                </a:lnTo>
                <a:lnTo>
                  <a:pt x="57874" y="27"/>
                </a:lnTo>
                <a:lnTo>
                  <a:pt x="12326" y="23374"/>
                </a:lnTo>
                <a:lnTo>
                  <a:pt x="0" y="59679"/>
                </a:lnTo>
                <a:lnTo>
                  <a:pt x="26" y="2884936"/>
                </a:lnTo>
                <a:lnTo>
                  <a:pt x="23369" y="2930478"/>
                </a:lnTo>
                <a:lnTo>
                  <a:pt x="59673" y="2942843"/>
                </a:lnTo>
                <a:lnTo>
                  <a:pt x="17388895" y="2942105"/>
                </a:lnTo>
                <a:lnTo>
                  <a:pt x="17424711" y="2922114"/>
                </a:lnTo>
                <a:lnTo>
                  <a:pt x="17439131" y="2883145"/>
                </a:lnTo>
                <a:lnTo>
                  <a:pt x="17439104" y="57893"/>
                </a:lnTo>
                <a:lnTo>
                  <a:pt x="17415752" y="12352"/>
                </a:lnTo>
                <a:lnTo>
                  <a:pt x="17379451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79" y="7267956"/>
            <a:ext cx="17617440" cy="2188845"/>
          </a:xfrm>
          <a:custGeom>
            <a:avLst/>
            <a:gdLst/>
            <a:ahLst/>
            <a:cxnLst/>
            <a:rect l="l" t="t" r="r" b="b"/>
            <a:pathLst>
              <a:path w="17617440" h="2188845">
                <a:moveTo>
                  <a:pt x="17558369" y="0"/>
                </a:moveTo>
                <a:lnTo>
                  <a:pt x="59078" y="0"/>
                </a:lnTo>
                <a:lnTo>
                  <a:pt x="58065" y="8"/>
                </a:lnTo>
                <a:lnTo>
                  <a:pt x="12422" y="22774"/>
                </a:lnTo>
                <a:lnTo>
                  <a:pt x="0" y="59051"/>
                </a:lnTo>
                <a:lnTo>
                  <a:pt x="8" y="2130409"/>
                </a:lnTo>
                <a:lnTo>
                  <a:pt x="22803" y="2176041"/>
                </a:lnTo>
                <a:lnTo>
                  <a:pt x="59078" y="2188463"/>
                </a:lnTo>
                <a:lnTo>
                  <a:pt x="17559391" y="2188455"/>
                </a:lnTo>
                <a:lnTo>
                  <a:pt x="17605030" y="2165672"/>
                </a:lnTo>
                <a:lnTo>
                  <a:pt x="17617439" y="2129387"/>
                </a:lnTo>
                <a:lnTo>
                  <a:pt x="17616844" y="50620"/>
                </a:lnTo>
                <a:lnTo>
                  <a:pt x="17597254" y="14569"/>
                </a:lnTo>
                <a:lnTo>
                  <a:pt x="17558369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4934" y="2035700"/>
            <a:ext cx="16809720" cy="725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indent="-494665">
              <a:lnSpc>
                <a:spcPct val="100000"/>
              </a:lnSpc>
              <a:buClr>
                <a:srgbClr val="0F1A38"/>
              </a:buClr>
              <a:buFont typeface="Century"/>
              <a:buAutoNum type="arabicPeriod"/>
              <a:tabLst>
                <a:tab pos="561975" algn="l"/>
              </a:tabLst>
            </a:pPr>
            <a:r>
              <a:rPr sz="3650" spc="-225" dirty="0">
                <a:solidFill>
                  <a:srgbClr val="0F1A38"/>
                </a:solidFill>
                <a:latin typeface="Century"/>
                <a:cs typeface="Century"/>
              </a:rPr>
              <a:t>Firs</a:t>
            </a:r>
            <a:r>
              <a:rPr sz="3650" spc="-3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8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650" spc="3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650" spc="-185" dirty="0">
                <a:solidFill>
                  <a:srgbClr val="0F1A38"/>
                </a:solidFill>
                <a:latin typeface="Century"/>
                <a:cs typeface="Century"/>
              </a:rPr>
              <a:t>rmal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50" dirty="0">
                <a:solidFill>
                  <a:srgbClr val="0F1A38"/>
                </a:solidFill>
                <a:latin typeface="Century"/>
                <a:cs typeface="Century"/>
              </a:rPr>
              <a:t>Fo</a:t>
            </a:r>
            <a:r>
              <a:rPr sz="3650" spc="-195" dirty="0">
                <a:solidFill>
                  <a:srgbClr val="0F1A38"/>
                </a:solidFill>
                <a:latin typeface="Century"/>
                <a:cs typeface="Century"/>
              </a:rPr>
              <a:t>rm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65" dirty="0">
                <a:solidFill>
                  <a:srgbClr val="0F1A38"/>
                </a:solidFill>
                <a:latin typeface="Century"/>
                <a:cs typeface="Century"/>
              </a:rPr>
              <a:t>(1</a:t>
            </a:r>
            <a:r>
              <a:rPr sz="3650" spc="-13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650" spc="-204" dirty="0">
                <a:solidFill>
                  <a:srgbClr val="0F1A38"/>
                </a:solidFill>
                <a:latin typeface="Century"/>
                <a:cs typeface="Century"/>
              </a:rPr>
              <a:t>F):</a:t>
            </a:r>
            <a:endParaRPr sz="3650">
              <a:latin typeface="Century"/>
              <a:cs typeface="Century"/>
            </a:endParaRPr>
          </a:p>
          <a:p>
            <a:pPr marL="66675" marR="457200">
              <a:lnSpc>
                <a:spcPct val="100499"/>
              </a:lnSpc>
            </a:pPr>
            <a:r>
              <a:rPr sz="3650" spc="-165" dirty="0">
                <a:solidFill>
                  <a:srgbClr val="0F1A38"/>
                </a:solidFill>
                <a:latin typeface="Century"/>
                <a:cs typeface="Century"/>
              </a:rPr>
              <a:t>All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55" dirty="0">
                <a:solidFill>
                  <a:srgbClr val="0F1A38"/>
                </a:solidFill>
                <a:latin typeface="Century"/>
                <a:cs typeface="Century"/>
              </a:rPr>
              <a:t>tables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95" dirty="0">
                <a:solidFill>
                  <a:srgbClr val="0F1A38"/>
                </a:solidFill>
                <a:latin typeface="Century"/>
                <a:cs typeface="Century"/>
              </a:rPr>
              <a:t>are</a:t>
            </a:r>
            <a:r>
              <a:rPr sz="36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70" dirty="0">
                <a:solidFill>
                  <a:srgbClr val="0F1A38"/>
                </a:solidFill>
                <a:latin typeface="Century"/>
                <a:cs typeface="Century"/>
              </a:rPr>
              <a:t>in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30" dirty="0">
                <a:solidFill>
                  <a:srgbClr val="0F1A38"/>
                </a:solidFill>
                <a:latin typeface="Century"/>
                <a:cs typeface="Century"/>
              </a:rPr>
              <a:t>1NF.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70" dirty="0">
                <a:solidFill>
                  <a:srgbClr val="0F1A38"/>
                </a:solidFill>
                <a:latin typeface="Century"/>
                <a:cs typeface="Century"/>
              </a:rPr>
              <a:t>This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95" dirty="0">
                <a:solidFill>
                  <a:srgbClr val="0F1A38"/>
                </a:solidFill>
                <a:latin typeface="Century"/>
                <a:cs typeface="Century"/>
              </a:rPr>
              <a:t>mean</a:t>
            </a:r>
            <a:r>
              <a:rPr sz="3650" spc="-75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650" spc="-175" dirty="0">
                <a:solidFill>
                  <a:srgbClr val="0F1A38"/>
                </a:solidFill>
                <a:latin typeface="Century"/>
                <a:cs typeface="Century"/>
              </a:rPr>
              <a:t>Each</a:t>
            </a:r>
            <a:r>
              <a:rPr sz="365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cell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220" dirty="0">
                <a:solidFill>
                  <a:srgbClr val="0F1A38"/>
                </a:solidFill>
                <a:latin typeface="Century"/>
                <a:cs typeface="Century"/>
              </a:rPr>
              <a:t>co</a:t>
            </a:r>
            <a:r>
              <a:rPr sz="3650" spc="-95" dirty="0">
                <a:solidFill>
                  <a:srgbClr val="0F1A38"/>
                </a:solidFill>
                <a:latin typeface="Century"/>
                <a:cs typeface="Century"/>
              </a:rPr>
              <a:t>nt</a:t>
            </a:r>
            <a:r>
              <a:rPr sz="3650" spc="-145" dirty="0">
                <a:solidFill>
                  <a:srgbClr val="0F1A38"/>
                </a:solidFill>
                <a:latin typeface="Century"/>
                <a:cs typeface="Century"/>
              </a:rPr>
              <a:t>ains</a:t>
            </a:r>
            <a:r>
              <a:rPr sz="365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6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7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650" spc="-195" dirty="0">
                <a:solidFill>
                  <a:srgbClr val="0F1A38"/>
                </a:solidFill>
                <a:latin typeface="Century"/>
                <a:cs typeface="Century"/>
              </a:rPr>
              <a:t>i</a:t>
            </a:r>
            <a:r>
              <a:rPr sz="3650" spc="-85" dirty="0">
                <a:solidFill>
                  <a:srgbClr val="0F1A38"/>
                </a:solidFill>
                <a:latin typeface="Century"/>
                <a:cs typeface="Century"/>
              </a:rPr>
              <a:t>ng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le</a:t>
            </a:r>
            <a:r>
              <a:rPr sz="36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90" dirty="0">
                <a:solidFill>
                  <a:srgbClr val="0F1A38"/>
                </a:solidFill>
                <a:latin typeface="Century"/>
                <a:cs typeface="Century"/>
              </a:rPr>
              <a:t>at</a:t>
            </a:r>
            <a:r>
              <a:rPr sz="3650" spc="29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650" spc="-65" dirty="0">
                <a:solidFill>
                  <a:srgbClr val="0F1A38"/>
                </a:solidFill>
                <a:latin typeface="Century"/>
                <a:cs typeface="Century"/>
              </a:rPr>
              <a:t>mic</a:t>
            </a:r>
            <a:r>
              <a:rPr sz="36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75" dirty="0">
                <a:solidFill>
                  <a:srgbClr val="0F1A38"/>
                </a:solidFill>
                <a:latin typeface="Century"/>
                <a:cs typeface="Century"/>
              </a:rPr>
              <a:t>value.There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95" dirty="0">
                <a:solidFill>
                  <a:srgbClr val="0F1A38"/>
                </a:solidFill>
                <a:latin typeface="Century"/>
                <a:cs typeface="Century"/>
              </a:rPr>
              <a:t>are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60" dirty="0">
                <a:solidFill>
                  <a:srgbClr val="0F1A38"/>
                </a:solidFill>
                <a:latin typeface="Century"/>
                <a:cs typeface="Century"/>
              </a:rPr>
              <a:t>no</a:t>
            </a:r>
            <a:r>
              <a:rPr sz="36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20" dirty="0">
                <a:solidFill>
                  <a:srgbClr val="0F1A38"/>
                </a:solidFill>
                <a:latin typeface="Century"/>
                <a:cs typeface="Century"/>
              </a:rPr>
              <a:t>repeat</a:t>
            </a:r>
            <a:r>
              <a:rPr sz="3650" spc="-125" dirty="0">
                <a:solidFill>
                  <a:srgbClr val="0F1A38"/>
                </a:solidFill>
                <a:latin typeface="Century"/>
                <a:cs typeface="Century"/>
              </a:rPr>
              <a:t>ing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30" dirty="0">
                <a:solidFill>
                  <a:srgbClr val="0F1A38"/>
                </a:solidFill>
                <a:latin typeface="Century"/>
                <a:cs typeface="Century"/>
              </a:rPr>
              <a:t>g</a:t>
            </a:r>
            <a:r>
              <a:rPr sz="3650" spc="30" dirty="0">
                <a:solidFill>
                  <a:srgbClr val="0F1A38"/>
                </a:solidFill>
                <a:latin typeface="Century"/>
                <a:cs typeface="Century"/>
              </a:rPr>
              <a:t>ro</a:t>
            </a:r>
            <a:r>
              <a:rPr sz="3650" spc="-85" dirty="0">
                <a:solidFill>
                  <a:srgbClr val="0F1A38"/>
                </a:solidFill>
                <a:latin typeface="Century"/>
                <a:cs typeface="Century"/>
              </a:rPr>
              <a:t>ups</a:t>
            </a:r>
            <a:r>
              <a:rPr sz="3650" spc="-7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140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3650" spc="-150" dirty="0">
                <a:solidFill>
                  <a:srgbClr val="0F1A38"/>
                </a:solidFill>
                <a:latin typeface="Century"/>
                <a:cs typeface="Century"/>
              </a:rPr>
              <a:t>ithin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6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650" spc="-18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650" spc="-95" dirty="0">
                <a:solidFill>
                  <a:srgbClr val="0F1A38"/>
                </a:solidFill>
                <a:latin typeface="Century"/>
                <a:cs typeface="Century"/>
              </a:rPr>
              <a:t>ble.All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165" dirty="0">
                <a:solidFill>
                  <a:srgbClr val="0F1A38"/>
                </a:solidFill>
                <a:latin typeface="Century"/>
                <a:cs typeface="Century"/>
              </a:rPr>
              <a:t>c</a:t>
            </a:r>
            <a:r>
              <a:rPr sz="3650" spc="29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650" spc="-150" dirty="0">
                <a:solidFill>
                  <a:srgbClr val="0F1A38"/>
                </a:solidFill>
                <a:latin typeface="Century"/>
                <a:cs typeface="Century"/>
              </a:rPr>
              <a:t>lumns</a:t>
            </a:r>
            <a:r>
              <a:rPr sz="365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have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80" dirty="0">
                <a:solidFill>
                  <a:srgbClr val="0F1A38"/>
                </a:solidFill>
                <a:latin typeface="Century"/>
                <a:cs typeface="Century"/>
              </a:rPr>
              <a:t>unique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90" dirty="0">
                <a:solidFill>
                  <a:srgbClr val="0F1A38"/>
                </a:solidFill>
                <a:latin typeface="Century"/>
                <a:cs typeface="Century"/>
              </a:rPr>
              <a:t>names</a:t>
            </a:r>
            <a:r>
              <a:rPr sz="3650" spc="-145" dirty="0">
                <a:solidFill>
                  <a:srgbClr val="0F1A38"/>
                </a:solidFill>
                <a:latin typeface="Century"/>
                <a:cs typeface="Century"/>
              </a:rPr>
              <a:t>.</a:t>
            </a:r>
            <a:endParaRPr sz="365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713740" indent="-494665">
              <a:lnSpc>
                <a:spcPct val="100000"/>
              </a:lnSpc>
              <a:spcBef>
                <a:spcPts val="2605"/>
              </a:spcBef>
              <a:buClr>
                <a:srgbClr val="0F1A38"/>
              </a:buClr>
              <a:buFont typeface="Century"/>
              <a:buAutoNum type="arabicPeriod" startAt="2"/>
              <a:tabLst>
                <a:tab pos="714375" algn="l"/>
              </a:tabLst>
            </a:pPr>
            <a:r>
              <a:rPr sz="3650" spc="75" dirty="0">
                <a:solidFill>
                  <a:srgbClr val="0F1A38"/>
                </a:solidFill>
                <a:latin typeface="Century"/>
                <a:cs typeface="Century"/>
              </a:rPr>
              <a:t>Seco</a:t>
            </a:r>
            <a:r>
              <a:rPr sz="3650" spc="-90" dirty="0">
                <a:solidFill>
                  <a:srgbClr val="0F1A38"/>
                </a:solidFill>
                <a:latin typeface="Century"/>
                <a:cs typeface="Century"/>
              </a:rPr>
              <a:t>nd</a:t>
            </a:r>
            <a:r>
              <a:rPr sz="3650" spc="-8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8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650" spc="3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650" spc="-185" dirty="0">
                <a:solidFill>
                  <a:srgbClr val="0F1A38"/>
                </a:solidFill>
                <a:latin typeface="Century"/>
                <a:cs typeface="Century"/>
              </a:rPr>
              <a:t>rmal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50" dirty="0">
                <a:solidFill>
                  <a:srgbClr val="0F1A38"/>
                </a:solidFill>
                <a:latin typeface="Century"/>
                <a:cs typeface="Century"/>
              </a:rPr>
              <a:t>Fo</a:t>
            </a:r>
            <a:r>
              <a:rPr sz="3650" spc="-195" dirty="0">
                <a:solidFill>
                  <a:srgbClr val="0F1A38"/>
                </a:solidFill>
                <a:latin typeface="Century"/>
                <a:cs typeface="Century"/>
              </a:rPr>
              <a:t>rm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65" dirty="0">
                <a:solidFill>
                  <a:srgbClr val="0F1A38"/>
                </a:solidFill>
                <a:latin typeface="Century"/>
                <a:cs typeface="Century"/>
              </a:rPr>
              <a:t>(2</a:t>
            </a:r>
            <a:r>
              <a:rPr sz="3650" spc="-13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650" spc="-204" dirty="0">
                <a:solidFill>
                  <a:srgbClr val="0F1A38"/>
                </a:solidFill>
                <a:latin typeface="Century"/>
                <a:cs typeface="Century"/>
              </a:rPr>
              <a:t>F):</a:t>
            </a:r>
            <a:endParaRPr sz="3650">
              <a:latin typeface="Century"/>
              <a:cs typeface="Century"/>
            </a:endParaRPr>
          </a:p>
          <a:p>
            <a:pPr marL="219075" marR="360680">
              <a:lnSpc>
                <a:spcPct val="100400"/>
              </a:lnSpc>
              <a:spcBef>
                <a:spcPts val="10"/>
              </a:spcBef>
            </a:pPr>
            <a:r>
              <a:rPr sz="3650" spc="-165" dirty="0">
                <a:solidFill>
                  <a:srgbClr val="0F1A38"/>
                </a:solidFill>
                <a:latin typeface="Century"/>
                <a:cs typeface="Century"/>
              </a:rPr>
              <a:t>All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55" dirty="0">
                <a:solidFill>
                  <a:srgbClr val="0F1A38"/>
                </a:solidFill>
                <a:latin typeface="Century"/>
                <a:cs typeface="Century"/>
              </a:rPr>
              <a:t>tables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95" dirty="0">
                <a:solidFill>
                  <a:srgbClr val="0F1A38"/>
                </a:solidFill>
                <a:latin typeface="Century"/>
                <a:cs typeface="Century"/>
              </a:rPr>
              <a:t>are</a:t>
            </a:r>
            <a:r>
              <a:rPr sz="36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95" dirty="0">
                <a:solidFill>
                  <a:srgbClr val="0F1A38"/>
                </a:solidFill>
                <a:latin typeface="Century"/>
                <a:cs typeface="Century"/>
              </a:rPr>
              <a:t>lik</a:t>
            </a:r>
            <a:r>
              <a:rPr sz="3650" spc="-35" dirty="0">
                <a:solidFill>
                  <a:srgbClr val="0F1A38"/>
                </a:solidFill>
                <a:latin typeface="Century"/>
                <a:cs typeface="Century"/>
              </a:rPr>
              <a:t>ely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70" dirty="0">
                <a:solidFill>
                  <a:srgbClr val="0F1A38"/>
                </a:solidFill>
                <a:latin typeface="Century"/>
                <a:cs typeface="Century"/>
              </a:rPr>
              <a:t>in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25" dirty="0">
                <a:solidFill>
                  <a:srgbClr val="0F1A38"/>
                </a:solidFill>
                <a:latin typeface="Century"/>
                <a:cs typeface="Century"/>
              </a:rPr>
              <a:t>2NF</a:t>
            </a:r>
            <a:r>
              <a:rPr sz="365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105" dirty="0">
                <a:solidFill>
                  <a:srgbClr val="0F1A38"/>
                </a:solidFill>
                <a:latin typeface="Century"/>
                <a:cs typeface="Century"/>
              </a:rPr>
              <a:t>exc</a:t>
            </a:r>
            <a:r>
              <a:rPr sz="3650" spc="11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650" spc="-20" dirty="0">
                <a:solidFill>
                  <a:srgbClr val="0F1A38"/>
                </a:solidFill>
                <a:latin typeface="Century"/>
                <a:cs typeface="Century"/>
              </a:rPr>
              <a:t>pt</a:t>
            </a:r>
            <a:r>
              <a:rPr sz="365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10" dirty="0">
                <a:solidFill>
                  <a:srgbClr val="0F1A38"/>
                </a:solidFill>
                <a:latin typeface="Century"/>
                <a:cs typeface="Century"/>
              </a:rPr>
              <a:t>LandDet</a:t>
            </a:r>
            <a:r>
              <a:rPr sz="3650" spc="-170" dirty="0">
                <a:solidFill>
                  <a:srgbClr val="0F1A38"/>
                </a:solidFill>
                <a:latin typeface="Century"/>
                <a:cs typeface="Century"/>
              </a:rPr>
              <a:t>ails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10" dirty="0">
                <a:solidFill>
                  <a:srgbClr val="0F1A38"/>
                </a:solidFill>
                <a:latin typeface="Century"/>
                <a:cs typeface="Century"/>
              </a:rPr>
              <a:t>and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229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3650" spc="-75" dirty="0">
                <a:solidFill>
                  <a:srgbClr val="0F1A38"/>
                </a:solidFill>
                <a:latin typeface="Century"/>
                <a:cs typeface="Century"/>
              </a:rPr>
              <a:t>arves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55" dirty="0">
                <a:solidFill>
                  <a:srgbClr val="0F1A38"/>
                </a:solidFill>
                <a:latin typeface="Century"/>
                <a:cs typeface="Century"/>
              </a:rPr>
              <a:t>tables</a:t>
            </a:r>
            <a:r>
              <a:rPr sz="3650" spc="-145" dirty="0">
                <a:solidFill>
                  <a:srgbClr val="0F1A38"/>
                </a:solidFill>
                <a:latin typeface="Century"/>
                <a:cs typeface="Century"/>
              </a:rPr>
              <a:t>.</a:t>
            </a:r>
            <a:r>
              <a:rPr sz="36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60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3650" spc="2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650" spc="140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3650" spc="7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650" spc="85" dirty="0">
                <a:solidFill>
                  <a:srgbClr val="0F1A38"/>
                </a:solidFill>
                <a:latin typeface="Century"/>
                <a:cs typeface="Century"/>
              </a:rPr>
              <a:t>v</a:t>
            </a:r>
            <a:r>
              <a:rPr sz="3650" spc="-90" dirty="0">
                <a:solidFill>
                  <a:srgbClr val="0F1A38"/>
                </a:solidFill>
                <a:latin typeface="Century"/>
                <a:cs typeface="Century"/>
              </a:rPr>
              <a:t>er,</a:t>
            </a:r>
            <a:r>
              <a:rPr sz="36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6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65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50" dirty="0">
                <a:solidFill>
                  <a:srgbClr val="0F1A38"/>
                </a:solidFill>
                <a:latin typeface="Century"/>
                <a:cs typeface="Century"/>
              </a:rPr>
              <a:t>definit</a:t>
            </a:r>
            <a:r>
              <a:rPr sz="3650" spc="-20" dirty="0">
                <a:solidFill>
                  <a:srgbClr val="0F1A38"/>
                </a:solidFill>
                <a:latin typeface="Century"/>
                <a:cs typeface="Century"/>
              </a:rPr>
              <a:t>ive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30" dirty="0">
                <a:solidFill>
                  <a:srgbClr val="0F1A38"/>
                </a:solidFill>
                <a:latin typeface="Century"/>
                <a:cs typeface="Century"/>
              </a:rPr>
              <a:t>analysis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70" dirty="0">
                <a:solidFill>
                  <a:srgbClr val="0F1A38"/>
                </a:solidFill>
                <a:latin typeface="Century"/>
                <a:cs typeface="Century"/>
              </a:rPr>
              <a:t>requires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00" dirty="0">
                <a:solidFill>
                  <a:srgbClr val="0F1A38"/>
                </a:solidFill>
                <a:latin typeface="Century"/>
                <a:cs typeface="Century"/>
              </a:rPr>
              <a:t>examining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20" dirty="0">
                <a:solidFill>
                  <a:srgbClr val="0F1A38"/>
                </a:solidFill>
                <a:latin typeface="Century"/>
                <a:cs typeface="Century"/>
              </a:rPr>
              <a:t>funct</a:t>
            </a:r>
            <a:r>
              <a:rPr sz="3650" spc="40" dirty="0">
                <a:solidFill>
                  <a:srgbClr val="0F1A38"/>
                </a:solidFill>
                <a:latin typeface="Century"/>
                <a:cs typeface="Century"/>
              </a:rPr>
              <a:t>io</a:t>
            </a:r>
            <a:r>
              <a:rPr sz="3650" spc="-185" dirty="0">
                <a:solidFill>
                  <a:srgbClr val="0F1A38"/>
                </a:solidFill>
                <a:latin typeface="Century"/>
                <a:cs typeface="Century"/>
              </a:rPr>
              <a:t>nal</a:t>
            </a:r>
            <a:r>
              <a:rPr sz="36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15" dirty="0">
                <a:solidFill>
                  <a:srgbClr val="0F1A38"/>
                </a:solidFill>
                <a:latin typeface="Century"/>
                <a:cs typeface="Century"/>
              </a:rPr>
              <a:t>dependenci</a:t>
            </a:r>
            <a:r>
              <a:rPr sz="3650" spc="2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650" spc="-7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65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30" dirty="0">
                <a:solidFill>
                  <a:srgbClr val="0F1A38"/>
                </a:solidFill>
                <a:latin typeface="Century"/>
                <a:cs typeface="Century"/>
              </a:rPr>
              <a:t>(rela</a:t>
            </a:r>
            <a:r>
              <a:rPr sz="3650" spc="-1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650" spc="40" dirty="0">
                <a:solidFill>
                  <a:srgbClr val="0F1A38"/>
                </a:solidFill>
                <a:latin typeface="Century"/>
                <a:cs typeface="Century"/>
              </a:rPr>
              <a:t>io</a:t>
            </a:r>
            <a:r>
              <a:rPr sz="3650" spc="-114" dirty="0">
                <a:solidFill>
                  <a:srgbClr val="0F1A38"/>
                </a:solidFill>
                <a:latin typeface="Century"/>
                <a:cs typeface="Century"/>
              </a:rPr>
              <a:t>nships</a:t>
            </a:r>
            <a:r>
              <a:rPr sz="36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50" dirty="0">
                <a:solidFill>
                  <a:srgbClr val="0F1A38"/>
                </a:solidFill>
                <a:latin typeface="Century"/>
                <a:cs typeface="Century"/>
              </a:rPr>
              <a:t>bet</a:t>
            </a:r>
            <a:r>
              <a:rPr sz="3650" spc="140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3650" spc="14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650" spc="15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650" spc="-160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65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90" dirty="0">
                <a:solidFill>
                  <a:srgbClr val="0F1A38"/>
                </a:solidFill>
                <a:latin typeface="Century"/>
                <a:cs typeface="Century"/>
              </a:rPr>
              <a:t>at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650" spc="-120" dirty="0">
                <a:solidFill>
                  <a:srgbClr val="0F1A38"/>
                </a:solidFill>
                <a:latin typeface="Century"/>
                <a:cs typeface="Century"/>
              </a:rPr>
              <a:t>ribut</a:t>
            </a:r>
            <a:r>
              <a:rPr sz="3650" spc="35" dirty="0">
                <a:solidFill>
                  <a:srgbClr val="0F1A38"/>
                </a:solidFill>
                <a:latin typeface="Century"/>
                <a:cs typeface="Century"/>
              </a:rPr>
              <a:t>es</a:t>
            </a:r>
            <a:r>
              <a:rPr sz="3650" spc="-170" dirty="0">
                <a:solidFill>
                  <a:srgbClr val="0F1A38"/>
                </a:solidFill>
                <a:latin typeface="Century"/>
                <a:cs typeface="Century"/>
              </a:rPr>
              <a:t>).</a:t>
            </a:r>
            <a:endParaRPr sz="365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506730" indent="-494030">
              <a:lnSpc>
                <a:spcPct val="100000"/>
              </a:lnSpc>
              <a:spcBef>
                <a:spcPts val="2615"/>
              </a:spcBef>
              <a:buClr>
                <a:srgbClr val="0F1A38"/>
              </a:buClr>
              <a:buFont typeface="Century"/>
              <a:buAutoNum type="arabicPeriod" startAt="3"/>
              <a:tabLst>
                <a:tab pos="507365" algn="l"/>
              </a:tabLst>
            </a:pPr>
            <a:r>
              <a:rPr sz="3650" spc="-175" dirty="0">
                <a:solidFill>
                  <a:srgbClr val="0F1A38"/>
                </a:solidFill>
                <a:latin typeface="Century"/>
                <a:cs typeface="Century"/>
              </a:rPr>
              <a:t>Third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6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650" spc="29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650" spc="-204" dirty="0">
                <a:solidFill>
                  <a:srgbClr val="0F1A38"/>
                </a:solidFill>
                <a:latin typeface="Century"/>
                <a:cs typeface="Century"/>
              </a:rPr>
              <a:t>rmal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Fo</a:t>
            </a:r>
            <a:r>
              <a:rPr sz="3650" spc="-195" dirty="0">
                <a:solidFill>
                  <a:srgbClr val="0F1A38"/>
                </a:solidFill>
                <a:latin typeface="Century"/>
                <a:cs typeface="Century"/>
              </a:rPr>
              <a:t>rm</a:t>
            </a:r>
            <a:r>
              <a:rPr sz="36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65" dirty="0">
                <a:solidFill>
                  <a:srgbClr val="0F1A38"/>
                </a:solidFill>
                <a:latin typeface="Century"/>
                <a:cs typeface="Century"/>
              </a:rPr>
              <a:t>(3</a:t>
            </a:r>
            <a:r>
              <a:rPr sz="3650" spc="-13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650" spc="-204" dirty="0">
                <a:solidFill>
                  <a:srgbClr val="0F1A38"/>
                </a:solidFill>
                <a:latin typeface="Century"/>
                <a:cs typeface="Century"/>
              </a:rPr>
              <a:t>F):</a:t>
            </a:r>
            <a:endParaRPr sz="36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50" spc="215" dirty="0">
                <a:solidFill>
                  <a:srgbClr val="0F1A38"/>
                </a:solidFill>
                <a:latin typeface="Century"/>
                <a:cs typeface="Century"/>
              </a:rPr>
              <a:t>We</a:t>
            </a:r>
            <a:r>
              <a:rPr sz="36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35" dirty="0">
                <a:solidFill>
                  <a:srgbClr val="0F1A38"/>
                </a:solidFill>
                <a:latin typeface="Century"/>
                <a:cs typeface="Century"/>
              </a:rPr>
              <a:t>need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650" spc="29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95" dirty="0">
                <a:solidFill>
                  <a:srgbClr val="0F1A38"/>
                </a:solidFill>
                <a:latin typeface="Century"/>
                <a:cs typeface="Century"/>
              </a:rPr>
              <a:t>analyze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135" dirty="0">
                <a:solidFill>
                  <a:srgbClr val="0F1A38"/>
                </a:solidFill>
                <a:latin typeface="Century"/>
                <a:cs typeface="Century"/>
              </a:rPr>
              <a:t>po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650" spc="-20" dirty="0">
                <a:solidFill>
                  <a:srgbClr val="0F1A38"/>
                </a:solidFill>
                <a:latin typeface="Century"/>
                <a:cs typeface="Century"/>
              </a:rPr>
              <a:t>ent</a:t>
            </a:r>
            <a:r>
              <a:rPr sz="3650" spc="-190" dirty="0">
                <a:solidFill>
                  <a:srgbClr val="0F1A38"/>
                </a:solidFill>
                <a:latin typeface="Century"/>
                <a:cs typeface="Century"/>
              </a:rPr>
              <a:t>ial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10" dirty="0">
                <a:solidFill>
                  <a:srgbClr val="0F1A38"/>
                </a:solidFill>
                <a:latin typeface="Century"/>
                <a:cs typeface="Century"/>
              </a:rPr>
              <a:t>part</a:t>
            </a:r>
            <a:r>
              <a:rPr sz="3650" spc="-190" dirty="0">
                <a:solidFill>
                  <a:srgbClr val="0F1A38"/>
                </a:solidFill>
                <a:latin typeface="Century"/>
                <a:cs typeface="Century"/>
              </a:rPr>
              <a:t>ial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10" dirty="0">
                <a:solidFill>
                  <a:srgbClr val="0F1A38"/>
                </a:solidFill>
                <a:latin typeface="Century"/>
                <a:cs typeface="Century"/>
              </a:rPr>
              <a:t>and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650" spc="-155" dirty="0">
                <a:solidFill>
                  <a:srgbClr val="0F1A38"/>
                </a:solidFill>
                <a:latin typeface="Century"/>
                <a:cs typeface="Century"/>
              </a:rPr>
              <a:t>rans</a:t>
            </a:r>
            <a:r>
              <a:rPr sz="3650" spc="-120" dirty="0">
                <a:solidFill>
                  <a:srgbClr val="0F1A38"/>
                </a:solidFill>
                <a:latin typeface="Century"/>
                <a:cs typeface="Century"/>
              </a:rPr>
              <a:t>it</a:t>
            </a:r>
            <a:r>
              <a:rPr sz="3650" spc="-20" dirty="0">
                <a:solidFill>
                  <a:srgbClr val="0F1A38"/>
                </a:solidFill>
                <a:latin typeface="Century"/>
                <a:cs typeface="Century"/>
              </a:rPr>
              <a:t>ive</a:t>
            </a:r>
            <a:r>
              <a:rPr sz="36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15" dirty="0">
                <a:solidFill>
                  <a:srgbClr val="0F1A38"/>
                </a:solidFill>
                <a:latin typeface="Century"/>
                <a:cs typeface="Century"/>
              </a:rPr>
              <a:t>dependenci</a:t>
            </a:r>
            <a:r>
              <a:rPr sz="3650" spc="2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650" spc="-7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65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4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650" spc="29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6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35" dirty="0">
                <a:solidFill>
                  <a:srgbClr val="0F1A38"/>
                </a:solidFill>
                <a:latin typeface="Century"/>
                <a:cs typeface="Century"/>
              </a:rPr>
              <a:t>det</a:t>
            </a:r>
            <a:r>
              <a:rPr sz="3650" spc="-80" dirty="0">
                <a:solidFill>
                  <a:srgbClr val="0F1A38"/>
                </a:solidFill>
                <a:latin typeface="Century"/>
                <a:cs typeface="Century"/>
              </a:rPr>
              <a:t>ermine</a:t>
            </a:r>
            <a:r>
              <a:rPr sz="3650" spc="-6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50" dirty="0">
                <a:solidFill>
                  <a:srgbClr val="0F1A38"/>
                </a:solidFill>
                <a:latin typeface="Century"/>
                <a:cs typeface="Century"/>
              </a:rPr>
              <a:t>if</a:t>
            </a:r>
            <a:endParaRPr sz="36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50" spc="-30" dirty="0">
                <a:solidFill>
                  <a:srgbClr val="0F1A38"/>
                </a:solidFill>
                <a:latin typeface="Century"/>
                <a:cs typeface="Century"/>
              </a:rPr>
              <a:t>the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3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650" spc="-55" dirty="0">
                <a:solidFill>
                  <a:srgbClr val="0F1A38"/>
                </a:solidFill>
                <a:latin typeface="Century"/>
                <a:cs typeface="Century"/>
              </a:rPr>
              <a:t>ables</a:t>
            </a:r>
            <a:r>
              <a:rPr sz="36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95" dirty="0">
                <a:solidFill>
                  <a:srgbClr val="0F1A38"/>
                </a:solidFill>
                <a:latin typeface="Century"/>
                <a:cs typeface="Century"/>
              </a:rPr>
              <a:t>are</a:t>
            </a:r>
            <a:r>
              <a:rPr sz="36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70" dirty="0">
                <a:solidFill>
                  <a:srgbClr val="0F1A38"/>
                </a:solidFill>
                <a:latin typeface="Century"/>
                <a:cs typeface="Century"/>
              </a:rPr>
              <a:t>in</a:t>
            </a:r>
            <a:r>
              <a:rPr sz="36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650" spc="-125" dirty="0">
                <a:solidFill>
                  <a:srgbClr val="0F1A38"/>
                </a:solidFill>
                <a:latin typeface="Century"/>
                <a:cs typeface="Century"/>
              </a:rPr>
              <a:t>3NF</a:t>
            </a:r>
            <a:endParaRPr sz="365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80262" y="3048"/>
            <a:ext cx="4707736" cy="396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01677" y="2831226"/>
            <a:ext cx="7386321" cy="7455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92680"/>
            <a:ext cx="18288000" cy="3832860"/>
          </a:xfrm>
          <a:custGeom>
            <a:avLst/>
            <a:gdLst/>
            <a:ahLst/>
            <a:cxnLst/>
            <a:rect l="l" t="t" r="r" b="b"/>
            <a:pathLst>
              <a:path w="18288000" h="3832860">
                <a:moveTo>
                  <a:pt x="18232465" y="0"/>
                </a:moveTo>
                <a:lnTo>
                  <a:pt x="0" y="0"/>
                </a:lnTo>
                <a:lnTo>
                  <a:pt x="0" y="3832858"/>
                </a:lnTo>
                <a:lnTo>
                  <a:pt x="18235163" y="3832795"/>
                </a:lnTo>
                <a:lnTo>
                  <a:pt x="18272610" y="3815691"/>
                </a:lnTo>
                <a:lnTo>
                  <a:pt x="18287999" y="3777355"/>
                </a:lnTo>
                <a:lnTo>
                  <a:pt x="18287395" y="47471"/>
                </a:lnTo>
                <a:lnTo>
                  <a:pt x="18268387" y="13187"/>
                </a:lnTo>
                <a:lnTo>
                  <a:pt x="18232465" y="0"/>
                </a:lnTo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07948"/>
            <a:ext cx="4503420" cy="914400"/>
          </a:xfrm>
          <a:custGeom>
            <a:avLst/>
            <a:gdLst/>
            <a:ahLst/>
            <a:cxnLst/>
            <a:rect l="l" t="t" r="r" b="b"/>
            <a:pathLst>
              <a:path w="4503420" h="914400">
                <a:moveTo>
                  <a:pt x="4184019" y="0"/>
                </a:moveTo>
                <a:lnTo>
                  <a:pt x="130373" y="0"/>
                </a:lnTo>
                <a:lnTo>
                  <a:pt x="104180" y="1058"/>
                </a:lnTo>
                <a:lnTo>
                  <a:pt x="53627" y="9283"/>
                </a:lnTo>
                <a:lnTo>
                  <a:pt x="6065" y="25101"/>
                </a:lnTo>
                <a:lnTo>
                  <a:pt x="0" y="27951"/>
                </a:lnTo>
                <a:lnTo>
                  <a:pt x="0" y="886448"/>
                </a:lnTo>
                <a:lnTo>
                  <a:pt x="53627" y="905116"/>
                </a:lnTo>
                <a:lnTo>
                  <a:pt x="104180" y="913341"/>
                </a:lnTo>
                <a:lnTo>
                  <a:pt x="130373" y="914399"/>
                </a:lnTo>
                <a:lnTo>
                  <a:pt x="4184019" y="914399"/>
                </a:lnTo>
                <a:lnTo>
                  <a:pt x="4235829" y="910219"/>
                </a:lnTo>
                <a:lnTo>
                  <a:pt x="4284977" y="898115"/>
                </a:lnTo>
                <a:lnTo>
                  <a:pt x="4330805" y="878747"/>
                </a:lnTo>
                <a:lnTo>
                  <a:pt x="4372656" y="852772"/>
                </a:lnTo>
                <a:lnTo>
                  <a:pt x="4409872" y="820849"/>
                </a:lnTo>
                <a:lnTo>
                  <a:pt x="4441796" y="783634"/>
                </a:lnTo>
                <a:lnTo>
                  <a:pt x="4467770" y="741787"/>
                </a:lnTo>
                <a:lnTo>
                  <a:pt x="4487137" y="695966"/>
                </a:lnTo>
                <a:lnTo>
                  <a:pt x="4499239" y="646827"/>
                </a:lnTo>
                <a:lnTo>
                  <a:pt x="4503419" y="595030"/>
                </a:lnTo>
                <a:lnTo>
                  <a:pt x="4503356" y="313030"/>
                </a:lnTo>
                <a:lnTo>
                  <a:pt x="4500216" y="274334"/>
                </a:lnTo>
                <a:lnTo>
                  <a:pt x="4492420" y="236521"/>
                </a:lnTo>
                <a:lnTo>
                  <a:pt x="4480080" y="199933"/>
                </a:lnTo>
                <a:lnTo>
                  <a:pt x="4463306" y="164912"/>
                </a:lnTo>
                <a:lnTo>
                  <a:pt x="4442210" y="131799"/>
                </a:lnTo>
                <a:lnTo>
                  <a:pt x="4416903" y="100937"/>
                </a:lnTo>
                <a:lnTo>
                  <a:pt x="4388062" y="73626"/>
                </a:lnTo>
                <a:lnTo>
                  <a:pt x="4356516" y="50552"/>
                </a:lnTo>
                <a:lnTo>
                  <a:pt x="4322557" y="31590"/>
                </a:lnTo>
                <a:lnTo>
                  <a:pt x="4286595" y="16911"/>
                </a:lnTo>
                <a:lnTo>
                  <a:pt x="4249039" y="6684"/>
                </a:lnTo>
                <a:lnTo>
                  <a:pt x="4210301" y="1082"/>
                </a:lnTo>
                <a:lnTo>
                  <a:pt x="4184019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6745">
              <a:lnSpc>
                <a:spcPct val="100000"/>
              </a:lnSpc>
            </a:pPr>
            <a:r>
              <a:rPr sz="6600" spc="-1270" dirty="0">
                <a:solidFill>
                  <a:srgbClr val="0F1A38"/>
                </a:solidFill>
                <a:latin typeface="Palatino Linotype"/>
                <a:cs typeface="Palatino Linotype"/>
              </a:rPr>
              <a:t>NORMA</a:t>
            </a:r>
            <a:r>
              <a:rPr sz="6600" spc="-1000" dirty="0">
                <a:solidFill>
                  <a:srgbClr val="0F1A38"/>
                </a:solidFill>
                <a:latin typeface="Palatino Linotype"/>
                <a:cs typeface="Palatino Linotype"/>
              </a:rPr>
              <a:t>L</a:t>
            </a:r>
            <a:r>
              <a:rPr sz="6600" spc="-1070" dirty="0">
                <a:solidFill>
                  <a:srgbClr val="0F1A38"/>
                </a:solidFill>
                <a:latin typeface="Palatino Linotype"/>
                <a:cs typeface="Palatino Linotype"/>
              </a:rPr>
              <a:t>IZATION</a:t>
            </a:r>
            <a:r>
              <a:rPr sz="66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6600" spc="-1110" dirty="0">
                <a:solidFill>
                  <a:srgbClr val="0F1A38"/>
                </a:solidFill>
                <a:latin typeface="Palatino Linotype"/>
                <a:cs typeface="Palatino Linotype"/>
              </a:rPr>
              <a:t>OF</a:t>
            </a:r>
            <a:r>
              <a:rPr sz="66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6600" spc="-785" dirty="0">
                <a:solidFill>
                  <a:srgbClr val="0F1A38"/>
                </a:solidFill>
                <a:latin typeface="Palatino Linotype"/>
                <a:cs typeface="Palatino Linotype"/>
              </a:rPr>
              <a:t>TABLES</a:t>
            </a:r>
            <a:endParaRPr sz="6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100" spc="-254" dirty="0"/>
              <a:t>SOLUTIONS</a:t>
            </a:r>
            <a:endParaRPr sz="4100"/>
          </a:p>
        </p:txBody>
      </p:sp>
      <p:sp>
        <p:nvSpPr>
          <p:cNvPr id="7" name="object 7"/>
          <p:cNvSpPr txBox="1"/>
          <p:nvPr/>
        </p:nvSpPr>
        <p:spPr>
          <a:xfrm>
            <a:off x="119268" y="2842914"/>
            <a:ext cx="18156555" cy="296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5" dirty="0">
                <a:solidFill>
                  <a:srgbClr val="0F1A38"/>
                </a:solidFill>
                <a:latin typeface="Century"/>
                <a:cs typeface="Century"/>
              </a:rPr>
              <a:t>Deco</a:t>
            </a:r>
            <a:r>
              <a:rPr sz="2750" spc="35" dirty="0">
                <a:solidFill>
                  <a:srgbClr val="0F1A38"/>
                </a:solidFill>
                <a:latin typeface="Century"/>
                <a:cs typeface="Century"/>
              </a:rPr>
              <a:t>mpo</a:t>
            </a:r>
            <a:r>
              <a:rPr sz="2750" spc="-55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2750" spc="11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750" spc="-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F1A38"/>
                </a:solidFill>
                <a:latin typeface="Century"/>
                <a:cs typeface="Century"/>
              </a:rPr>
              <a:t>LandDet</a:t>
            </a:r>
            <a:r>
              <a:rPr sz="2750" spc="-10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2750" spc="-125" dirty="0">
                <a:solidFill>
                  <a:srgbClr val="0F1A38"/>
                </a:solidFill>
                <a:latin typeface="Century"/>
                <a:cs typeface="Century"/>
              </a:rPr>
              <a:t>ils</a:t>
            </a:r>
            <a:r>
              <a:rPr sz="27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F1A38"/>
                </a:solidFill>
                <a:latin typeface="Century"/>
                <a:cs typeface="Century"/>
              </a:rPr>
              <a:t>int</a:t>
            </a:r>
            <a:r>
              <a:rPr sz="2750" spc="22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275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750" spc="105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2750" spc="22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275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750" spc="-10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2750" dirty="0">
                <a:solidFill>
                  <a:srgbClr val="0F1A38"/>
                </a:solidFill>
                <a:latin typeface="Century"/>
                <a:cs typeface="Century"/>
              </a:rPr>
              <a:t>bl</a:t>
            </a:r>
            <a:r>
              <a:rPr sz="2750" spc="-1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750" spc="-55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endParaRPr sz="27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50" spc="-125" dirty="0">
                <a:solidFill>
                  <a:srgbClr val="0F1A38"/>
                </a:solidFill>
                <a:latin typeface="Century"/>
                <a:cs typeface="Century"/>
              </a:rPr>
              <a:t>Farm</a:t>
            </a:r>
            <a:r>
              <a:rPr sz="2750" spc="-11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750" spc="-145" dirty="0">
                <a:solidFill>
                  <a:srgbClr val="0F1A38"/>
                </a:solidFill>
                <a:latin typeface="Century"/>
                <a:cs typeface="Century"/>
              </a:rPr>
              <a:t>rLand:</a:t>
            </a:r>
            <a:r>
              <a:rPr sz="275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F1A38"/>
                </a:solidFill>
                <a:latin typeface="Century"/>
                <a:cs typeface="Century"/>
              </a:rPr>
              <a:t>(</a:t>
            </a:r>
            <a:r>
              <a:rPr sz="2750" spc="-295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2750" spc="-100" dirty="0">
                <a:solidFill>
                  <a:srgbClr val="0F1A38"/>
                </a:solidFill>
                <a:latin typeface="Century"/>
                <a:cs typeface="Century"/>
              </a:rPr>
              <a:t>arme</a:t>
            </a:r>
            <a:r>
              <a:rPr sz="2750" spc="-85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2750" spc="-150" dirty="0">
                <a:solidFill>
                  <a:srgbClr val="0F1A38"/>
                </a:solidFill>
                <a:latin typeface="Century"/>
                <a:cs typeface="Century"/>
              </a:rPr>
              <a:t>ID,</a:t>
            </a:r>
            <a:r>
              <a:rPr sz="2750" spc="-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F1A38"/>
                </a:solidFill>
                <a:latin typeface="Century"/>
                <a:cs typeface="Century"/>
              </a:rPr>
              <a:t>LandID,</a:t>
            </a:r>
            <a:r>
              <a:rPr sz="2750" spc="-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F1A38"/>
                </a:solidFill>
                <a:latin typeface="Century"/>
                <a:cs typeface="Century"/>
              </a:rPr>
              <a:t>So</a:t>
            </a:r>
            <a:r>
              <a:rPr sz="2750" spc="-110" dirty="0">
                <a:solidFill>
                  <a:srgbClr val="0F1A38"/>
                </a:solidFill>
                <a:latin typeface="Century"/>
                <a:cs typeface="Century"/>
              </a:rPr>
              <a:t>ilT</a:t>
            </a:r>
            <a:r>
              <a:rPr sz="2750" spc="-145" dirty="0">
                <a:solidFill>
                  <a:srgbClr val="0F1A38"/>
                </a:solidFill>
                <a:latin typeface="Century"/>
                <a:cs typeface="Century"/>
              </a:rPr>
              <a:t>y</a:t>
            </a:r>
            <a:r>
              <a:rPr sz="2750" spc="60" dirty="0">
                <a:solidFill>
                  <a:srgbClr val="0F1A38"/>
                </a:solidFill>
                <a:latin typeface="Century"/>
                <a:cs typeface="Century"/>
              </a:rPr>
              <a:t>p</a:t>
            </a:r>
            <a:r>
              <a:rPr sz="2750" spc="4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750" spc="-150" dirty="0">
                <a:solidFill>
                  <a:srgbClr val="0F1A38"/>
                </a:solidFill>
                <a:latin typeface="Century"/>
                <a:cs typeface="Century"/>
              </a:rPr>
              <a:t>)</a:t>
            </a:r>
            <a:r>
              <a:rPr sz="275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114" dirty="0">
                <a:solidFill>
                  <a:srgbClr val="0F1A38"/>
                </a:solidFill>
                <a:latin typeface="Century"/>
                <a:cs typeface="Century"/>
              </a:rPr>
              <a:t>-</a:t>
            </a:r>
            <a:r>
              <a:rPr sz="27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F1A38"/>
                </a:solidFill>
                <a:latin typeface="Century"/>
                <a:cs typeface="Century"/>
              </a:rPr>
              <a:t>This</a:t>
            </a:r>
            <a:r>
              <a:rPr sz="2750" spc="-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0F1A38"/>
                </a:solidFill>
                <a:latin typeface="Century"/>
                <a:cs typeface="Century"/>
              </a:rPr>
              <a:t>table</a:t>
            </a:r>
            <a:r>
              <a:rPr sz="275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110" dirty="0">
                <a:solidFill>
                  <a:srgbClr val="0F1A38"/>
                </a:solidFill>
                <a:latin typeface="Century"/>
                <a:cs typeface="Century"/>
              </a:rPr>
              <a:t>c</a:t>
            </a:r>
            <a:r>
              <a:rPr sz="2750" spc="-45" dirty="0">
                <a:solidFill>
                  <a:srgbClr val="0F1A38"/>
                </a:solidFill>
                <a:latin typeface="Century"/>
                <a:cs typeface="Century"/>
              </a:rPr>
              <a:t>apt</a:t>
            </a:r>
            <a:r>
              <a:rPr sz="2750" spc="-170" dirty="0">
                <a:solidFill>
                  <a:srgbClr val="0F1A38"/>
                </a:solidFill>
                <a:latin typeface="Century"/>
                <a:cs typeface="Century"/>
              </a:rPr>
              <a:t>u</a:t>
            </a:r>
            <a:r>
              <a:rPr sz="2750" spc="-140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2750" spc="25" dirty="0">
                <a:solidFill>
                  <a:srgbClr val="0F1A38"/>
                </a:solidFill>
                <a:latin typeface="Century"/>
                <a:cs typeface="Century"/>
              </a:rPr>
              <a:t>es</a:t>
            </a:r>
            <a:r>
              <a:rPr sz="275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750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27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2750" spc="-6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750" spc="-105" dirty="0">
                <a:solidFill>
                  <a:srgbClr val="0F1A38"/>
                </a:solidFill>
                <a:latin typeface="Century"/>
                <a:cs typeface="Century"/>
              </a:rPr>
              <a:t>lat</a:t>
            </a:r>
            <a:r>
              <a:rPr sz="2750" spc="40" dirty="0">
                <a:solidFill>
                  <a:srgbClr val="0F1A38"/>
                </a:solidFill>
                <a:latin typeface="Century"/>
                <a:cs typeface="Century"/>
              </a:rPr>
              <a:t>io</a:t>
            </a:r>
            <a:r>
              <a:rPr sz="2750" spc="-8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2750" spc="-6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2750" spc="-85" dirty="0">
                <a:solidFill>
                  <a:srgbClr val="0F1A38"/>
                </a:solidFill>
                <a:latin typeface="Century"/>
                <a:cs typeface="Century"/>
              </a:rPr>
              <a:t>hip</a:t>
            </a:r>
            <a:r>
              <a:rPr sz="275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30" dirty="0">
                <a:solidFill>
                  <a:srgbClr val="0F1A38"/>
                </a:solidFill>
                <a:latin typeface="Century"/>
                <a:cs typeface="Century"/>
              </a:rPr>
              <a:t>b</a:t>
            </a:r>
            <a:r>
              <a:rPr sz="2750" spc="45" dirty="0">
                <a:solidFill>
                  <a:srgbClr val="0F1A38"/>
                </a:solidFill>
                <a:latin typeface="Century"/>
                <a:cs typeface="Century"/>
              </a:rPr>
              <a:t>et</a:t>
            </a:r>
            <a:r>
              <a:rPr sz="2750" spc="105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2750" spc="25" dirty="0">
                <a:solidFill>
                  <a:srgbClr val="0F1A38"/>
                </a:solidFill>
                <a:latin typeface="Century"/>
                <a:cs typeface="Century"/>
              </a:rPr>
              <a:t>een</a:t>
            </a:r>
            <a:r>
              <a:rPr sz="27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F1A38"/>
                </a:solidFill>
                <a:latin typeface="Century"/>
                <a:cs typeface="Century"/>
              </a:rPr>
              <a:t>farmer</a:t>
            </a:r>
            <a:r>
              <a:rPr sz="2750" spc="-55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275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F1A38"/>
                </a:solidFill>
                <a:latin typeface="Century"/>
                <a:cs typeface="Century"/>
              </a:rPr>
              <a:t>and</a:t>
            </a:r>
            <a:r>
              <a:rPr sz="275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750" spc="-114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2750" spc="-70" dirty="0">
                <a:solidFill>
                  <a:srgbClr val="0F1A38"/>
                </a:solidFill>
                <a:latin typeface="Century"/>
                <a:cs typeface="Century"/>
              </a:rPr>
              <a:t>eir</a:t>
            </a:r>
            <a:r>
              <a:rPr sz="27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F1A38"/>
                </a:solidFill>
                <a:latin typeface="Century"/>
                <a:cs typeface="Century"/>
              </a:rPr>
              <a:t>land</a:t>
            </a:r>
            <a:endParaRPr sz="27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50" spc="-110" dirty="0">
                <a:solidFill>
                  <a:srgbClr val="0F1A38"/>
                </a:solidFill>
                <a:latin typeface="Century"/>
                <a:cs typeface="Century"/>
              </a:rPr>
              <a:t>pa</a:t>
            </a:r>
            <a:r>
              <a:rPr sz="2750" spc="-105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2750" spc="105" dirty="0">
                <a:solidFill>
                  <a:srgbClr val="0F1A38"/>
                </a:solidFill>
                <a:latin typeface="Century"/>
                <a:cs typeface="Century"/>
              </a:rPr>
              <a:t>ce</a:t>
            </a:r>
            <a:r>
              <a:rPr sz="2750" spc="-110" dirty="0">
                <a:solidFill>
                  <a:srgbClr val="0F1A38"/>
                </a:solidFill>
                <a:latin typeface="Century"/>
                <a:cs typeface="Century"/>
              </a:rPr>
              <a:t>ls.</a:t>
            </a:r>
            <a:endParaRPr sz="2750">
              <a:latin typeface="Century"/>
              <a:cs typeface="Century"/>
            </a:endParaRPr>
          </a:p>
          <a:p>
            <a:pPr marL="12700" marR="309245">
              <a:lnSpc>
                <a:spcPts val="4200"/>
              </a:lnSpc>
              <a:spcBef>
                <a:spcPts val="220"/>
              </a:spcBef>
            </a:pPr>
            <a:r>
              <a:rPr sz="2950" spc="-165" dirty="0">
                <a:solidFill>
                  <a:srgbClr val="0F1A38"/>
                </a:solidFill>
                <a:latin typeface="Century"/>
                <a:cs typeface="Century"/>
              </a:rPr>
              <a:t>Land</a:t>
            </a:r>
            <a:r>
              <a:rPr sz="2950" spc="-35" dirty="0">
                <a:solidFill>
                  <a:srgbClr val="0F1A38"/>
                </a:solidFill>
                <a:latin typeface="Century"/>
                <a:cs typeface="Century"/>
              </a:rPr>
              <a:t>Crops</a:t>
            </a:r>
            <a:r>
              <a:rPr sz="2950" spc="-45" dirty="0">
                <a:solidFill>
                  <a:srgbClr val="0F1A38"/>
                </a:solidFill>
                <a:latin typeface="Century"/>
                <a:cs typeface="Century"/>
              </a:rPr>
              <a:t>:</a:t>
            </a:r>
            <a:r>
              <a:rPr sz="29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200" dirty="0">
                <a:solidFill>
                  <a:srgbClr val="0F1A38"/>
                </a:solidFill>
                <a:latin typeface="Century"/>
                <a:cs typeface="Century"/>
              </a:rPr>
              <a:t>(La</a:t>
            </a:r>
            <a:r>
              <a:rPr sz="2950" spc="-250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2950" spc="-90" dirty="0">
                <a:solidFill>
                  <a:srgbClr val="0F1A38"/>
                </a:solidFill>
                <a:latin typeface="Century"/>
                <a:cs typeface="Century"/>
              </a:rPr>
              <a:t>dI</a:t>
            </a:r>
            <a:r>
              <a:rPr sz="2950" spc="-15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2950" spc="-114" dirty="0">
                <a:solidFill>
                  <a:srgbClr val="0F1A38"/>
                </a:solidFill>
                <a:latin typeface="Century"/>
                <a:cs typeface="Century"/>
              </a:rPr>
              <a:t>,</a:t>
            </a:r>
            <a:r>
              <a:rPr sz="29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35" dirty="0">
                <a:solidFill>
                  <a:srgbClr val="0F1A38"/>
                </a:solidFill>
                <a:latin typeface="Century"/>
                <a:cs typeface="Century"/>
              </a:rPr>
              <a:t>Cro</a:t>
            </a:r>
            <a:r>
              <a:rPr sz="2950" spc="-90" dirty="0">
                <a:solidFill>
                  <a:srgbClr val="0F1A38"/>
                </a:solidFill>
                <a:latin typeface="Century"/>
                <a:cs typeface="Century"/>
              </a:rPr>
              <a:t>pI</a:t>
            </a:r>
            <a:r>
              <a:rPr sz="2950" spc="-15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2950" spc="-114" dirty="0">
                <a:solidFill>
                  <a:srgbClr val="0F1A38"/>
                </a:solidFill>
                <a:latin typeface="Century"/>
                <a:cs typeface="Century"/>
              </a:rPr>
              <a:t>,</a:t>
            </a:r>
            <a:r>
              <a:rPr sz="29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125" dirty="0">
                <a:solidFill>
                  <a:srgbClr val="0F1A38"/>
                </a:solidFill>
                <a:latin typeface="Century"/>
                <a:cs typeface="Century"/>
              </a:rPr>
              <a:t>Cult</a:t>
            </a:r>
            <a:r>
              <a:rPr sz="2950" spc="-80" dirty="0">
                <a:solidFill>
                  <a:srgbClr val="0F1A38"/>
                </a:solidFill>
                <a:latin typeface="Century"/>
                <a:cs typeface="Century"/>
              </a:rPr>
              <a:t>ivat</a:t>
            </a:r>
            <a:r>
              <a:rPr sz="2950" spc="10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950" spc="-160" dirty="0">
                <a:solidFill>
                  <a:srgbClr val="0F1A38"/>
                </a:solidFill>
                <a:latin typeface="Century"/>
                <a:cs typeface="Century"/>
              </a:rPr>
              <a:t>dLa</a:t>
            </a:r>
            <a:r>
              <a:rPr sz="2950" spc="-17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2950" spc="-85" dirty="0">
                <a:solidFill>
                  <a:srgbClr val="0F1A38"/>
                </a:solidFill>
                <a:latin typeface="Century"/>
                <a:cs typeface="Century"/>
              </a:rPr>
              <a:t>d)</a:t>
            </a:r>
            <a:r>
              <a:rPr sz="29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125" dirty="0">
                <a:solidFill>
                  <a:srgbClr val="0F1A38"/>
                </a:solidFill>
                <a:latin typeface="Century"/>
                <a:cs typeface="Century"/>
              </a:rPr>
              <a:t>-</a:t>
            </a:r>
            <a:r>
              <a:rPr sz="295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125" dirty="0">
                <a:solidFill>
                  <a:srgbClr val="0F1A38"/>
                </a:solidFill>
                <a:latin typeface="Century"/>
                <a:cs typeface="Century"/>
              </a:rPr>
              <a:t>This</a:t>
            </a:r>
            <a:r>
              <a:rPr sz="29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30" dirty="0">
                <a:solidFill>
                  <a:srgbClr val="0F1A38"/>
                </a:solidFill>
                <a:latin typeface="Century"/>
                <a:cs typeface="Century"/>
              </a:rPr>
              <a:t>ta</a:t>
            </a:r>
            <a:r>
              <a:rPr sz="2950" spc="-45" dirty="0">
                <a:solidFill>
                  <a:srgbClr val="0F1A38"/>
                </a:solidFill>
                <a:latin typeface="Century"/>
                <a:cs typeface="Century"/>
              </a:rPr>
              <a:t>b</a:t>
            </a:r>
            <a:r>
              <a:rPr sz="2950" spc="-25" dirty="0">
                <a:solidFill>
                  <a:srgbClr val="0F1A38"/>
                </a:solidFill>
                <a:latin typeface="Century"/>
                <a:cs typeface="Century"/>
              </a:rPr>
              <a:t>le</a:t>
            </a:r>
            <a:r>
              <a:rPr sz="295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150" dirty="0">
                <a:solidFill>
                  <a:srgbClr val="0F1A38"/>
                </a:solidFill>
                <a:latin typeface="Century"/>
                <a:cs typeface="Century"/>
              </a:rPr>
              <a:t>link</a:t>
            </a:r>
            <a:r>
              <a:rPr sz="2950" spc="-55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295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195" dirty="0">
                <a:solidFill>
                  <a:srgbClr val="0F1A38"/>
                </a:solidFill>
                <a:latin typeface="Century"/>
                <a:cs typeface="Century"/>
              </a:rPr>
              <a:t>l</a:t>
            </a:r>
            <a:r>
              <a:rPr sz="2950" spc="-90" dirty="0">
                <a:solidFill>
                  <a:srgbClr val="0F1A38"/>
                </a:solidFill>
                <a:latin typeface="Century"/>
                <a:cs typeface="Century"/>
              </a:rPr>
              <a:t>and</a:t>
            </a:r>
            <a:r>
              <a:rPr sz="29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55" dirty="0">
                <a:solidFill>
                  <a:srgbClr val="0F1A38"/>
                </a:solidFill>
                <a:latin typeface="Century"/>
                <a:cs typeface="Century"/>
              </a:rPr>
              <a:t>p</a:t>
            </a:r>
            <a:r>
              <a:rPr sz="2950" spc="-6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2950" spc="-40" dirty="0">
                <a:solidFill>
                  <a:srgbClr val="0F1A38"/>
                </a:solidFill>
                <a:latin typeface="Century"/>
                <a:cs typeface="Century"/>
              </a:rPr>
              <a:t>rcels</a:t>
            </a:r>
            <a:r>
              <a:rPr sz="2950" spc="-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110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2950" spc="-155" dirty="0">
                <a:solidFill>
                  <a:srgbClr val="0F1A38"/>
                </a:solidFill>
                <a:latin typeface="Century"/>
                <a:cs typeface="Century"/>
              </a:rPr>
              <a:t>i</a:t>
            </a:r>
            <a:r>
              <a:rPr sz="295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950" spc="-130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29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50" dirty="0">
                <a:solidFill>
                  <a:srgbClr val="0F1A38"/>
                </a:solidFill>
                <a:latin typeface="Century"/>
                <a:cs typeface="Century"/>
              </a:rPr>
              <a:t>cro</a:t>
            </a:r>
            <a:r>
              <a:rPr sz="2950" spc="-35" dirty="0">
                <a:solidFill>
                  <a:srgbClr val="0F1A38"/>
                </a:solidFill>
                <a:latin typeface="Century"/>
                <a:cs typeface="Century"/>
              </a:rPr>
              <a:t>ps</a:t>
            </a:r>
            <a:r>
              <a:rPr sz="29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0F1A38"/>
                </a:solidFill>
                <a:latin typeface="Century"/>
                <a:cs typeface="Century"/>
              </a:rPr>
              <a:t>g</a:t>
            </a:r>
            <a:r>
              <a:rPr sz="2950" spc="25" dirty="0">
                <a:solidFill>
                  <a:srgbClr val="0F1A38"/>
                </a:solidFill>
                <a:latin typeface="Century"/>
                <a:cs typeface="Century"/>
              </a:rPr>
              <a:t>ro</a:t>
            </a:r>
            <a:r>
              <a:rPr sz="2950" spc="110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2950" spc="-130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29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23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2950" spc="-130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295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950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2950" spc="-1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950" spc="-105" dirty="0">
                <a:solidFill>
                  <a:srgbClr val="0F1A38"/>
                </a:solidFill>
                <a:latin typeface="Century"/>
                <a:cs typeface="Century"/>
              </a:rPr>
              <a:t>m</a:t>
            </a:r>
            <a:r>
              <a:rPr sz="29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90" dirty="0">
                <a:solidFill>
                  <a:srgbClr val="0F1A38"/>
                </a:solidFill>
                <a:latin typeface="Century"/>
                <a:cs typeface="Century"/>
              </a:rPr>
              <a:t>and</a:t>
            </a:r>
            <a:r>
              <a:rPr sz="29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950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29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55" dirty="0">
                <a:solidFill>
                  <a:srgbClr val="0F1A38"/>
                </a:solidFill>
                <a:latin typeface="Century"/>
                <a:cs typeface="Century"/>
              </a:rPr>
              <a:t>cult</a:t>
            </a:r>
            <a:r>
              <a:rPr sz="2950" spc="-80" dirty="0">
                <a:solidFill>
                  <a:srgbClr val="0F1A38"/>
                </a:solidFill>
                <a:latin typeface="Century"/>
                <a:cs typeface="Century"/>
              </a:rPr>
              <a:t>ivat</a:t>
            </a:r>
            <a:r>
              <a:rPr sz="2950" spc="10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950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29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60" dirty="0">
                <a:solidFill>
                  <a:srgbClr val="0F1A38"/>
                </a:solidFill>
                <a:latin typeface="Century"/>
                <a:cs typeface="Century"/>
              </a:rPr>
              <a:t>ar</a:t>
            </a:r>
            <a:r>
              <a:rPr sz="2950" spc="-7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950" spc="-114" dirty="0">
                <a:solidFill>
                  <a:srgbClr val="0F1A38"/>
                </a:solidFill>
                <a:latin typeface="Century"/>
                <a:cs typeface="Century"/>
              </a:rPr>
              <a:t>a.</a:t>
            </a:r>
            <a:endParaRPr sz="29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950" spc="-70" dirty="0">
                <a:solidFill>
                  <a:srgbClr val="0F1A38"/>
                </a:solidFill>
                <a:latin typeface="Century"/>
                <a:cs typeface="Century"/>
              </a:rPr>
              <a:t>Harve</a:t>
            </a:r>
            <a:r>
              <a:rPr sz="2950" spc="-6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295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950" spc="-45" dirty="0">
                <a:solidFill>
                  <a:srgbClr val="0F1A38"/>
                </a:solidFill>
                <a:latin typeface="Century"/>
                <a:cs typeface="Century"/>
              </a:rPr>
              <a:t>:A</a:t>
            </a:r>
            <a:r>
              <a:rPr sz="29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90" dirty="0">
                <a:solidFill>
                  <a:srgbClr val="0F1A38"/>
                </a:solidFill>
                <a:latin typeface="Century"/>
                <a:cs typeface="Century"/>
              </a:rPr>
              <a:t>part</a:t>
            </a:r>
            <a:r>
              <a:rPr sz="2950" spc="-105" dirty="0">
                <a:solidFill>
                  <a:srgbClr val="0F1A38"/>
                </a:solidFill>
                <a:latin typeface="Century"/>
                <a:cs typeface="Century"/>
              </a:rPr>
              <a:t>i</a:t>
            </a:r>
            <a:r>
              <a:rPr sz="2950" spc="-20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2950" spc="-180" dirty="0">
                <a:solidFill>
                  <a:srgbClr val="0F1A38"/>
                </a:solidFill>
                <a:latin typeface="Century"/>
                <a:cs typeface="Century"/>
              </a:rPr>
              <a:t>l</a:t>
            </a:r>
            <a:r>
              <a:rPr sz="295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6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2950" spc="4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950" dirty="0">
                <a:solidFill>
                  <a:srgbClr val="0F1A38"/>
                </a:solidFill>
                <a:latin typeface="Century"/>
                <a:cs typeface="Century"/>
              </a:rPr>
              <a:t>pe</a:t>
            </a:r>
            <a:r>
              <a:rPr sz="2950" spc="-10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2950" dirty="0">
                <a:solidFill>
                  <a:srgbClr val="0F1A38"/>
                </a:solidFill>
                <a:latin typeface="Century"/>
                <a:cs typeface="Century"/>
              </a:rPr>
              <a:t>de</a:t>
            </a:r>
            <a:r>
              <a:rPr sz="2950" spc="-10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2950" spc="55" dirty="0">
                <a:solidFill>
                  <a:srgbClr val="0F1A38"/>
                </a:solidFill>
                <a:latin typeface="Century"/>
                <a:cs typeface="Century"/>
              </a:rPr>
              <a:t>cy</a:t>
            </a:r>
            <a:r>
              <a:rPr sz="295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90" dirty="0">
                <a:solidFill>
                  <a:srgbClr val="0F1A38"/>
                </a:solidFill>
                <a:latin typeface="Century"/>
                <a:cs typeface="Century"/>
              </a:rPr>
              <a:t>mig</a:t>
            </a:r>
            <a:r>
              <a:rPr sz="2950" spc="-140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295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9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5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950" spc="45" dirty="0">
                <a:solidFill>
                  <a:srgbClr val="0F1A38"/>
                </a:solidFill>
                <a:latin typeface="Century"/>
                <a:cs typeface="Century"/>
              </a:rPr>
              <a:t>x</a:t>
            </a:r>
            <a:r>
              <a:rPr sz="2950" spc="-105" dirty="0">
                <a:solidFill>
                  <a:srgbClr val="0F1A38"/>
                </a:solidFill>
                <a:latin typeface="Century"/>
                <a:cs typeface="Century"/>
              </a:rPr>
              <a:t>is</a:t>
            </a:r>
            <a:r>
              <a:rPr sz="295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950" spc="-45" dirty="0">
                <a:solidFill>
                  <a:srgbClr val="0F1A38"/>
                </a:solidFill>
                <a:latin typeface="Century"/>
                <a:cs typeface="Century"/>
              </a:rPr>
              <a:t>:</a:t>
            </a:r>
            <a:r>
              <a:rPr sz="295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0F1A38"/>
                </a:solidFill>
                <a:latin typeface="Century"/>
                <a:cs typeface="Century"/>
              </a:rPr>
              <a:t>Q</a:t>
            </a:r>
            <a:r>
              <a:rPr sz="2950" spc="-10" dirty="0">
                <a:solidFill>
                  <a:srgbClr val="0F1A38"/>
                </a:solidFill>
                <a:latin typeface="Century"/>
                <a:cs typeface="Century"/>
              </a:rPr>
              <a:t>u</a:t>
            </a:r>
            <a:r>
              <a:rPr sz="2950" spc="-105" dirty="0">
                <a:solidFill>
                  <a:srgbClr val="0F1A38"/>
                </a:solidFill>
                <a:latin typeface="Century"/>
                <a:cs typeface="Century"/>
              </a:rPr>
              <a:t>an</a:t>
            </a:r>
            <a:r>
              <a:rPr sz="2950" spc="-8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950" spc="-95" dirty="0">
                <a:solidFill>
                  <a:srgbClr val="0F1A38"/>
                </a:solidFill>
                <a:latin typeface="Century"/>
                <a:cs typeface="Century"/>
              </a:rPr>
              <a:t>it</a:t>
            </a:r>
            <a:r>
              <a:rPr sz="2950" dirty="0">
                <a:solidFill>
                  <a:srgbClr val="0F1A38"/>
                </a:solidFill>
                <a:latin typeface="Century"/>
                <a:cs typeface="Century"/>
              </a:rPr>
              <a:t>y</a:t>
            </a:r>
            <a:r>
              <a:rPr sz="29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F1A38"/>
                </a:solidFill>
                <a:latin typeface="Century"/>
                <a:cs typeface="Century"/>
              </a:rPr>
              <a:t>might</a:t>
            </a:r>
            <a:r>
              <a:rPr sz="29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45" dirty="0">
                <a:solidFill>
                  <a:srgbClr val="0F1A38"/>
                </a:solidFill>
                <a:latin typeface="Century"/>
                <a:cs typeface="Century"/>
              </a:rPr>
              <a:t>de</a:t>
            </a:r>
            <a:r>
              <a:rPr sz="2950" spc="40" dirty="0">
                <a:solidFill>
                  <a:srgbClr val="0F1A38"/>
                </a:solidFill>
                <a:latin typeface="Century"/>
                <a:cs typeface="Century"/>
              </a:rPr>
              <a:t>p</a:t>
            </a:r>
            <a:r>
              <a:rPr sz="2950" dirty="0">
                <a:solidFill>
                  <a:srgbClr val="0F1A38"/>
                </a:solidFill>
                <a:latin typeface="Century"/>
                <a:cs typeface="Century"/>
              </a:rPr>
              <a:t>end</a:t>
            </a:r>
            <a:r>
              <a:rPr sz="29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235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2950" spc="-130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295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300" dirty="0">
                <a:solidFill>
                  <a:srgbClr val="0F1A38"/>
                </a:solidFill>
                <a:latin typeface="Century"/>
                <a:cs typeface="Century"/>
              </a:rPr>
              <a:t>L</a:t>
            </a:r>
            <a:r>
              <a:rPr sz="2950" spc="-26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2950" spc="-160" dirty="0">
                <a:solidFill>
                  <a:srgbClr val="0F1A38"/>
                </a:solidFill>
                <a:latin typeface="Century"/>
                <a:cs typeface="Century"/>
              </a:rPr>
              <a:t>nd</a:t>
            </a:r>
            <a:r>
              <a:rPr sz="2950" spc="-120" dirty="0">
                <a:solidFill>
                  <a:srgbClr val="0F1A38"/>
                </a:solidFill>
                <a:latin typeface="Century"/>
                <a:cs typeface="Century"/>
              </a:rPr>
              <a:t>I</a:t>
            </a:r>
            <a:r>
              <a:rPr sz="2950" spc="-2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29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70" dirty="0">
                <a:solidFill>
                  <a:srgbClr val="0F1A38"/>
                </a:solidFill>
                <a:latin typeface="Century"/>
                <a:cs typeface="Century"/>
              </a:rPr>
              <a:t>(indirect</a:t>
            </a:r>
            <a:r>
              <a:rPr sz="2950" spc="-90" dirty="0">
                <a:solidFill>
                  <a:srgbClr val="0F1A38"/>
                </a:solidFill>
                <a:latin typeface="Century"/>
                <a:cs typeface="Century"/>
              </a:rPr>
              <a:t>ly</a:t>
            </a:r>
            <a:r>
              <a:rPr sz="29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2950" spc="-20" dirty="0">
                <a:solidFill>
                  <a:srgbClr val="0F1A38"/>
                </a:solidFill>
                <a:latin typeface="Century"/>
                <a:cs typeface="Century"/>
              </a:rPr>
              <a:t>hro</a:t>
            </a:r>
            <a:r>
              <a:rPr sz="2950" spc="-75" dirty="0">
                <a:solidFill>
                  <a:srgbClr val="0F1A38"/>
                </a:solidFill>
                <a:latin typeface="Century"/>
                <a:cs typeface="Century"/>
              </a:rPr>
              <a:t>ug</a:t>
            </a:r>
            <a:r>
              <a:rPr sz="2950" spc="-130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29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2950" spc="-135" dirty="0">
                <a:solidFill>
                  <a:srgbClr val="0F1A38"/>
                </a:solidFill>
                <a:latin typeface="Century"/>
                <a:cs typeface="Century"/>
              </a:rPr>
              <a:t>Farm</a:t>
            </a:r>
            <a:r>
              <a:rPr sz="2950" spc="-12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2950" spc="-140" dirty="0">
                <a:solidFill>
                  <a:srgbClr val="0F1A38"/>
                </a:solidFill>
                <a:latin typeface="Century"/>
                <a:cs typeface="Century"/>
              </a:rPr>
              <a:t>rI</a:t>
            </a:r>
            <a:r>
              <a:rPr sz="2950" spc="-26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2950" spc="-140" dirty="0">
                <a:solidFill>
                  <a:srgbClr val="0F1A38"/>
                </a:solidFill>
                <a:latin typeface="Century"/>
                <a:cs typeface="Century"/>
              </a:rPr>
              <a:t>).</a:t>
            </a:r>
            <a:endParaRPr sz="2950">
              <a:latin typeface="Century"/>
              <a:cs typeface="Century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862571"/>
            <a:ext cx="18288000" cy="2974975"/>
          </a:xfrm>
          <a:custGeom>
            <a:avLst/>
            <a:gdLst/>
            <a:ahLst/>
            <a:cxnLst/>
            <a:rect l="l" t="t" r="r" b="b"/>
            <a:pathLst>
              <a:path w="18288000" h="2974975">
                <a:moveTo>
                  <a:pt x="18231733" y="0"/>
                </a:moveTo>
                <a:lnTo>
                  <a:pt x="0" y="0"/>
                </a:lnTo>
                <a:lnTo>
                  <a:pt x="0" y="2974846"/>
                </a:lnTo>
                <a:lnTo>
                  <a:pt x="18235685" y="2974710"/>
                </a:lnTo>
                <a:lnTo>
                  <a:pt x="18272789" y="2957021"/>
                </a:lnTo>
                <a:lnTo>
                  <a:pt x="18287999" y="2918531"/>
                </a:lnTo>
                <a:lnTo>
                  <a:pt x="18287865" y="52357"/>
                </a:lnTo>
                <a:lnTo>
                  <a:pt x="18270186" y="15234"/>
                </a:lnTo>
                <a:lnTo>
                  <a:pt x="18231733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9268" y="7129885"/>
            <a:ext cx="18123535" cy="264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3000" spc="3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000" spc="180" dirty="0">
                <a:solidFill>
                  <a:srgbClr val="0F1A38"/>
                </a:solidFill>
                <a:latin typeface="Century"/>
                <a:cs typeface="Century"/>
              </a:rPr>
              <a:t>co</a:t>
            </a:r>
            <a:r>
              <a:rPr sz="3000" spc="-125" dirty="0">
                <a:solidFill>
                  <a:srgbClr val="0F1A38"/>
                </a:solidFill>
                <a:latin typeface="Century"/>
                <a:cs typeface="Century"/>
              </a:rPr>
              <a:t>m</a:t>
            </a:r>
            <a:r>
              <a:rPr sz="3000" spc="125" dirty="0">
                <a:solidFill>
                  <a:srgbClr val="0F1A38"/>
                </a:solidFill>
                <a:latin typeface="Century"/>
                <a:cs typeface="Century"/>
              </a:rPr>
              <a:t>po</a:t>
            </a:r>
            <a:r>
              <a:rPr sz="3000" spc="-7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00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70" dirty="0">
                <a:solidFill>
                  <a:srgbClr val="0F1A38"/>
                </a:solidFill>
                <a:latin typeface="Century"/>
                <a:cs typeface="Century"/>
              </a:rPr>
              <a:t>Harves</a:t>
            </a:r>
            <a:r>
              <a:rPr sz="30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00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0F1A38"/>
                </a:solidFill>
                <a:latin typeface="Century"/>
                <a:cs typeface="Century"/>
              </a:rPr>
              <a:t>int</a:t>
            </a:r>
            <a:r>
              <a:rPr sz="3000" spc="24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0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000" spc="114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3000" spc="24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0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000" spc="-30" dirty="0">
                <a:solidFill>
                  <a:srgbClr val="0F1A38"/>
                </a:solidFill>
                <a:latin typeface="Century"/>
                <a:cs typeface="Century"/>
              </a:rPr>
              <a:t>ables</a:t>
            </a:r>
            <a:r>
              <a:rPr sz="3000" spc="-45" dirty="0">
                <a:solidFill>
                  <a:srgbClr val="0F1A38"/>
                </a:solidFill>
                <a:latin typeface="Century"/>
                <a:cs typeface="Century"/>
              </a:rPr>
              <a:t>: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000" spc="-105" dirty="0">
                <a:solidFill>
                  <a:srgbClr val="0F1A38"/>
                </a:solidFill>
                <a:latin typeface="Century"/>
                <a:cs typeface="Century"/>
              </a:rPr>
              <a:t>FarmerHarves</a:t>
            </a:r>
            <a:r>
              <a:rPr sz="30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000" spc="-45" dirty="0">
                <a:solidFill>
                  <a:srgbClr val="0F1A38"/>
                </a:solidFill>
                <a:latin typeface="Century"/>
                <a:cs typeface="Century"/>
              </a:rPr>
              <a:t>:</a:t>
            </a:r>
            <a:r>
              <a:rPr sz="3000" spc="-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150" dirty="0">
                <a:solidFill>
                  <a:srgbClr val="0F1A38"/>
                </a:solidFill>
                <a:latin typeface="Century"/>
                <a:cs typeface="Century"/>
              </a:rPr>
              <a:t>(Far</a:t>
            </a:r>
            <a:r>
              <a:rPr sz="3000" spc="-290" dirty="0">
                <a:solidFill>
                  <a:srgbClr val="0F1A38"/>
                </a:solidFill>
                <a:latin typeface="Century"/>
                <a:cs typeface="Century"/>
              </a:rPr>
              <a:t>m</a:t>
            </a:r>
            <a:r>
              <a:rPr sz="3000" spc="-95" dirty="0">
                <a:solidFill>
                  <a:srgbClr val="0F1A38"/>
                </a:solidFill>
                <a:latin typeface="Century"/>
                <a:cs typeface="Century"/>
              </a:rPr>
              <a:t>erI</a:t>
            </a:r>
            <a:r>
              <a:rPr sz="3000" spc="-160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3000" spc="-120" dirty="0">
                <a:solidFill>
                  <a:srgbClr val="0F1A38"/>
                </a:solidFill>
                <a:latin typeface="Century"/>
                <a:cs typeface="Century"/>
              </a:rPr>
              <a:t>,</a:t>
            </a:r>
            <a:r>
              <a:rPr sz="300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3000" spc="-6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0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000" dirty="0">
                <a:solidFill>
                  <a:srgbClr val="0F1A38"/>
                </a:solidFill>
                <a:latin typeface="Century"/>
                <a:cs typeface="Century"/>
              </a:rPr>
              <a:t>e,</a:t>
            </a:r>
            <a:r>
              <a:rPr sz="300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F1A38"/>
                </a:solidFill>
                <a:latin typeface="Century"/>
                <a:cs typeface="Century"/>
              </a:rPr>
              <a:t>Q</a:t>
            </a:r>
            <a:r>
              <a:rPr sz="3000" spc="-15" dirty="0">
                <a:solidFill>
                  <a:srgbClr val="0F1A38"/>
                </a:solidFill>
                <a:latin typeface="Century"/>
                <a:cs typeface="Century"/>
              </a:rPr>
              <a:t>u</a:t>
            </a:r>
            <a:r>
              <a:rPr sz="3000" spc="-95" dirty="0">
                <a:solidFill>
                  <a:srgbClr val="0F1A38"/>
                </a:solidFill>
                <a:latin typeface="Century"/>
                <a:cs typeface="Century"/>
              </a:rPr>
              <a:t>ant</a:t>
            </a:r>
            <a:r>
              <a:rPr sz="3000" spc="-85" dirty="0">
                <a:solidFill>
                  <a:srgbClr val="0F1A38"/>
                </a:solidFill>
                <a:latin typeface="Century"/>
                <a:cs typeface="Century"/>
              </a:rPr>
              <a:t>i</a:t>
            </a:r>
            <a:r>
              <a:rPr sz="3000" spc="-9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000" spc="-65" dirty="0">
                <a:solidFill>
                  <a:srgbClr val="0F1A38"/>
                </a:solidFill>
                <a:latin typeface="Century"/>
                <a:cs typeface="Century"/>
              </a:rPr>
              <a:t>y,</a:t>
            </a:r>
            <a:r>
              <a:rPr sz="30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0F1A38"/>
                </a:solidFill>
                <a:latin typeface="Century"/>
                <a:cs typeface="Century"/>
              </a:rPr>
              <a:t>No</a:t>
            </a:r>
            <a:r>
              <a:rPr sz="30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000" spc="12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000" spc="-6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000" spc="-160" dirty="0">
                <a:solidFill>
                  <a:srgbClr val="0F1A38"/>
                </a:solidFill>
                <a:latin typeface="Century"/>
                <a:cs typeface="Century"/>
              </a:rPr>
              <a:t>)</a:t>
            </a:r>
            <a:r>
              <a:rPr sz="300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125" dirty="0">
                <a:solidFill>
                  <a:srgbClr val="0F1A38"/>
                </a:solidFill>
                <a:latin typeface="Century"/>
                <a:cs typeface="Century"/>
              </a:rPr>
              <a:t>-</a:t>
            </a:r>
            <a:r>
              <a:rPr sz="3000" spc="-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125" dirty="0">
                <a:solidFill>
                  <a:srgbClr val="0F1A38"/>
                </a:solidFill>
                <a:latin typeface="Century"/>
                <a:cs typeface="Century"/>
              </a:rPr>
              <a:t>This</a:t>
            </a:r>
            <a:r>
              <a:rPr sz="30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000" spc="-30" dirty="0">
                <a:solidFill>
                  <a:srgbClr val="0F1A38"/>
                </a:solidFill>
                <a:latin typeface="Century"/>
                <a:cs typeface="Century"/>
              </a:rPr>
              <a:t>able</a:t>
            </a:r>
            <a:r>
              <a:rPr sz="30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F1A38"/>
                </a:solidFill>
                <a:latin typeface="Century"/>
                <a:cs typeface="Century"/>
              </a:rPr>
              <a:t>capt</a:t>
            </a:r>
            <a:r>
              <a:rPr sz="3000" spc="-185" dirty="0">
                <a:solidFill>
                  <a:srgbClr val="0F1A38"/>
                </a:solidFill>
                <a:latin typeface="Century"/>
                <a:cs typeface="Century"/>
              </a:rPr>
              <a:t>u</a:t>
            </a:r>
            <a:r>
              <a:rPr sz="3000" spc="-150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000" spc="25" dirty="0">
                <a:solidFill>
                  <a:srgbClr val="0F1A38"/>
                </a:solidFill>
                <a:latin typeface="Century"/>
                <a:cs typeface="Century"/>
              </a:rPr>
              <a:t>es</a:t>
            </a:r>
            <a:r>
              <a:rPr sz="3000" spc="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000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30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0F1A38"/>
                </a:solidFill>
                <a:latin typeface="Century"/>
                <a:cs typeface="Century"/>
              </a:rPr>
              <a:t>o</a:t>
            </a:r>
            <a:r>
              <a:rPr sz="3000" spc="-95" dirty="0">
                <a:solidFill>
                  <a:srgbClr val="0F1A38"/>
                </a:solidFill>
                <a:latin typeface="Century"/>
                <a:cs typeface="Century"/>
              </a:rPr>
              <a:t>verall</a:t>
            </a:r>
            <a:r>
              <a:rPr sz="3000" spc="-1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0F1A38"/>
                </a:solidFill>
                <a:latin typeface="Century"/>
                <a:cs typeface="Century"/>
              </a:rPr>
              <a:t>harves</a:t>
            </a:r>
            <a:r>
              <a:rPr sz="30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000" spc="-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25" dirty="0">
                <a:solidFill>
                  <a:srgbClr val="0F1A38"/>
                </a:solidFill>
                <a:latin typeface="Century"/>
                <a:cs typeface="Century"/>
              </a:rPr>
              <a:t>det</a:t>
            </a:r>
            <a:r>
              <a:rPr sz="3000" spc="-114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000" spc="-135" dirty="0">
                <a:solidFill>
                  <a:srgbClr val="0F1A38"/>
                </a:solidFill>
                <a:latin typeface="Century"/>
                <a:cs typeface="Century"/>
              </a:rPr>
              <a:t>ils</a:t>
            </a:r>
            <a:r>
              <a:rPr sz="30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175" dirty="0">
                <a:solidFill>
                  <a:srgbClr val="0F1A38"/>
                </a:solidFill>
                <a:latin typeface="Century"/>
                <a:cs typeface="Century"/>
              </a:rPr>
              <a:t>fo</a:t>
            </a:r>
            <a:r>
              <a:rPr sz="3000" spc="-200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0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000" spc="-12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endParaRPr sz="30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000" spc="-75" dirty="0">
                <a:solidFill>
                  <a:srgbClr val="0F1A38"/>
                </a:solidFill>
                <a:latin typeface="Century"/>
                <a:cs typeface="Century"/>
              </a:rPr>
              <a:t>farmer.</a:t>
            </a:r>
            <a:endParaRPr sz="3000">
              <a:latin typeface="Century"/>
              <a:cs typeface="Century"/>
            </a:endParaRPr>
          </a:p>
          <a:p>
            <a:pPr marL="12700" marR="5080">
              <a:lnSpc>
                <a:spcPts val="4500"/>
              </a:lnSpc>
              <a:spcBef>
                <a:spcPts val="254"/>
              </a:spcBef>
            </a:pPr>
            <a:r>
              <a:rPr sz="3200" spc="-114" dirty="0">
                <a:solidFill>
                  <a:srgbClr val="0F1A38"/>
                </a:solidFill>
                <a:latin typeface="Century"/>
                <a:cs typeface="Century"/>
              </a:rPr>
              <a:t>LandHarves</a:t>
            </a:r>
            <a:r>
              <a:rPr sz="32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200" spc="-4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3200" spc="55" dirty="0">
                <a:solidFill>
                  <a:srgbClr val="0F1A38"/>
                </a:solidFill>
                <a:latin typeface="Century"/>
                <a:cs typeface="Century"/>
              </a:rPr>
              <a:t>et</a:t>
            </a:r>
            <a:r>
              <a:rPr sz="3200" spc="-135" dirty="0">
                <a:solidFill>
                  <a:srgbClr val="0F1A38"/>
                </a:solidFill>
                <a:latin typeface="Century"/>
                <a:cs typeface="Century"/>
              </a:rPr>
              <a:t>ails</a:t>
            </a:r>
            <a:r>
              <a:rPr sz="3200" spc="-45" dirty="0">
                <a:solidFill>
                  <a:srgbClr val="0F1A38"/>
                </a:solidFill>
                <a:latin typeface="Century"/>
                <a:cs typeface="Century"/>
              </a:rPr>
              <a:t>:</a:t>
            </a:r>
            <a:r>
              <a:rPr sz="3200" spc="2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170" dirty="0">
                <a:solidFill>
                  <a:srgbClr val="0F1A38"/>
                </a:solidFill>
                <a:latin typeface="Century"/>
                <a:cs typeface="Century"/>
              </a:rPr>
              <a:t>(LandID,</a:t>
            </a:r>
            <a:r>
              <a:rPr sz="3200" spc="-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0F1A38"/>
                </a:solidFill>
                <a:latin typeface="Century"/>
                <a:cs typeface="Century"/>
              </a:rPr>
              <a:t>Cro</a:t>
            </a:r>
            <a:r>
              <a:rPr sz="3200" spc="-114" dirty="0">
                <a:solidFill>
                  <a:srgbClr val="0F1A38"/>
                </a:solidFill>
                <a:latin typeface="Century"/>
                <a:cs typeface="Century"/>
              </a:rPr>
              <a:t>pID,</a:t>
            </a:r>
            <a:r>
              <a:rPr sz="3200" spc="-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0F1A38"/>
                </a:solidFill>
                <a:latin typeface="Century"/>
                <a:cs typeface="Century"/>
              </a:rPr>
              <a:t>Dat</a:t>
            </a:r>
            <a:r>
              <a:rPr sz="3200" dirty="0">
                <a:solidFill>
                  <a:srgbClr val="0F1A38"/>
                </a:solidFill>
                <a:latin typeface="Century"/>
                <a:cs typeface="Century"/>
              </a:rPr>
              <a:t>e,</a:t>
            </a:r>
            <a:r>
              <a:rPr sz="3200" spc="-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0F1A38"/>
                </a:solidFill>
                <a:latin typeface="Century"/>
                <a:cs typeface="Century"/>
              </a:rPr>
              <a:t>Quan</a:t>
            </a:r>
            <a:r>
              <a:rPr sz="3200" spc="-4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200" spc="-185" dirty="0">
                <a:solidFill>
                  <a:srgbClr val="0F1A38"/>
                </a:solidFill>
                <a:latin typeface="Century"/>
                <a:cs typeface="Century"/>
              </a:rPr>
              <a:t>i</a:t>
            </a:r>
            <a:r>
              <a:rPr sz="32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200" spc="-70" dirty="0">
                <a:solidFill>
                  <a:srgbClr val="0F1A38"/>
                </a:solidFill>
                <a:latin typeface="Century"/>
                <a:cs typeface="Century"/>
              </a:rPr>
              <a:t>y,</a:t>
            </a:r>
            <a:r>
              <a:rPr sz="320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0F1A38"/>
                </a:solidFill>
                <a:latin typeface="Century"/>
                <a:cs typeface="Century"/>
              </a:rPr>
              <a:t>No</a:t>
            </a:r>
            <a:r>
              <a:rPr sz="32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200" spc="30" dirty="0">
                <a:solidFill>
                  <a:srgbClr val="0F1A38"/>
                </a:solidFill>
                <a:latin typeface="Century"/>
                <a:cs typeface="Century"/>
              </a:rPr>
              <a:t>es</a:t>
            </a:r>
            <a:r>
              <a:rPr sz="3200" spc="-175" dirty="0">
                <a:solidFill>
                  <a:srgbClr val="0F1A38"/>
                </a:solidFill>
                <a:latin typeface="Century"/>
                <a:cs typeface="Century"/>
              </a:rPr>
              <a:t>)</a:t>
            </a:r>
            <a:r>
              <a:rPr sz="3200" spc="1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0F1A38"/>
                </a:solidFill>
                <a:latin typeface="Century"/>
                <a:cs typeface="Century"/>
              </a:rPr>
              <a:t>-</a:t>
            </a:r>
            <a:r>
              <a:rPr sz="320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135" dirty="0">
                <a:solidFill>
                  <a:srgbClr val="0F1A38"/>
                </a:solidFill>
                <a:latin typeface="Century"/>
                <a:cs typeface="Century"/>
              </a:rPr>
              <a:t>This</a:t>
            </a:r>
            <a:r>
              <a:rPr sz="320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F1A38"/>
                </a:solidFill>
                <a:latin typeface="Century"/>
                <a:cs typeface="Century"/>
              </a:rPr>
              <a:t>table</a:t>
            </a:r>
            <a:r>
              <a:rPr sz="320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190" dirty="0">
                <a:solidFill>
                  <a:srgbClr val="0F1A38"/>
                </a:solidFill>
                <a:latin typeface="Century"/>
                <a:cs typeface="Century"/>
              </a:rPr>
              <a:t>l</a:t>
            </a:r>
            <a:r>
              <a:rPr sz="3200" spc="-150" dirty="0">
                <a:solidFill>
                  <a:srgbClr val="0F1A38"/>
                </a:solidFill>
                <a:latin typeface="Century"/>
                <a:cs typeface="Century"/>
              </a:rPr>
              <a:t>ink</a:t>
            </a:r>
            <a:r>
              <a:rPr sz="3200" spc="-6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2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0F1A38"/>
                </a:solidFill>
                <a:latin typeface="Century"/>
                <a:cs typeface="Century"/>
              </a:rPr>
              <a:t>s</a:t>
            </a:r>
            <a:r>
              <a:rPr sz="3200" spc="25" dirty="0">
                <a:solidFill>
                  <a:srgbClr val="0F1A38"/>
                </a:solidFill>
                <a:latin typeface="Century"/>
                <a:cs typeface="Century"/>
              </a:rPr>
              <a:t>pecific</a:t>
            </a:r>
            <a:r>
              <a:rPr sz="3200" spc="-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0F1A38"/>
                </a:solidFill>
                <a:latin typeface="Century"/>
                <a:cs typeface="Century"/>
              </a:rPr>
              <a:t>land</a:t>
            </a:r>
            <a:r>
              <a:rPr sz="32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F1A38"/>
                </a:solidFill>
                <a:latin typeface="Century"/>
                <a:cs typeface="Century"/>
              </a:rPr>
              <a:t>parc</a:t>
            </a:r>
            <a:r>
              <a:rPr sz="3200" spc="-1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200" spc="-125" dirty="0">
                <a:solidFill>
                  <a:srgbClr val="0F1A38"/>
                </a:solidFill>
                <a:latin typeface="Century"/>
                <a:cs typeface="Century"/>
              </a:rPr>
              <a:t>ls</a:t>
            </a:r>
            <a:r>
              <a:rPr sz="3200" spc="-8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95" dirty="0">
                <a:solidFill>
                  <a:srgbClr val="0F1A38"/>
                </a:solidFill>
                <a:latin typeface="Century"/>
                <a:cs typeface="Century"/>
              </a:rPr>
              <a:t>and</a:t>
            </a:r>
            <a:r>
              <a:rPr sz="32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55" dirty="0">
                <a:solidFill>
                  <a:srgbClr val="0F1A38"/>
                </a:solidFill>
                <a:latin typeface="Century"/>
                <a:cs typeface="Century"/>
              </a:rPr>
              <a:t>cro</a:t>
            </a:r>
            <a:r>
              <a:rPr sz="3200" spc="-35" dirty="0">
                <a:solidFill>
                  <a:srgbClr val="0F1A38"/>
                </a:solidFill>
                <a:latin typeface="Century"/>
                <a:cs typeface="Century"/>
              </a:rPr>
              <a:t>ps</a:t>
            </a:r>
            <a:r>
              <a:rPr sz="320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120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3200" spc="-105" dirty="0">
                <a:solidFill>
                  <a:srgbClr val="0F1A38"/>
                </a:solidFill>
                <a:latin typeface="Century"/>
                <a:cs typeface="Century"/>
              </a:rPr>
              <a:t>it</a:t>
            </a:r>
            <a:r>
              <a:rPr sz="3200" spc="-140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32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200" dirty="0">
                <a:solidFill>
                  <a:srgbClr val="0F1A38"/>
                </a:solidFill>
                <a:latin typeface="Century"/>
                <a:cs typeface="Century"/>
              </a:rPr>
              <a:t>he</a:t>
            </a:r>
            <a:r>
              <a:rPr sz="32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0F1A38"/>
                </a:solidFill>
                <a:latin typeface="Century"/>
                <a:cs typeface="Century"/>
              </a:rPr>
              <a:t>harves</a:t>
            </a:r>
            <a:r>
              <a:rPr sz="3200" spc="-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200" spc="65" dirty="0">
                <a:solidFill>
                  <a:srgbClr val="0F1A38"/>
                </a:solidFill>
                <a:latin typeface="Century"/>
                <a:cs typeface="Century"/>
              </a:rPr>
              <a:t>ed</a:t>
            </a:r>
            <a:r>
              <a:rPr sz="3200" spc="-1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0F1A38"/>
                </a:solidFill>
                <a:latin typeface="Century"/>
                <a:cs typeface="Century"/>
              </a:rPr>
              <a:t>quan</a:t>
            </a:r>
            <a:r>
              <a:rPr sz="3200" spc="-5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200" spc="-185" dirty="0">
                <a:solidFill>
                  <a:srgbClr val="0F1A38"/>
                </a:solidFill>
                <a:latin typeface="Century"/>
                <a:cs typeface="Century"/>
              </a:rPr>
              <a:t>i</a:t>
            </a:r>
            <a:r>
              <a:rPr sz="3200" spc="-2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200" dirty="0">
                <a:solidFill>
                  <a:srgbClr val="0F1A38"/>
                </a:solidFill>
                <a:latin typeface="Century"/>
                <a:cs typeface="Century"/>
              </a:rPr>
              <a:t>y</a:t>
            </a:r>
            <a:r>
              <a:rPr sz="320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185" dirty="0">
                <a:solidFill>
                  <a:srgbClr val="0F1A38"/>
                </a:solidFill>
                <a:latin typeface="Century"/>
                <a:cs typeface="Century"/>
              </a:rPr>
              <a:t>fo</a:t>
            </a:r>
            <a:r>
              <a:rPr sz="3200" spc="-215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20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F1A38"/>
                </a:solidFill>
                <a:latin typeface="Century"/>
                <a:cs typeface="Century"/>
              </a:rPr>
              <a:t>each.</a:t>
            </a:r>
            <a:endParaRPr sz="32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0" y="10283952"/>
                </a:moveTo>
                <a:lnTo>
                  <a:pt x="18287999" y="10283952"/>
                </a:lnTo>
                <a:lnTo>
                  <a:pt x="18287999" y="0"/>
                </a:lnTo>
                <a:lnTo>
                  <a:pt x="0" y="0"/>
                </a:lnTo>
                <a:lnTo>
                  <a:pt x="0" y="10283952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2560" y="2552967"/>
            <a:ext cx="5227064" cy="4815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2704" y="7115556"/>
            <a:ext cx="16465550" cy="2757170"/>
          </a:xfrm>
          <a:custGeom>
            <a:avLst/>
            <a:gdLst/>
            <a:ahLst/>
            <a:cxnLst/>
            <a:rect l="l" t="t" r="r" b="b"/>
            <a:pathLst>
              <a:path w="16465550" h="2757170">
                <a:moveTo>
                  <a:pt x="16465296" y="0"/>
                </a:moveTo>
                <a:lnTo>
                  <a:pt x="89153" y="0"/>
                </a:lnTo>
                <a:lnTo>
                  <a:pt x="75612" y="1020"/>
                </a:lnTo>
                <a:lnTo>
                  <a:pt x="36972" y="16840"/>
                </a:lnTo>
                <a:lnTo>
                  <a:pt x="10084" y="47902"/>
                </a:lnTo>
                <a:lnTo>
                  <a:pt x="0" y="89153"/>
                </a:lnTo>
                <a:lnTo>
                  <a:pt x="1014" y="2681305"/>
                </a:lnTo>
                <a:lnTo>
                  <a:pt x="16827" y="2719936"/>
                </a:lnTo>
                <a:lnTo>
                  <a:pt x="47892" y="2746827"/>
                </a:lnTo>
                <a:lnTo>
                  <a:pt x="89153" y="2756915"/>
                </a:lnTo>
                <a:lnTo>
                  <a:pt x="16465296" y="2755921"/>
                </a:lnTo>
                <a:lnTo>
                  <a:pt x="16465296" y="0"/>
                </a:lnTo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78398" y="3048"/>
            <a:ext cx="7509601" cy="10056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123" y="7115556"/>
            <a:ext cx="2757170" cy="2757170"/>
          </a:xfrm>
          <a:custGeom>
            <a:avLst/>
            <a:gdLst/>
            <a:ahLst/>
            <a:cxnLst/>
            <a:rect l="l" t="t" r="r" b="b"/>
            <a:pathLst>
              <a:path w="2757170" h="2757170">
                <a:moveTo>
                  <a:pt x="1378457" y="0"/>
                </a:moveTo>
                <a:lnTo>
                  <a:pt x="1265401" y="4569"/>
                </a:lnTo>
                <a:lnTo>
                  <a:pt x="1154862" y="18040"/>
                </a:lnTo>
                <a:lnTo>
                  <a:pt x="1047195" y="40058"/>
                </a:lnTo>
                <a:lnTo>
                  <a:pt x="942754" y="70269"/>
                </a:lnTo>
                <a:lnTo>
                  <a:pt x="841895" y="108317"/>
                </a:lnTo>
                <a:lnTo>
                  <a:pt x="744972" y="153849"/>
                </a:lnTo>
                <a:lnTo>
                  <a:pt x="652340" y="206510"/>
                </a:lnTo>
                <a:lnTo>
                  <a:pt x="564354" y="265945"/>
                </a:lnTo>
                <a:lnTo>
                  <a:pt x="481368" y="331799"/>
                </a:lnTo>
                <a:lnTo>
                  <a:pt x="403737" y="403719"/>
                </a:lnTo>
                <a:lnTo>
                  <a:pt x="331816" y="481348"/>
                </a:lnTo>
                <a:lnTo>
                  <a:pt x="265959" y="564333"/>
                </a:lnTo>
                <a:lnTo>
                  <a:pt x="206522" y="652319"/>
                </a:lnTo>
                <a:lnTo>
                  <a:pt x="153859" y="744951"/>
                </a:lnTo>
                <a:lnTo>
                  <a:pt x="108324" y="841875"/>
                </a:lnTo>
                <a:lnTo>
                  <a:pt x="70273" y="942736"/>
                </a:lnTo>
                <a:lnTo>
                  <a:pt x="40061" y="1047179"/>
                </a:lnTo>
                <a:lnTo>
                  <a:pt x="18041" y="1154850"/>
                </a:lnTo>
                <a:lnTo>
                  <a:pt x="4569" y="1265395"/>
                </a:lnTo>
                <a:lnTo>
                  <a:pt x="0" y="1378457"/>
                </a:lnTo>
                <a:lnTo>
                  <a:pt x="4569" y="1491514"/>
                </a:lnTo>
                <a:lnTo>
                  <a:pt x="18041" y="1602053"/>
                </a:lnTo>
                <a:lnTo>
                  <a:pt x="40061" y="1709720"/>
                </a:lnTo>
                <a:lnTo>
                  <a:pt x="70273" y="1814161"/>
                </a:lnTo>
                <a:lnTo>
                  <a:pt x="108324" y="1915020"/>
                </a:lnTo>
                <a:lnTo>
                  <a:pt x="153859" y="2011943"/>
                </a:lnTo>
                <a:lnTo>
                  <a:pt x="206522" y="2104575"/>
                </a:lnTo>
                <a:lnTo>
                  <a:pt x="265959" y="2192561"/>
                </a:lnTo>
                <a:lnTo>
                  <a:pt x="331816" y="2275547"/>
                </a:lnTo>
                <a:lnTo>
                  <a:pt x="403737" y="2353178"/>
                </a:lnTo>
                <a:lnTo>
                  <a:pt x="481368" y="2425099"/>
                </a:lnTo>
                <a:lnTo>
                  <a:pt x="564354" y="2490956"/>
                </a:lnTo>
                <a:lnTo>
                  <a:pt x="652340" y="2550393"/>
                </a:lnTo>
                <a:lnTo>
                  <a:pt x="744972" y="2603056"/>
                </a:lnTo>
                <a:lnTo>
                  <a:pt x="841895" y="2648591"/>
                </a:lnTo>
                <a:lnTo>
                  <a:pt x="942754" y="2686642"/>
                </a:lnTo>
                <a:lnTo>
                  <a:pt x="1047195" y="2716854"/>
                </a:lnTo>
                <a:lnTo>
                  <a:pt x="1154862" y="2738874"/>
                </a:lnTo>
                <a:lnTo>
                  <a:pt x="1265401" y="2752346"/>
                </a:lnTo>
                <a:lnTo>
                  <a:pt x="1378457" y="2756915"/>
                </a:lnTo>
                <a:lnTo>
                  <a:pt x="1491520" y="2752346"/>
                </a:lnTo>
                <a:lnTo>
                  <a:pt x="1602065" y="2738874"/>
                </a:lnTo>
                <a:lnTo>
                  <a:pt x="1709736" y="2716854"/>
                </a:lnTo>
                <a:lnTo>
                  <a:pt x="1814179" y="2686642"/>
                </a:lnTo>
                <a:lnTo>
                  <a:pt x="1915040" y="2648591"/>
                </a:lnTo>
                <a:lnTo>
                  <a:pt x="2011964" y="2603056"/>
                </a:lnTo>
                <a:lnTo>
                  <a:pt x="2104596" y="2550393"/>
                </a:lnTo>
                <a:lnTo>
                  <a:pt x="2192582" y="2490956"/>
                </a:lnTo>
                <a:lnTo>
                  <a:pt x="2275567" y="2425099"/>
                </a:lnTo>
                <a:lnTo>
                  <a:pt x="2353196" y="2353178"/>
                </a:lnTo>
                <a:lnTo>
                  <a:pt x="2425116" y="2275547"/>
                </a:lnTo>
                <a:lnTo>
                  <a:pt x="2490970" y="2192561"/>
                </a:lnTo>
                <a:lnTo>
                  <a:pt x="2550405" y="2104575"/>
                </a:lnTo>
                <a:lnTo>
                  <a:pt x="2603066" y="2011943"/>
                </a:lnTo>
                <a:lnTo>
                  <a:pt x="2648598" y="1915020"/>
                </a:lnTo>
                <a:lnTo>
                  <a:pt x="2686646" y="1814161"/>
                </a:lnTo>
                <a:lnTo>
                  <a:pt x="2716857" y="1709720"/>
                </a:lnTo>
                <a:lnTo>
                  <a:pt x="2738875" y="1602053"/>
                </a:lnTo>
                <a:lnTo>
                  <a:pt x="2752346" y="1491514"/>
                </a:lnTo>
                <a:lnTo>
                  <a:pt x="2756915" y="1378457"/>
                </a:lnTo>
                <a:lnTo>
                  <a:pt x="2752346" y="1265395"/>
                </a:lnTo>
                <a:lnTo>
                  <a:pt x="2738875" y="1154850"/>
                </a:lnTo>
                <a:lnTo>
                  <a:pt x="2716857" y="1047179"/>
                </a:lnTo>
                <a:lnTo>
                  <a:pt x="2686646" y="942736"/>
                </a:lnTo>
                <a:lnTo>
                  <a:pt x="2648598" y="841875"/>
                </a:lnTo>
                <a:lnTo>
                  <a:pt x="2603066" y="744951"/>
                </a:lnTo>
                <a:lnTo>
                  <a:pt x="2550405" y="652319"/>
                </a:lnTo>
                <a:lnTo>
                  <a:pt x="2490970" y="564333"/>
                </a:lnTo>
                <a:lnTo>
                  <a:pt x="2425116" y="481348"/>
                </a:lnTo>
                <a:lnTo>
                  <a:pt x="2353196" y="403719"/>
                </a:lnTo>
                <a:lnTo>
                  <a:pt x="2275567" y="331799"/>
                </a:lnTo>
                <a:lnTo>
                  <a:pt x="2192582" y="265945"/>
                </a:lnTo>
                <a:lnTo>
                  <a:pt x="2104596" y="206510"/>
                </a:lnTo>
                <a:lnTo>
                  <a:pt x="2011964" y="153849"/>
                </a:lnTo>
                <a:lnTo>
                  <a:pt x="1915040" y="108317"/>
                </a:lnTo>
                <a:lnTo>
                  <a:pt x="1814179" y="70269"/>
                </a:lnTo>
                <a:lnTo>
                  <a:pt x="1709736" y="40058"/>
                </a:lnTo>
                <a:lnTo>
                  <a:pt x="1602065" y="18040"/>
                </a:lnTo>
                <a:lnTo>
                  <a:pt x="1491520" y="4569"/>
                </a:lnTo>
                <a:lnTo>
                  <a:pt x="1378457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3880" y="7972200"/>
            <a:ext cx="1530350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185" dirty="0">
                <a:solidFill>
                  <a:srgbClr val="0F1A38"/>
                </a:solidFill>
                <a:latin typeface="Palatino Linotype"/>
                <a:cs typeface="Palatino Linotype"/>
              </a:rPr>
              <a:t>06.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2152" y="8053127"/>
            <a:ext cx="3670300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0"/>
              </a:lnSpc>
            </a:pPr>
            <a:r>
              <a:rPr sz="9000" spc="-500" dirty="0">
                <a:solidFill>
                  <a:srgbClr val="EDECEC"/>
                </a:solidFill>
                <a:latin typeface="Century"/>
                <a:cs typeface="Century"/>
              </a:rPr>
              <a:t>VIEWS</a:t>
            </a:r>
            <a:endParaRPr sz="9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1787" y="1520952"/>
            <a:ext cx="11116310" cy="4881880"/>
          </a:xfrm>
          <a:custGeom>
            <a:avLst/>
            <a:gdLst/>
            <a:ahLst/>
            <a:cxnLst/>
            <a:rect l="l" t="t" r="r" b="b"/>
            <a:pathLst>
              <a:path w="11116310" h="4881880">
                <a:moveTo>
                  <a:pt x="10931285" y="0"/>
                </a:moveTo>
                <a:lnTo>
                  <a:pt x="184788" y="0"/>
                </a:lnTo>
                <a:lnTo>
                  <a:pt x="169660" y="614"/>
                </a:lnTo>
                <a:lnTo>
                  <a:pt x="126458" y="9442"/>
                </a:lnTo>
                <a:lnTo>
                  <a:pt x="87539" y="27740"/>
                </a:lnTo>
                <a:lnTo>
                  <a:pt x="54199" y="54208"/>
                </a:lnTo>
                <a:lnTo>
                  <a:pt x="27734" y="87548"/>
                </a:lnTo>
                <a:lnTo>
                  <a:pt x="9440" y="126461"/>
                </a:lnTo>
                <a:lnTo>
                  <a:pt x="614" y="169648"/>
                </a:lnTo>
                <a:lnTo>
                  <a:pt x="0" y="184769"/>
                </a:lnTo>
                <a:lnTo>
                  <a:pt x="0" y="4696583"/>
                </a:lnTo>
                <a:lnTo>
                  <a:pt x="5382" y="4740924"/>
                </a:lnTo>
                <a:lnTo>
                  <a:pt x="20664" y="4781414"/>
                </a:lnTo>
                <a:lnTo>
                  <a:pt x="44549" y="4816758"/>
                </a:lnTo>
                <a:lnTo>
                  <a:pt x="75742" y="4845659"/>
                </a:lnTo>
                <a:lnTo>
                  <a:pt x="112946" y="4866821"/>
                </a:lnTo>
                <a:lnTo>
                  <a:pt x="154863" y="4878947"/>
                </a:lnTo>
                <a:lnTo>
                  <a:pt x="184788" y="4881371"/>
                </a:lnTo>
                <a:lnTo>
                  <a:pt x="10931285" y="4881371"/>
                </a:lnTo>
                <a:lnTo>
                  <a:pt x="10975609" y="4875989"/>
                </a:lnTo>
                <a:lnTo>
                  <a:pt x="11016091" y="4860707"/>
                </a:lnTo>
                <a:lnTo>
                  <a:pt x="11051433" y="4836822"/>
                </a:lnTo>
                <a:lnTo>
                  <a:pt x="11080336" y="4805629"/>
                </a:lnTo>
                <a:lnTo>
                  <a:pt x="11101501" y="4768425"/>
                </a:lnTo>
                <a:lnTo>
                  <a:pt x="11113630" y="4726507"/>
                </a:lnTo>
                <a:lnTo>
                  <a:pt x="11116055" y="4696583"/>
                </a:lnTo>
                <a:lnTo>
                  <a:pt x="11116055" y="184769"/>
                </a:lnTo>
                <a:lnTo>
                  <a:pt x="11110671" y="140446"/>
                </a:lnTo>
                <a:lnTo>
                  <a:pt x="11095386" y="99964"/>
                </a:lnTo>
                <a:lnTo>
                  <a:pt x="11071497" y="64622"/>
                </a:lnTo>
                <a:lnTo>
                  <a:pt x="11040303" y="35719"/>
                </a:lnTo>
                <a:lnTo>
                  <a:pt x="11003104" y="14554"/>
                </a:lnTo>
                <a:lnTo>
                  <a:pt x="10961197" y="2424"/>
                </a:lnTo>
                <a:lnTo>
                  <a:pt x="10931285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6967" y="3047"/>
            <a:ext cx="8616950" cy="1026160"/>
          </a:xfrm>
          <a:custGeom>
            <a:avLst/>
            <a:gdLst/>
            <a:ahLst/>
            <a:cxnLst/>
            <a:rect l="l" t="t" r="r" b="b"/>
            <a:pathLst>
              <a:path w="8616950" h="1026160">
                <a:moveTo>
                  <a:pt x="8547485" y="0"/>
                </a:moveTo>
                <a:lnTo>
                  <a:pt x="69538" y="0"/>
                </a:lnTo>
                <a:lnTo>
                  <a:pt x="67449" y="457"/>
                </a:lnTo>
                <a:lnTo>
                  <a:pt x="33109" y="19086"/>
                </a:lnTo>
                <a:lnTo>
                  <a:pt x="8131" y="51140"/>
                </a:lnTo>
                <a:lnTo>
                  <a:pt x="0" y="89063"/>
                </a:lnTo>
                <a:lnTo>
                  <a:pt x="4" y="934462"/>
                </a:lnTo>
                <a:lnTo>
                  <a:pt x="14032" y="981314"/>
                </a:lnTo>
                <a:lnTo>
                  <a:pt x="42801" y="1011379"/>
                </a:lnTo>
                <a:lnTo>
                  <a:pt x="79029" y="1024726"/>
                </a:lnTo>
                <a:lnTo>
                  <a:pt x="92080" y="1025652"/>
                </a:lnTo>
                <a:lnTo>
                  <a:pt x="8525511" y="1025647"/>
                </a:lnTo>
                <a:lnTo>
                  <a:pt x="8572308" y="1011626"/>
                </a:lnTo>
                <a:lnTo>
                  <a:pt x="8602429" y="982883"/>
                </a:lnTo>
                <a:lnTo>
                  <a:pt x="8615769" y="946601"/>
                </a:lnTo>
                <a:lnTo>
                  <a:pt x="8616695" y="933541"/>
                </a:lnTo>
                <a:lnTo>
                  <a:pt x="8616691" y="88125"/>
                </a:lnTo>
                <a:lnTo>
                  <a:pt x="8602658" y="41282"/>
                </a:lnTo>
                <a:lnTo>
                  <a:pt x="8573873" y="11218"/>
                </a:lnTo>
                <a:lnTo>
                  <a:pt x="8547485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67459" y="3020568"/>
            <a:ext cx="3557270" cy="1298575"/>
          </a:xfrm>
          <a:custGeom>
            <a:avLst/>
            <a:gdLst/>
            <a:ahLst/>
            <a:cxnLst/>
            <a:rect l="l" t="t" r="r" b="b"/>
            <a:pathLst>
              <a:path w="3557269" h="1298575">
                <a:moveTo>
                  <a:pt x="3135538" y="0"/>
                </a:moveTo>
                <a:lnTo>
                  <a:pt x="421477" y="0"/>
                </a:lnTo>
                <a:lnTo>
                  <a:pt x="386913" y="1398"/>
                </a:lnTo>
                <a:lnTo>
                  <a:pt x="320201" y="12259"/>
                </a:lnTo>
                <a:lnTo>
                  <a:pt x="257432" y="33147"/>
                </a:lnTo>
                <a:lnTo>
                  <a:pt x="199474" y="63196"/>
                </a:lnTo>
                <a:lnTo>
                  <a:pt x="147196" y="101535"/>
                </a:lnTo>
                <a:lnTo>
                  <a:pt x="101467" y="147297"/>
                </a:lnTo>
                <a:lnTo>
                  <a:pt x="63154" y="199612"/>
                </a:lnTo>
                <a:lnTo>
                  <a:pt x="33126" y="257612"/>
                </a:lnTo>
                <a:lnTo>
                  <a:pt x="12250" y="320428"/>
                </a:lnTo>
                <a:lnTo>
                  <a:pt x="1397" y="387191"/>
                </a:lnTo>
                <a:lnTo>
                  <a:pt x="0" y="421782"/>
                </a:lnTo>
                <a:lnTo>
                  <a:pt x="0" y="876665"/>
                </a:lnTo>
                <a:lnTo>
                  <a:pt x="2966" y="926571"/>
                </a:lnTo>
                <a:lnTo>
                  <a:pt x="11732" y="975402"/>
                </a:lnTo>
                <a:lnTo>
                  <a:pt x="26097" y="1022675"/>
                </a:lnTo>
                <a:lnTo>
                  <a:pt x="45861" y="1067908"/>
                </a:lnTo>
                <a:lnTo>
                  <a:pt x="70825" y="1110617"/>
                </a:lnTo>
                <a:lnTo>
                  <a:pt x="100789" y="1150321"/>
                </a:lnTo>
                <a:lnTo>
                  <a:pt x="135520" y="1186487"/>
                </a:lnTo>
                <a:lnTo>
                  <a:pt x="174096" y="1218110"/>
                </a:lnTo>
                <a:lnTo>
                  <a:pt x="215825" y="1244790"/>
                </a:lnTo>
                <a:lnTo>
                  <a:pt x="260230" y="1266330"/>
                </a:lnTo>
                <a:lnTo>
                  <a:pt x="306837" y="1282530"/>
                </a:lnTo>
                <a:lnTo>
                  <a:pt x="355170" y="1293191"/>
                </a:lnTo>
                <a:lnTo>
                  <a:pt x="404753" y="1298115"/>
                </a:lnTo>
                <a:lnTo>
                  <a:pt x="421477" y="1298447"/>
                </a:lnTo>
                <a:lnTo>
                  <a:pt x="3135538" y="1298447"/>
                </a:lnTo>
                <a:lnTo>
                  <a:pt x="3203896" y="1292927"/>
                </a:lnTo>
                <a:lnTo>
                  <a:pt x="3268746" y="1276943"/>
                </a:lnTo>
                <a:lnTo>
                  <a:pt x="3329218" y="1251366"/>
                </a:lnTo>
                <a:lnTo>
                  <a:pt x="3384444" y="1217063"/>
                </a:lnTo>
                <a:lnTo>
                  <a:pt x="3433577" y="1174882"/>
                </a:lnTo>
                <a:lnTo>
                  <a:pt x="3475686" y="1125758"/>
                </a:lnTo>
                <a:lnTo>
                  <a:pt x="3509965" y="1070492"/>
                </a:lnTo>
                <a:lnTo>
                  <a:pt x="3535525" y="1009975"/>
                </a:lnTo>
                <a:lnTo>
                  <a:pt x="3551498" y="945077"/>
                </a:lnTo>
                <a:lnTo>
                  <a:pt x="3557015" y="876665"/>
                </a:lnTo>
                <a:lnTo>
                  <a:pt x="3557015" y="421782"/>
                </a:lnTo>
                <a:lnTo>
                  <a:pt x="3554049" y="371876"/>
                </a:lnTo>
                <a:lnTo>
                  <a:pt x="3545283" y="323045"/>
                </a:lnTo>
                <a:lnTo>
                  <a:pt x="3530918" y="275772"/>
                </a:lnTo>
                <a:lnTo>
                  <a:pt x="3511154" y="230539"/>
                </a:lnTo>
                <a:lnTo>
                  <a:pt x="3486189" y="187830"/>
                </a:lnTo>
                <a:lnTo>
                  <a:pt x="3456226" y="148126"/>
                </a:lnTo>
                <a:lnTo>
                  <a:pt x="3421495" y="111958"/>
                </a:lnTo>
                <a:lnTo>
                  <a:pt x="3382919" y="80330"/>
                </a:lnTo>
                <a:lnTo>
                  <a:pt x="3341190" y="53648"/>
                </a:lnTo>
                <a:lnTo>
                  <a:pt x="3296785" y="32110"/>
                </a:lnTo>
                <a:lnTo>
                  <a:pt x="3250178" y="15913"/>
                </a:lnTo>
                <a:lnTo>
                  <a:pt x="3201845" y="5254"/>
                </a:lnTo>
                <a:lnTo>
                  <a:pt x="3152262" y="332"/>
                </a:lnTo>
                <a:lnTo>
                  <a:pt x="3135538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56639" y="3352205"/>
            <a:ext cx="158115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293C2E"/>
                </a:solidFill>
                <a:latin typeface="Segoe UI"/>
                <a:cs typeface="Segoe UI"/>
              </a:rPr>
              <a:t>Security</a:t>
            </a:r>
            <a:endParaRPr sz="35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67459" y="1094232"/>
            <a:ext cx="3557270" cy="1298575"/>
          </a:xfrm>
          <a:custGeom>
            <a:avLst/>
            <a:gdLst/>
            <a:ahLst/>
            <a:cxnLst/>
            <a:rect l="l" t="t" r="r" b="b"/>
            <a:pathLst>
              <a:path w="3557269" h="1298575">
                <a:moveTo>
                  <a:pt x="3135538" y="0"/>
                </a:moveTo>
                <a:lnTo>
                  <a:pt x="421477" y="0"/>
                </a:lnTo>
                <a:lnTo>
                  <a:pt x="386913" y="1398"/>
                </a:lnTo>
                <a:lnTo>
                  <a:pt x="320201" y="12259"/>
                </a:lnTo>
                <a:lnTo>
                  <a:pt x="257432" y="33147"/>
                </a:lnTo>
                <a:lnTo>
                  <a:pt x="199474" y="63196"/>
                </a:lnTo>
                <a:lnTo>
                  <a:pt x="147196" y="101535"/>
                </a:lnTo>
                <a:lnTo>
                  <a:pt x="101467" y="147297"/>
                </a:lnTo>
                <a:lnTo>
                  <a:pt x="63154" y="199612"/>
                </a:lnTo>
                <a:lnTo>
                  <a:pt x="33126" y="257612"/>
                </a:lnTo>
                <a:lnTo>
                  <a:pt x="12250" y="320428"/>
                </a:lnTo>
                <a:lnTo>
                  <a:pt x="1397" y="387191"/>
                </a:lnTo>
                <a:lnTo>
                  <a:pt x="0" y="421782"/>
                </a:lnTo>
                <a:lnTo>
                  <a:pt x="0" y="876665"/>
                </a:lnTo>
                <a:lnTo>
                  <a:pt x="2966" y="926571"/>
                </a:lnTo>
                <a:lnTo>
                  <a:pt x="11732" y="975402"/>
                </a:lnTo>
                <a:lnTo>
                  <a:pt x="26097" y="1022675"/>
                </a:lnTo>
                <a:lnTo>
                  <a:pt x="45861" y="1067908"/>
                </a:lnTo>
                <a:lnTo>
                  <a:pt x="70825" y="1110617"/>
                </a:lnTo>
                <a:lnTo>
                  <a:pt x="100789" y="1150321"/>
                </a:lnTo>
                <a:lnTo>
                  <a:pt x="135520" y="1186489"/>
                </a:lnTo>
                <a:lnTo>
                  <a:pt x="174096" y="1218117"/>
                </a:lnTo>
                <a:lnTo>
                  <a:pt x="215825" y="1244799"/>
                </a:lnTo>
                <a:lnTo>
                  <a:pt x="260230" y="1266337"/>
                </a:lnTo>
                <a:lnTo>
                  <a:pt x="306837" y="1282534"/>
                </a:lnTo>
                <a:lnTo>
                  <a:pt x="355170" y="1293193"/>
                </a:lnTo>
                <a:lnTo>
                  <a:pt x="404753" y="1298115"/>
                </a:lnTo>
                <a:lnTo>
                  <a:pt x="421477" y="1298447"/>
                </a:lnTo>
                <a:lnTo>
                  <a:pt x="3135538" y="1298447"/>
                </a:lnTo>
                <a:lnTo>
                  <a:pt x="3203896" y="1292927"/>
                </a:lnTo>
                <a:lnTo>
                  <a:pt x="3268746" y="1276943"/>
                </a:lnTo>
                <a:lnTo>
                  <a:pt x="3329218" y="1251366"/>
                </a:lnTo>
                <a:lnTo>
                  <a:pt x="3384444" y="1217063"/>
                </a:lnTo>
                <a:lnTo>
                  <a:pt x="3433577" y="1174882"/>
                </a:lnTo>
                <a:lnTo>
                  <a:pt x="3475686" y="1125758"/>
                </a:lnTo>
                <a:lnTo>
                  <a:pt x="3509965" y="1070492"/>
                </a:lnTo>
                <a:lnTo>
                  <a:pt x="3535525" y="1009975"/>
                </a:lnTo>
                <a:lnTo>
                  <a:pt x="3551498" y="945077"/>
                </a:lnTo>
                <a:lnTo>
                  <a:pt x="3557015" y="876665"/>
                </a:lnTo>
                <a:lnTo>
                  <a:pt x="3557015" y="421782"/>
                </a:lnTo>
                <a:lnTo>
                  <a:pt x="3554049" y="371876"/>
                </a:lnTo>
                <a:lnTo>
                  <a:pt x="3545283" y="323045"/>
                </a:lnTo>
                <a:lnTo>
                  <a:pt x="3530918" y="275772"/>
                </a:lnTo>
                <a:lnTo>
                  <a:pt x="3511154" y="230539"/>
                </a:lnTo>
                <a:lnTo>
                  <a:pt x="3486189" y="187830"/>
                </a:lnTo>
                <a:lnTo>
                  <a:pt x="3456226" y="148126"/>
                </a:lnTo>
                <a:lnTo>
                  <a:pt x="3421495" y="111958"/>
                </a:lnTo>
                <a:lnTo>
                  <a:pt x="3382919" y="80330"/>
                </a:lnTo>
                <a:lnTo>
                  <a:pt x="3341190" y="53648"/>
                </a:lnTo>
                <a:lnTo>
                  <a:pt x="3296785" y="32110"/>
                </a:lnTo>
                <a:lnTo>
                  <a:pt x="3250178" y="15913"/>
                </a:lnTo>
                <a:lnTo>
                  <a:pt x="3201845" y="5254"/>
                </a:lnTo>
                <a:lnTo>
                  <a:pt x="3152262" y="332"/>
                </a:lnTo>
                <a:lnTo>
                  <a:pt x="3135538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142443" y="1434466"/>
            <a:ext cx="320675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5" dirty="0">
                <a:solidFill>
                  <a:srgbClr val="EDECEC"/>
                </a:solidFill>
                <a:latin typeface="Segoe UI"/>
                <a:cs typeface="Segoe UI"/>
              </a:rPr>
              <a:t>Dat</a:t>
            </a:r>
            <a:r>
              <a:rPr sz="3400" spc="-20" dirty="0">
                <a:solidFill>
                  <a:srgbClr val="EDECEC"/>
                </a:solidFill>
                <a:latin typeface="Segoe UI"/>
                <a:cs typeface="Segoe UI"/>
              </a:rPr>
              <a:t>a</a:t>
            </a:r>
            <a:r>
              <a:rPr sz="3400" spc="75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3400" spc="-20" dirty="0">
                <a:solidFill>
                  <a:srgbClr val="EDECEC"/>
                </a:solidFill>
                <a:latin typeface="Segoe UI"/>
                <a:cs typeface="Segoe UI"/>
              </a:rPr>
              <a:t>Abstraction</a:t>
            </a:r>
            <a:endParaRPr sz="34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67459" y="6736080"/>
            <a:ext cx="3557270" cy="1254760"/>
          </a:xfrm>
          <a:custGeom>
            <a:avLst/>
            <a:gdLst/>
            <a:ahLst/>
            <a:cxnLst/>
            <a:rect l="l" t="t" r="r" b="b"/>
            <a:pathLst>
              <a:path w="3557269" h="1254759">
                <a:moveTo>
                  <a:pt x="3135538" y="0"/>
                </a:moveTo>
                <a:lnTo>
                  <a:pt x="421477" y="0"/>
                </a:lnTo>
                <a:lnTo>
                  <a:pt x="386913" y="1397"/>
                </a:lnTo>
                <a:lnTo>
                  <a:pt x="320201" y="12249"/>
                </a:lnTo>
                <a:lnTo>
                  <a:pt x="257432" y="33122"/>
                </a:lnTo>
                <a:lnTo>
                  <a:pt x="199474" y="63145"/>
                </a:lnTo>
                <a:lnTo>
                  <a:pt x="147196" y="101452"/>
                </a:lnTo>
                <a:lnTo>
                  <a:pt x="101467" y="147174"/>
                </a:lnTo>
                <a:lnTo>
                  <a:pt x="63154" y="199441"/>
                </a:lnTo>
                <a:lnTo>
                  <a:pt x="33126" y="257385"/>
                </a:lnTo>
                <a:lnTo>
                  <a:pt x="12250" y="320139"/>
                </a:lnTo>
                <a:lnTo>
                  <a:pt x="1397" y="386832"/>
                </a:lnTo>
                <a:lnTo>
                  <a:pt x="0" y="421385"/>
                </a:lnTo>
                <a:lnTo>
                  <a:pt x="0" y="832865"/>
                </a:lnTo>
                <a:lnTo>
                  <a:pt x="5517" y="901204"/>
                </a:lnTo>
                <a:lnTo>
                  <a:pt x="21490" y="966036"/>
                </a:lnTo>
                <a:lnTo>
                  <a:pt x="47050" y="1026493"/>
                </a:lnTo>
                <a:lnTo>
                  <a:pt x="81329" y="1081708"/>
                </a:lnTo>
                <a:lnTo>
                  <a:pt x="123459" y="1130811"/>
                </a:lnTo>
                <a:lnTo>
                  <a:pt x="172571" y="1172933"/>
                </a:lnTo>
                <a:lnTo>
                  <a:pt x="227797" y="1207207"/>
                </a:lnTo>
                <a:lnTo>
                  <a:pt x="288269" y="1232764"/>
                </a:lnTo>
                <a:lnTo>
                  <a:pt x="353118" y="1248735"/>
                </a:lnTo>
                <a:lnTo>
                  <a:pt x="421477" y="1254251"/>
                </a:lnTo>
                <a:lnTo>
                  <a:pt x="3135538" y="1254251"/>
                </a:lnTo>
                <a:lnTo>
                  <a:pt x="3203896" y="1248735"/>
                </a:lnTo>
                <a:lnTo>
                  <a:pt x="3268746" y="1232764"/>
                </a:lnTo>
                <a:lnTo>
                  <a:pt x="3329218" y="1207207"/>
                </a:lnTo>
                <a:lnTo>
                  <a:pt x="3384444" y="1172933"/>
                </a:lnTo>
                <a:lnTo>
                  <a:pt x="3433556" y="1130811"/>
                </a:lnTo>
                <a:lnTo>
                  <a:pt x="3475686" y="1081708"/>
                </a:lnTo>
                <a:lnTo>
                  <a:pt x="3509965" y="1026493"/>
                </a:lnTo>
                <a:lnTo>
                  <a:pt x="3535525" y="966036"/>
                </a:lnTo>
                <a:lnTo>
                  <a:pt x="3551498" y="901204"/>
                </a:lnTo>
                <a:lnTo>
                  <a:pt x="3557015" y="832865"/>
                </a:lnTo>
                <a:lnTo>
                  <a:pt x="3557015" y="421385"/>
                </a:lnTo>
                <a:lnTo>
                  <a:pt x="3554049" y="371484"/>
                </a:lnTo>
                <a:lnTo>
                  <a:pt x="3545283" y="322676"/>
                </a:lnTo>
                <a:lnTo>
                  <a:pt x="3530918" y="275440"/>
                </a:lnTo>
                <a:lnTo>
                  <a:pt x="3511154" y="230256"/>
                </a:lnTo>
                <a:lnTo>
                  <a:pt x="3486189" y="187604"/>
                </a:lnTo>
                <a:lnTo>
                  <a:pt x="3456226" y="147962"/>
                </a:lnTo>
                <a:lnTo>
                  <a:pt x="3421495" y="111856"/>
                </a:lnTo>
                <a:lnTo>
                  <a:pt x="3382919" y="80275"/>
                </a:lnTo>
                <a:lnTo>
                  <a:pt x="3341190" y="53623"/>
                </a:lnTo>
                <a:lnTo>
                  <a:pt x="3296785" y="32102"/>
                </a:lnTo>
                <a:lnTo>
                  <a:pt x="3250178" y="15912"/>
                </a:lnTo>
                <a:lnTo>
                  <a:pt x="3201845" y="5255"/>
                </a:lnTo>
                <a:lnTo>
                  <a:pt x="3152262" y="332"/>
                </a:lnTo>
                <a:lnTo>
                  <a:pt x="3135538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67459" y="4946904"/>
            <a:ext cx="3557270" cy="1297305"/>
          </a:xfrm>
          <a:custGeom>
            <a:avLst/>
            <a:gdLst/>
            <a:ahLst/>
            <a:cxnLst/>
            <a:rect l="l" t="t" r="r" b="b"/>
            <a:pathLst>
              <a:path w="3557269" h="1297304">
                <a:moveTo>
                  <a:pt x="3135538" y="0"/>
                </a:moveTo>
                <a:lnTo>
                  <a:pt x="421477" y="0"/>
                </a:lnTo>
                <a:lnTo>
                  <a:pt x="386913" y="1396"/>
                </a:lnTo>
                <a:lnTo>
                  <a:pt x="320201" y="12242"/>
                </a:lnTo>
                <a:lnTo>
                  <a:pt x="257432" y="33102"/>
                </a:lnTo>
                <a:lnTo>
                  <a:pt x="199474" y="63111"/>
                </a:lnTo>
                <a:lnTo>
                  <a:pt x="147196" y="101400"/>
                </a:lnTo>
                <a:lnTo>
                  <a:pt x="101467" y="147104"/>
                </a:lnTo>
                <a:lnTo>
                  <a:pt x="63154" y="199353"/>
                </a:lnTo>
                <a:lnTo>
                  <a:pt x="33126" y="257283"/>
                </a:lnTo>
                <a:lnTo>
                  <a:pt x="12250" y="320024"/>
                </a:lnTo>
                <a:lnTo>
                  <a:pt x="1397" y="386711"/>
                </a:lnTo>
                <a:lnTo>
                  <a:pt x="0" y="421264"/>
                </a:lnTo>
                <a:lnTo>
                  <a:pt x="0" y="875537"/>
                </a:lnTo>
                <a:lnTo>
                  <a:pt x="2966" y="925439"/>
                </a:lnTo>
                <a:lnTo>
                  <a:pt x="11732" y="974247"/>
                </a:lnTo>
                <a:lnTo>
                  <a:pt x="26097" y="1021483"/>
                </a:lnTo>
                <a:lnTo>
                  <a:pt x="45861" y="1066667"/>
                </a:lnTo>
                <a:lnTo>
                  <a:pt x="70825" y="1109319"/>
                </a:lnTo>
                <a:lnTo>
                  <a:pt x="100789" y="1148961"/>
                </a:lnTo>
                <a:lnTo>
                  <a:pt x="135520" y="1185067"/>
                </a:lnTo>
                <a:lnTo>
                  <a:pt x="174096" y="1216648"/>
                </a:lnTo>
                <a:lnTo>
                  <a:pt x="215825" y="1243300"/>
                </a:lnTo>
                <a:lnTo>
                  <a:pt x="260230" y="1264821"/>
                </a:lnTo>
                <a:lnTo>
                  <a:pt x="306837" y="1281011"/>
                </a:lnTo>
                <a:lnTo>
                  <a:pt x="355170" y="1291668"/>
                </a:lnTo>
                <a:lnTo>
                  <a:pt x="404753" y="1296591"/>
                </a:lnTo>
                <a:lnTo>
                  <a:pt x="421477" y="1296923"/>
                </a:lnTo>
                <a:lnTo>
                  <a:pt x="3135538" y="1296923"/>
                </a:lnTo>
                <a:lnTo>
                  <a:pt x="3203896" y="1291410"/>
                </a:lnTo>
                <a:lnTo>
                  <a:pt x="3268746" y="1275447"/>
                </a:lnTo>
                <a:lnTo>
                  <a:pt x="3329218" y="1249901"/>
                </a:lnTo>
                <a:lnTo>
                  <a:pt x="3384444" y="1215639"/>
                </a:lnTo>
                <a:lnTo>
                  <a:pt x="3433599" y="1173479"/>
                </a:lnTo>
                <a:lnTo>
                  <a:pt x="3475686" y="1124430"/>
                </a:lnTo>
                <a:lnTo>
                  <a:pt x="3509965" y="1069216"/>
                </a:lnTo>
                <a:lnTo>
                  <a:pt x="3535525" y="1008752"/>
                </a:lnTo>
                <a:lnTo>
                  <a:pt x="3551498" y="943904"/>
                </a:lnTo>
                <a:lnTo>
                  <a:pt x="3557015" y="875537"/>
                </a:lnTo>
                <a:lnTo>
                  <a:pt x="3557015" y="421264"/>
                </a:lnTo>
                <a:lnTo>
                  <a:pt x="3554049" y="371409"/>
                </a:lnTo>
                <a:lnTo>
                  <a:pt x="3545283" y="322634"/>
                </a:lnTo>
                <a:lnTo>
                  <a:pt x="3530918" y="275420"/>
                </a:lnTo>
                <a:lnTo>
                  <a:pt x="3511154" y="230249"/>
                </a:lnTo>
                <a:lnTo>
                  <a:pt x="3486189" y="187602"/>
                </a:lnTo>
                <a:lnTo>
                  <a:pt x="3456226" y="147962"/>
                </a:lnTo>
                <a:lnTo>
                  <a:pt x="3421495" y="111856"/>
                </a:lnTo>
                <a:lnTo>
                  <a:pt x="3382919" y="80275"/>
                </a:lnTo>
                <a:lnTo>
                  <a:pt x="3341190" y="53623"/>
                </a:lnTo>
                <a:lnTo>
                  <a:pt x="3296785" y="32102"/>
                </a:lnTo>
                <a:lnTo>
                  <a:pt x="3250178" y="15912"/>
                </a:lnTo>
                <a:lnTo>
                  <a:pt x="3201845" y="5255"/>
                </a:lnTo>
                <a:lnTo>
                  <a:pt x="3152262" y="332"/>
                </a:lnTo>
                <a:lnTo>
                  <a:pt x="3135538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36574" y="5287132"/>
            <a:ext cx="26206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5" dirty="0">
                <a:solidFill>
                  <a:srgbClr val="EDECEC"/>
                </a:solidFill>
                <a:latin typeface="Segoe UI"/>
                <a:cs typeface="Segoe UI"/>
              </a:rPr>
              <a:t>Dat</a:t>
            </a:r>
            <a:r>
              <a:rPr sz="3400" spc="-20" dirty="0">
                <a:solidFill>
                  <a:srgbClr val="EDECEC"/>
                </a:solidFill>
                <a:latin typeface="Segoe UI"/>
                <a:cs typeface="Segoe UI"/>
              </a:rPr>
              <a:t>a</a:t>
            </a:r>
            <a:r>
              <a:rPr sz="3400" spc="75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3400" spc="-20" dirty="0">
                <a:solidFill>
                  <a:srgbClr val="EDECEC"/>
                </a:solidFill>
                <a:latin typeface="Segoe UI"/>
                <a:cs typeface="Segoe UI"/>
              </a:rPr>
              <a:t>In</a:t>
            </a:r>
            <a:r>
              <a:rPr sz="3400" spc="-45" dirty="0">
                <a:solidFill>
                  <a:srgbClr val="EDECEC"/>
                </a:solidFill>
                <a:latin typeface="Segoe UI"/>
                <a:cs typeface="Segoe UI"/>
              </a:rPr>
              <a:t>t</a:t>
            </a:r>
            <a:r>
              <a:rPr sz="3400" spc="-15" dirty="0">
                <a:solidFill>
                  <a:srgbClr val="EDECEC"/>
                </a:solidFill>
                <a:latin typeface="Segoe UI"/>
                <a:cs typeface="Segoe UI"/>
              </a:rPr>
              <a:t>egrity</a:t>
            </a:r>
            <a:endParaRPr sz="34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81855" y="6736080"/>
            <a:ext cx="9236963" cy="278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863" y="6467855"/>
            <a:ext cx="3557270" cy="1297305"/>
          </a:xfrm>
          <a:custGeom>
            <a:avLst/>
            <a:gdLst/>
            <a:ahLst/>
            <a:cxnLst/>
            <a:rect l="l" t="t" r="r" b="b"/>
            <a:pathLst>
              <a:path w="3557270" h="1297304">
                <a:moveTo>
                  <a:pt x="3135508" y="0"/>
                </a:moveTo>
                <a:lnTo>
                  <a:pt x="421507" y="0"/>
                </a:lnTo>
                <a:lnTo>
                  <a:pt x="386937" y="1396"/>
                </a:lnTo>
                <a:lnTo>
                  <a:pt x="320214" y="12242"/>
                </a:lnTo>
                <a:lnTo>
                  <a:pt x="257437" y="33102"/>
                </a:lnTo>
                <a:lnTo>
                  <a:pt x="199474" y="63111"/>
                </a:lnTo>
                <a:lnTo>
                  <a:pt x="147194" y="101400"/>
                </a:lnTo>
                <a:lnTo>
                  <a:pt x="101463" y="147104"/>
                </a:lnTo>
                <a:lnTo>
                  <a:pt x="63151" y="199353"/>
                </a:lnTo>
                <a:lnTo>
                  <a:pt x="33123" y="257283"/>
                </a:lnTo>
                <a:lnTo>
                  <a:pt x="12250" y="320024"/>
                </a:lnTo>
                <a:lnTo>
                  <a:pt x="1397" y="386711"/>
                </a:lnTo>
                <a:lnTo>
                  <a:pt x="0" y="421264"/>
                </a:lnTo>
                <a:lnTo>
                  <a:pt x="0" y="875537"/>
                </a:lnTo>
                <a:lnTo>
                  <a:pt x="2964" y="925439"/>
                </a:lnTo>
                <a:lnTo>
                  <a:pt x="11727" y="974247"/>
                </a:lnTo>
                <a:lnTo>
                  <a:pt x="26089" y="1021483"/>
                </a:lnTo>
                <a:lnTo>
                  <a:pt x="45854" y="1066667"/>
                </a:lnTo>
                <a:lnTo>
                  <a:pt x="70823" y="1109319"/>
                </a:lnTo>
                <a:lnTo>
                  <a:pt x="100799" y="1148961"/>
                </a:lnTo>
                <a:lnTo>
                  <a:pt x="135531" y="1185067"/>
                </a:lnTo>
                <a:lnTo>
                  <a:pt x="174080" y="1216648"/>
                </a:lnTo>
                <a:lnTo>
                  <a:pt x="215796" y="1243300"/>
                </a:lnTo>
                <a:lnTo>
                  <a:pt x="260200" y="1264821"/>
                </a:lnTo>
                <a:lnTo>
                  <a:pt x="306817" y="1281011"/>
                </a:lnTo>
                <a:lnTo>
                  <a:pt x="355167" y="1291668"/>
                </a:lnTo>
                <a:lnTo>
                  <a:pt x="404775" y="1296591"/>
                </a:lnTo>
                <a:lnTo>
                  <a:pt x="421507" y="1296923"/>
                </a:lnTo>
                <a:lnTo>
                  <a:pt x="3135508" y="1296923"/>
                </a:lnTo>
                <a:lnTo>
                  <a:pt x="3203879" y="1291410"/>
                </a:lnTo>
                <a:lnTo>
                  <a:pt x="3268737" y="1275447"/>
                </a:lnTo>
                <a:lnTo>
                  <a:pt x="3329215" y="1249901"/>
                </a:lnTo>
                <a:lnTo>
                  <a:pt x="3384445" y="1215639"/>
                </a:lnTo>
                <a:lnTo>
                  <a:pt x="3433602" y="1173479"/>
                </a:lnTo>
                <a:lnTo>
                  <a:pt x="3475689" y="1124430"/>
                </a:lnTo>
                <a:lnTo>
                  <a:pt x="3509968" y="1069216"/>
                </a:lnTo>
                <a:lnTo>
                  <a:pt x="3535527" y="1008752"/>
                </a:lnTo>
                <a:lnTo>
                  <a:pt x="3551499" y="943904"/>
                </a:lnTo>
                <a:lnTo>
                  <a:pt x="3557015" y="875537"/>
                </a:lnTo>
                <a:lnTo>
                  <a:pt x="3557015" y="421264"/>
                </a:lnTo>
                <a:lnTo>
                  <a:pt x="3554048" y="371409"/>
                </a:lnTo>
                <a:lnTo>
                  <a:pt x="3545280" y="322634"/>
                </a:lnTo>
                <a:lnTo>
                  <a:pt x="3530912" y="275420"/>
                </a:lnTo>
                <a:lnTo>
                  <a:pt x="3511146" y="230249"/>
                </a:lnTo>
                <a:lnTo>
                  <a:pt x="3486182" y="187602"/>
                </a:lnTo>
                <a:lnTo>
                  <a:pt x="3456221" y="147962"/>
                </a:lnTo>
                <a:lnTo>
                  <a:pt x="3421495" y="111856"/>
                </a:lnTo>
                <a:lnTo>
                  <a:pt x="3382917" y="80275"/>
                </a:lnTo>
                <a:lnTo>
                  <a:pt x="3341186" y="53623"/>
                </a:lnTo>
                <a:lnTo>
                  <a:pt x="3296776" y="32102"/>
                </a:lnTo>
                <a:lnTo>
                  <a:pt x="3250164" y="15912"/>
                </a:lnTo>
                <a:lnTo>
                  <a:pt x="3201825" y="5255"/>
                </a:lnTo>
                <a:lnTo>
                  <a:pt x="3152234" y="332"/>
                </a:lnTo>
                <a:lnTo>
                  <a:pt x="3135508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70213" y="6806302"/>
            <a:ext cx="168528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70" dirty="0">
                <a:solidFill>
                  <a:srgbClr val="EDECEC"/>
                </a:solidFill>
                <a:latin typeface="Century"/>
                <a:cs typeface="Century"/>
              </a:rPr>
              <a:t>SYN</a:t>
            </a:r>
            <a:r>
              <a:rPr sz="3400" spc="-275" dirty="0">
                <a:solidFill>
                  <a:srgbClr val="EDECEC"/>
                </a:solidFill>
                <a:latin typeface="Century"/>
                <a:cs typeface="Century"/>
              </a:rPr>
              <a:t>T</a:t>
            </a:r>
            <a:r>
              <a:rPr sz="3400" spc="-195" dirty="0">
                <a:solidFill>
                  <a:srgbClr val="EDECEC"/>
                </a:solidFill>
                <a:latin typeface="Century"/>
                <a:cs typeface="Century"/>
              </a:rPr>
              <a:t>AX</a:t>
            </a:r>
            <a:endParaRPr sz="3400">
              <a:latin typeface="Century"/>
              <a:cs typeface="Centur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6641" y="2382385"/>
            <a:ext cx="10647045" cy="336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3750" spc="-535" dirty="0">
                <a:solidFill>
                  <a:srgbClr val="0F1A38"/>
                </a:solidFill>
                <a:latin typeface="Century"/>
                <a:cs typeface="Century"/>
              </a:rPr>
              <a:t>I</a:t>
            </a:r>
            <a:r>
              <a:rPr sz="3750" spc="-300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6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3750" spc="-18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18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160" dirty="0">
                <a:solidFill>
                  <a:srgbClr val="0F1A38"/>
                </a:solidFill>
                <a:latin typeface="Century"/>
                <a:cs typeface="Century"/>
              </a:rPr>
              <a:t>base</a:t>
            </a:r>
            <a:r>
              <a:rPr sz="37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85" dirty="0">
                <a:solidFill>
                  <a:srgbClr val="0F1A38"/>
                </a:solidFill>
                <a:latin typeface="Century"/>
                <a:cs typeface="Century"/>
              </a:rPr>
              <a:t>Ma</a:t>
            </a:r>
            <a:r>
              <a:rPr sz="3750" spc="-250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750" spc="-145" dirty="0">
                <a:solidFill>
                  <a:srgbClr val="0F1A38"/>
                </a:solidFill>
                <a:latin typeface="Century"/>
                <a:cs typeface="Century"/>
              </a:rPr>
              <a:t>ag</a:t>
            </a:r>
            <a:r>
              <a:rPr sz="3750" spc="-15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50" spc="-265" dirty="0">
                <a:solidFill>
                  <a:srgbClr val="0F1A38"/>
                </a:solidFill>
                <a:latin typeface="Century"/>
                <a:cs typeface="Century"/>
              </a:rPr>
              <a:t>me</a:t>
            </a:r>
            <a:r>
              <a:rPr sz="3750" spc="-245" dirty="0">
                <a:solidFill>
                  <a:srgbClr val="0F1A38"/>
                </a:solidFill>
                <a:latin typeface="Century"/>
                <a:cs typeface="Century"/>
              </a:rPr>
              <a:t>n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330" dirty="0">
                <a:solidFill>
                  <a:srgbClr val="0F1A38"/>
                </a:solidFill>
                <a:latin typeface="Century"/>
                <a:cs typeface="Century"/>
              </a:rPr>
              <a:t>Sy</a:t>
            </a:r>
            <a:r>
              <a:rPr sz="3750" spc="-180" dirty="0">
                <a:solidFill>
                  <a:srgbClr val="0F1A38"/>
                </a:solidFill>
                <a:latin typeface="Century"/>
                <a:cs typeface="Century"/>
              </a:rPr>
              <a:t>st</a:t>
            </a:r>
            <a:r>
              <a:rPr sz="3750" spc="-235" dirty="0">
                <a:solidFill>
                  <a:srgbClr val="0F1A38"/>
                </a:solidFill>
                <a:latin typeface="Century"/>
                <a:cs typeface="Century"/>
              </a:rPr>
              <a:t>em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75" dirty="0">
                <a:solidFill>
                  <a:srgbClr val="0F1A38"/>
                </a:solidFill>
                <a:latin typeface="Century"/>
                <a:cs typeface="Century"/>
              </a:rPr>
              <a:t>(D</a:t>
            </a:r>
            <a:r>
              <a:rPr sz="3750" spc="-325" dirty="0">
                <a:solidFill>
                  <a:srgbClr val="0F1A38"/>
                </a:solidFill>
                <a:latin typeface="Century"/>
                <a:cs typeface="Century"/>
              </a:rPr>
              <a:t>B</a:t>
            </a:r>
            <a:r>
              <a:rPr sz="3750" spc="-434" dirty="0">
                <a:solidFill>
                  <a:srgbClr val="0F1A38"/>
                </a:solidFill>
                <a:latin typeface="Century"/>
                <a:cs typeface="Century"/>
              </a:rPr>
              <a:t>M</a:t>
            </a:r>
            <a:r>
              <a:rPr sz="3750" spc="-315" dirty="0">
                <a:solidFill>
                  <a:srgbClr val="0F1A38"/>
                </a:solidFill>
                <a:latin typeface="Century"/>
                <a:cs typeface="Century"/>
              </a:rPr>
              <a:t>S),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95" dirty="0">
                <a:solidFill>
                  <a:srgbClr val="0F1A38"/>
                </a:solidFill>
                <a:latin typeface="Century"/>
                <a:cs typeface="Century"/>
              </a:rPr>
              <a:t>vi</a:t>
            </a:r>
            <a:r>
              <a:rPr sz="3750" spc="-24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50" spc="-204" dirty="0">
                <a:solidFill>
                  <a:srgbClr val="0F1A38"/>
                </a:solidFill>
                <a:latin typeface="Century"/>
                <a:cs typeface="Century"/>
              </a:rPr>
              <a:t>w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80" dirty="0">
                <a:solidFill>
                  <a:srgbClr val="0F1A38"/>
                </a:solidFill>
                <a:latin typeface="Century"/>
                <a:cs typeface="Century"/>
              </a:rPr>
              <a:t>is</a:t>
            </a:r>
            <a:r>
              <a:rPr sz="3750" spc="-18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305" dirty="0">
                <a:solidFill>
                  <a:srgbClr val="0F1A38"/>
                </a:solidFill>
                <a:latin typeface="Century"/>
                <a:cs typeface="Century"/>
              </a:rPr>
              <a:t>vi</a:t>
            </a:r>
            <a:r>
              <a:rPr sz="3750" spc="-335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254" dirty="0">
                <a:solidFill>
                  <a:srgbClr val="0F1A38"/>
                </a:solidFill>
                <a:latin typeface="Century"/>
                <a:cs typeface="Century"/>
              </a:rPr>
              <a:t>u</a:t>
            </a:r>
            <a:r>
              <a:rPr sz="3750" spc="-24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345" dirty="0">
                <a:solidFill>
                  <a:srgbClr val="0F1A38"/>
                </a:solidFill>
                <a:latin typeface="Century"/>
                <a:cs typeface="Century"/>
              </a:rPr>
              <a:t>l</a:t>
            </a:r>
            <a:r>
              <a:rPr sz="375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15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160" dirty="0">
                <a:solidFill>
                  <a:srgbClr val="0F1A38"/>
                </a:solidFill>
                <a:latin typeface="Century"/>
                <a:cs typeface="Century"/>
              </a:rPr>
              <a:t>b</a:t>
            </a:r>
            <a:r>
              <a:rPr sz="3750" spc="-215" dirty="0">
                <a:solidFill>
                  <a:srgbClr val="0F1A38"/>
                </a:solidFill>
                <a:latin typeface="Century"/>
                <a:cs typeface="Century"/>
              </a:rPr>
              <a:t>le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195" dirty="0">
                <a:solidFill>
                  <a:srgbClr val="0F1A38"/>
                </a:solidFill>
                <a:latin typeface="Century"/>
                <a:cs typeface="Century"/>
              </a:rPr>
              <a:t>hat</a:t>
            </a:r>
            <a:r>
              <a:rPr sz="37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80" dirty="0">
                <a:solidFill>
                  <a:srgbClr val="0F1A38"/>
                </a:solidFill>
                <a:latin typeface="Century"/>
                <a:cs typeface="Century"/>
              </a:rPr>
              <a:t>is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60" dirty="0">
                <a:solidFill>
                  <a:srgbClr val="0F1A38"/>
                </a:solidFill>
                <a:latin typeface="Century"/>
                <a:cs typeface="Century"/>
              </a:rPr>
              <a:t>based</a:t>
            </a:r>
            <a:r>
              <a:rPr sz="3750" spc="-7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25" dirty="0">
                <a:solidFill>
                  <a:srgbClr val="0F1A38"/>
                </a:solidFill>
                <a:latin typeface="Century"/>
                <a:cs typeface="Century"/>
              </a:rPr>
              <a:t>on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the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60" dirty="0">
                <a:solidFill>
                  <a:srgbClr val="0F1A38"/>
                </a:solidFill>
                <a:latin typeface="Century"/>
                <a:cs typeface="Century"/>
              </a:rPr>
              <a:t>result</a:t>
            </a:r>
            <a:r>
              <a:rPr sz="37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55" dirty="0">
                <a:solidFill>
                  <a:srgbClr val="0F1A38"/>
                </a:solidFill>
                <a:latin typeface="Century"/>
                <a:cs typeface="Century"/>
              </a:rPr>
              <a:t>set</a:t>
            </a:r>
            <a:r>
              <a:rPr sz="37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15" dirty="0">
                <a:solidFill>
                  <a:srgbClr val="0F1A38"/>
                </a:solidFill>
                <a:latin typeface="Century"/>
                <a:cs typeface="Century"/>
              </a:rPr>
              <a:t>of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635" dirty="0">
                <a:solidFill>
                  <a:srgbClr val="0F1A38"/>
                </a:solidFill>
                <a:latin typeface="Century"/>
                <a:cs typeface="Century"/>
              </a:rPr>
              <a:t>SEL</a:t>
            </a:r>
            <a:r>
              <a:rPr sz="3750" spc="-545" dirty="0">
                <a:solidFill>
                  <a:srgbClr val="0F1A38"/>
                </a:solidFill>
                <a:latin typeface="Century"/>
                <a:cs typeface="Century"/>
              </a:rPr>
              <a:t>EC</a:t>
            </a:r>
            <a:r>
              <a:rPr sz="3750" spc="-45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50" dirty="0">
                <a:solidFill>
                  <a:srgbClr val="0F1A38"/>
                </a:solidFill>
                <a:latin typeface="Century"/>
                <a:cs typeface="Century"/>
              </a:rPr>
              <a:t>que</a:t>
            </a:r>
            <a:r>
              <a:rPr sz="3750" spc="-215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750" spc="-225" dirty="0">
                <a:solidFill>
                  <a:srgbClr val="0F1A38"/>
                </a:solidFill>
                <a:latin typeface="Century"/>
                <a:cs typeface="Century"/>
              </a:rPr>
              <a:t>y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.</a:t>
            </a:r>
            <a:r>
              <a:rPr sz="37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355" dirty="0">
                <a:solidFill>
                  <a:srgbClr val="0F1A38"/>
                </a:solidFill>
                <a:latin typeface="Century"/>
                <a:cs typeface="Century"/>
              </a:rPr>
              <a:t>V</a:t>
            </a:r>
            <a:r>
              <a:rPr sz="3750" spc="-215" dirty="0">
                <a:solidFill>
                  <a:srgbClr val="0F1A38"/>
                </a:solidFill>
                <a:latin typeface="Century"/>
                <a:cs typeface="Century"/>
              </a:rPr>
              <a:t>iews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10" dirty="0">
                <a:solidFill>
                  <a:srgbClr val="0F1A38"/>
                </a:solidFill>
                <a:latin typeface="Century"/>
                <a:cs typeface="Century"/>
              </a:rPr>
              <a:t>don'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95" dirty="0">
                <a:solidFill>
                  <a:srgbClr val="0F1A38"/>
                </a:solidFill>
                <a:latin typeface="Century"/>
                <a:cs typeface="Century"/>
              </a:rPr>
              <a:t>st</a:t>
            </a:r>
            <a:r>
              <a:rPr sz="3750" spc="-130" dirty="0">
                <a:solidFill>
                  <a:srgbClr val="0F1A38"/>
                </a:solidFill>
                <a:latin typeface="Century"/>
                <a:cs typeface="Century"/>
              </a:rPr>
              <a:t>ore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da</a:t>
            </a:r>
            <a:r>
              <a:rPr sz="3750" spc="-130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th</a:t>
            </a:r>
            <a:r>
              <a:rPr sz="3750" spc="-18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50" spc="-204" dirty="0">
                <a:solidFill>
                  <a:srgbClr val="0F1A38"/>
                </a:solidFill>
                <a:latin typeface="Century"/>
                <a:cs typeface="Century"/>
              </a:rPr>
              <a:t>mselves;</a:t>
            </a:r>
            <a:r>
              <a:rPr sz="3750" spc="-10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50" dirty="0">
                <a:solidFill>
                  <a:srgbClr val="0F1A38"/>
                </a:solidFill>
                <a:latin typeface="Century"/>
                <a:cs typeface="Century"/>
              </a:rPr>
              <a:t>inst</a:t>
            </a:r>
            <a:r>
              <a:rPr sz="3750" spc="-9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50" spc="-180" dirty="0">
                <a:solidFill>
                  <a:srgbClr val="0F1A38"/>
                </a:solidFill>
                <a:latin typeface="Century"/>
                <a:cs typeface="Century"/>
              </a:rPr>
              <a:t>ad,</a:t>
            </a:r>
            <a:r>
              <a:rPr sz="37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th</a:t>
            </a:r>
            <a:r>
              <a:rPr sz="3750" spc="-18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50" spc="-225" dirty="0">
                <a:solidFill>
                  <a:srgbClr val="0F1A38"/>
                </a:solidFill>
                <a:latin typeface="Century"/>
                <a:cs typeface="Century"/>
              </a:rPr>
              <a:t>y</a:t>
            </a:r>
            <a:r>
              <a:rPr sz="37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35" dirty="0">
                <a:solidFill>
                  <a:srgbClr val="0F1A38"/>
                </a:solidFill>
                <a:latin typeface="Century"/>
                <a:cs typeface="Century"/>
              </a:rPr>
              <a:t>display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da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50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3750" spc="-229" dirty="0">
                <a:solidFill>
                  <a:srgbClr val="0F1A38"/>
                </a:solidFill>
                <a:latin typeface="Century"/>
                <a:cs typeface="Century"/>
              </a:rPr>
              <a:t>rom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05" dirty="0">
                <a:solidFill>
                  <a:srgbClr val="0F1A38"/>
                </a:solidFill>
                <a:latin typeface="Century"/>
                <a:cs typeface="Century"/>
              </a:rPr>
              <a:t>one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60" dirty="0">
                <a:solidFill>
                  <a:srgbClr val="0F1A38"/>
                </a:solidFill>
                <a:latin typeface="Century"/>
                <a:cs typeface="Century"/>
              </a:rPr>
              <a:t>or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00" dirty="0">
                <a:solidFill>
                  <a:srgbClr val="0F1A38"/>
                </a:solidFill>
                <a:latin typeface="Century"/>
                <a:cs typeface="Century"/>
              </a:rPr>
              <a:t>more</a:t>
            </a:r>
            <a:r>
              <a:rPr sz="3750" spc="-7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15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160" dirty="0">
                <a:solidFill>
                  <a:srgbClr val="0F1A38"/>
                </a:solidFill>
                <a:latin typeface="Century"/>
                <a:cs typeface="Century"/>
              </a:rPr>
              <a:t>b</a:t>
            </a:r>
            <a:r>
              <a:rPr sz="3750" spc="-225" dirty="0">
                <a:solidFill>
                  <a:srgbClr val="0F1A38"/>
                </a:solidFill>
                <a:latin typeface="Century"/>
                <a:cs typeface="Century"/>
              </a:rPr>
              <a:t>les</a:t>
            </a:r>
            <a:r>
              <a:rPr sz="37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315" dirty="0">
                <a:solidFill>
                  <a:srgbClr val="0F1A38"/>
                </a:solidFill>
                <a:latin typeface="Century"/>
                <a:cs typeface="Century"/>
              </a:rPr>
              <a:t>in</a:t>
            </a:r>
            <a:r>
              <a:rPr sz="3750" spc="-17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310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3750" spc="-7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F1A38"/>
                </a:solidFill>
                <a:latin typeface="Century"/>
                <a:cs typeface="Century"/>
              </a:rPr>
              <a:t>da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150" dirty="0">
                <a:solidFill>
                  <a:srgbClr val="0F1A38"/>
                </a:solidFill>
                <a:latin typeface="Century"/>
                <a:cs typeface="Century"/>
              </a:rPr>
              <a:t>ab</a:t>
            </a:r>
            <a:r>
              <a:rPr sz="3750" spc="-16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160" dirty="0">
                <a:solidFill>
                  <a:srgbClr val="0F1A38"/>
                </a:solidFill>
                <a:latin typeface="Century"/>
                <a:cs typeface="Century"/>
              </a:rPr>
              <a:t>se.</a:t>
            </a:r>
            <a:r>
              <a:rPr sz="37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40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380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3750" spc="-160" dirty="0">
                <a:solidFill>
                  <a:srgbClr val="0F1A38"/>
                </a:solidFill>
                <a:latin typeface="Century"/>
                <a:cs typeface="Century"/>
              </a:rPr>
              <a:t>ey</a:t>
            </a:r>
            <a:r>
              <a:rPr sz="375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315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265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750" spc="-75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95" dirty="0">
                <a:solidFill>
                  <a:srgbClr val="0F1A38"/>
                </a:solidFill>
                <a:latin typeface="Century"/>
                <a:cs typeface="Century"/>
              </a:rPr>
              <a:t>essen</a:t>
            </a:r>
            <a:r>
              <a:rPr sz="3750" spc="-17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280" dirty="0">
                <a:solidFill>
                  <a:srgbClr val="0F1A38"/>
                </a:solidFill>
                <a:latin typeface="Century"/>
                <a:cs typeface="Century"/>
              </a:rPr>
              <a:t>ially</a:t>
            </a:r>
            <a:r>
              <a:rPr sz="3750" spc="-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80" dirty="0">
                <a:solidFill>
                  <a:srgbClr val="0F1A38"/>
                </a:solidFill>
                <a:latin typeface="Century"/>
                <a:cs typeface="Century"/>
              </a:rPr>
              <a:t>st</a:t>
            </a:r>
            <a:r>
              <a:rPr sz="3750" spc="-125" dirty="0">
                <a:solidFill>
                  <a:srgbClr val="0F1A38"/>
                </a:solidFill>
                <a:latin typeface="Century"/>
                <a:cs typeface="Century"/>
              </a:rPr>
              <a:t>or</a:t>
            </a:r>
            <a:r>
              <a:rPr sz="3750" spc="-150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50" spc="-175" dirty="0">
                <a:solidFill>
                  <a:srgbClr val="0F1A38"/>
                </a:solidFill>
                <a:latin typeface="Century"/>
                <a:cs typeface="Century"/>
              </a:rPr>
              <a:t>d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50" dirty="0">
                <a:solidFill>
                  <a:srgbClr val="0F1A38"/>
                </a:solidFill>
                <a:latin typeface="Century"/>
                <a:cs typeface="Century"/>
              </a:rPr>
              <a:t>que</a:t>
            </a:r>
            <a:r>
              <a:rPr sz="3750" spc="-215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750" spc="-210" dirty="0">
                <a:solidFill>
                  <a:srgbClr val="0F1A38"/>
                </a:solidFill>
                <a:latin typeface="Century"/>
                <a:cs typeface="Century"/>
              </a:rPr>
              <a:t>ies</a:t>
            </a:r>
            <a:r>
              <a:rPr sz="37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310" dirty="0">
                <a:solidFill>
                  <a:srgbClr val="0F1A38"/>
                </a:solidFill>
                <a:latin typeface="Century"/>
                <a:cs typeface="Century"/>
              </a:rPr>
              <a:t>h</a:t>
            </a:r>
            <a:r>
              <a:rPr sz="3750" spc="-145" dirty="0">
                <a:solidFill>
                  <a:srgbClr val="0F1A38"/>
                </a:solidFill>
                <a:latin typeface="Century"/>
                <a:cs typeface="Century"/>
              </a:rPr>
              <a:t>at</a:t>
            </a:r>
            <a:r>
              <a:rPr sz="3750" spc="-7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30" dirty="0">
                <a:solidFill>
                  <a:srgbClr val="0F1A38"/>
                </a:solidFill>
                <a:latin typeface="Century"/>
                <a:cs typeface="Century"/>
              </a:rPr>
              <a:t>c</a:t>
            </a:r>
            <a:r>
              <a:rPr sz="3750" spc="-245" dirty="0">
                <a:solidFill>
                  <a:srgbClr val="0F1A38"/>
                </a:solidFill>
                <a:latin typeface="Century"/>
                <a:cs typeface="Century"/>
              </a:rPr>
              <a:t>an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00" dirty="0">
                <a:solidFill>
                  <a:srgbClr val="0F1A38"/>
                </a:solidFill>
                <a:latin typeface="Century"/>
                <a:cs typeface="Century"/>
              </a:rPr>
              <a:t>be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20" dirty="0">
                <a:solidFill>
                  <a:srgbClr val="0F1A38"/>
                </a:solidFill>
                <a:latin typeface="Century"/>
                <a:cs typeface="Century"/>
              </a:rPr>
              <a:t>r</a:t>
            </a:r>
            <a:r>
              <a:rPr sz="3750" spc="-254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50" spc="-50" dirty="0">
                <a:solidFill>
                  <a:srgbClr val="0F1A38"/>
                </a:solidFill>
                <a:latin typeface="Century"/>
                <a:cs typeface="Century"/>
              </a:rPr>
              <a:t>f</a:t>
            </a:r>
            <a:r>
              <a:rPr sz="3750" spc="-180" dirty="0">
                <a:solidFill>
                  <a:srgbClr val="0F1A38"/>
                </a:solidFill>
                <a:latin typeface="Century"/>
                <a:cs typeface="Century"/>
              </a:rPr>
              <a:t>er</a:t>
            </a:r>
            <a:r>
              <a:rPr sz="3750" spc="-204" dirty="0">
                <a:solidFill>
                  <a:srgbClr val="0F1A38"/>
                </a:solidFill>
                <a:latin typeface="Century"/>
                <a:cs typeface="Century"/>
              </a:rPr>
              <a:t>e</a:t>
            </a:r>
            <a:r>
              <a:rPr sz="3750" spc="-140" dirty="0">
                <a:solidFill>
                  <a:srgbClr val="0F1A38"/>
                </a:solidFill>
                <a:latin typeface="Century"/>
                <a:cs typeface="Century"/>
              </a:rPr>
              <a:t>nc</a:t>
            </a:r>
            <a:r>
              <a:rPr sz="3750" spc="-125" dirty="0">
                <a:solidFill>
                  <a:srgbClr val="0F1A38"/>
                </a:solidFill>
                <a:latin typeface="Century"/>
                <a:cs typeface="Century"/>
              </a:rPr>
              <a:t>ed</a:t>
            </a:r>
            <a:r>
              <a:rPr sz="3750" spc="-6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215" dirty="0">
                <a:solidFill>
                  <a:srgbClr val="0F1A38"/>
                </a:solidFill>
                <a:latin typeface="Century"/>
                <a:cs typeface="Century"/>
              </a:rPr>
              <a:t>as</a:t>
            </a:r>
            <a:r>
              <a:rPr sz="3750" spc="-4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85" dirty="0">
                <a:solidFill>
                  <a:srgbClr val="0F1A38"/>
                </a:solidFill>
                <a:latin typeface="Century"/>
                <a:cs typeface="Century"/>
              </a:rPr>
              <a:t>if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210" dirty="0">
                <a:solidFill>
                  <a:srgbClr val="0F1A38"/>
                </a:solidFill>
                <a:latin typeface="Century"/>
                <a:cs typeface="Century"/>
              </a:rPr>
              <a:t>hey</a:t>
            </a:r>
            <a:r>
              <a:rPr sz="3750" spc="-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90" dirty="0">
                <a:solidFill>
                  <a:srgbClr val="0F1A38"/>
                </a:solidFill>
                <a:latin typeface="Century"/>
                <a:cs typeface="Century"/>
              </a:rPr>
              <a:t>were</a:t>
            </a:r>
            <a:r>
              <a:rPr sz="375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3750" spc="-135" dirty="0">
                <a:solidFill>
                  <a:srgbClr val="0F1A38"/>
                </a:solidFill>
                <a:latin typeface="Century"/>
                <a:cs typeface="Century"/>
              </a:rPr>
              <a:t>t</a:t>
            </a:r>
            <a:r>
              <a:rPr sz="3750" spc="-150" dirty="0">
                <a:solidFill>
                  <a:srgbClr val="0F1A38"/>
                </a:solidFill>
                <a:latin typeface="Century"/>
                <a:cs typeface="Century"/>
              </a:rPr>
              <a:t>a</a:t>
            </a:r>
            <a:r>
              <a:rPr sz="3750" spc="-160" dirty="0">
                <a:solidFill>
                  <a:srgbClr val="0F1A38"/>
                </a:solidFill>
                <a:latin typeface="Century"/>
                <a:cs typeface="Century"/>
              </a:rPr>
              <a:t>b</a:t>
            </a:r>
            <a:r>
              <a:rPr sz="3750" spc="-204" dirty="0">
                <a:solidFill>
                  <a:srgbClr val="0F1A38"/>
                </a:solidFill>
                <a:latin typeface="Century"/>
                <a:cs typeface="Century"/>
              </a:rPr>
              <a:t>les.</a:t>
            </a:r>
            <a:endParaRPr sz="3750">
              <a:latin typeface="Century"/>
              <a:cs typeface="Century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65620">
              <a:lnSpc>
                <a:spcPts val="5400"/>
              </a:lnSpc>
            </a:pPr>
            <a:r>
              <a:rPr spc="-250" dirty="0"/>
              <a:t>VIEWS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299415" y="7138911"/>
            <a:ext cx="249491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14" dirty="0">
                <a:solidFill>
                  <a:srgbClr val="293C2E"/>
                </a:solidFill>
                <a:latin typeface="Century"/>
                <a:cs typeface="Century"/>
              </a:rPr>
              <a:t>Upd</a:t>
            </a:r>
            <a:r>
              <a:rPr sz="3500" spc="-95" dirty="0">
                <a:solidFill>
                  <a:srgbClr val="293C2E"/>
                </a:solidFill>
                <a:latin typeface="Century"/>
                <a:cs typeface="Century"/>
              </a:rPr>
              <a:t>a</a:t>
            </a:r>
            <a:r>
              <a:rPr sz="3500" spc="-45" dirty="0">
                <a:solidFill>
                  <a:srgbClr val="293C2E"/>
                </a:solidFill>
                <a:latin typeface="Century"/>
                <a:cs typeface="Century"/>
              </a:rPr>
              <a:t>t</a:t>
            </a:r>
            <a:r>
              <a:rPr sz="3500" spc="-130" dirty="0">
                <a:solidFill>
                  <a:srgbClr val="293C2E"/>
                </a:solidFill>
                <a:latin typeface="Century"/>
                <a:cs typeface="Century"/>
              </a:rPr>
              <a:t>abilit</a:t>
            </a:r>
            <a:r>
              <a:rPr sz="3500" spc="-20" dirty="0">
                <a:solidFill>
                  <a:srgbClr val="293C2E"/>
                </a:solidFill>
                <a:latin typeface="Century"/>
                <a:cs typeface="Century"/>
              </a:rPr>
              <a:t>y</a:t>
            </a:r>
            <a:endParaRPr sz="35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651" y="3602736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49" y="0"/>
                </a:moveTo>
                <a:lnTo>
                  <a:pt x="1416499" y="5115"/>
                </a:lnTo>
                <a:lnTo>
                  <a:pt x="1292765" y="20196"/>
                </a:lnTo>
                <a:lnTo>
                  <a:pt x="1172245" y="44846"/>
                </a:lnTo>
                <a:lnTo>
                  <a:pt x="1055336" y="78668"/>
                </a:lnTo>
                <a:lnTo>
                  <a:pt x="942435" y="121264"/>
                </a:lnTo>
                <a:lnTo>
                  <a:pt x="833940" y="172237"/>
                </a:lnTo>
                <a:lnTo>
                  <a:pt x="730248" y="231190"/>
                </a:lnTo>
                <a:lnTo>
                  <a:pt x="631755" y="297726"/>
                </a:lnTo>
                <a:lnTo>
                  <a:pt x="538859" y="371447"/>
                </a:lnTo>
                <a:lnTo>
                  <a:pt x="451958" y="451958"/>
                </a:lnTo>
                <a:lnTo>
                  <a:pt x="371447" y="538859"/>
                </a:lnTo>
                <a:lnTo>
                  <a:pt x="297726" y="631755"/>
                </a:lnTo>
                <a:lnTo>
                  <a:pt x="231190" y="730248"/>
                </a:lnTo>
                <a:lnTo>
                  <a:pt x="172237" y="833940"/>
                </a:lnTo>
                <a:lnTo>
                  <a:pt x="121264" y="942435"/>
                </a:lnTo>
                <a:lnTo>
                  <a:pt x="78668" y="1055336"/>
                </a:lnTo>
                <a:lnTo>
                  <a:pt x="44846" y="1172245"/>
                </a:lnTo>
                <a:lnTo>
                  <a:pt x="20196" y="1292765"/>
                </a:lnTo>
                <a:lnTo>
                  <a:pt x="5115" y="1416499"/>
                </a:lnTo>
                <a:lnTo>
                  <a:pt x="0" y="1543049"/>
                </a:lnTo>
                <a:lnTo>
                  <a:pt x="5115" y="1669600"/>
                </a:lnTo>
                <a:lnTo>
                  <a:pt x="20196" y="1793334"/>
                </a:lnTo>
                <a:lnTo>
                  <a:pt x="44846" y="1913854"/>
                </a:lnTo>
                <a:lnTo>
                  <a:pt x="78668" y="2030763"/>
                </a:lnTo>
                <a:lnTo>
                  <a:pt x="121264" y="2143664"/>
                </a:lnTo>
                <a:lnTo>
                  <a:pt x="172237" y="2252159"/>
                </a:lnTo>
                <a:lnTo>
                  <a:pt x="231190" y="2355851"/>
                </a:lnTo>
                <a:lnTo>
                  <a:pt x="297726" y="2454344"/>
                </a:lnTo>
                <a:lnTo>
                  <a:pt x="371447" y="2547240"/>
                </a:lnTo>
                <a:lnTo>
                  <a:pt x="451958" y="2634141"/>
                </a:lnTo>
                <a:lnTo>
                  <a:pt x="538859" y="2714651"/>
                </a:lnTo>
                <a:lnTo>
                  <a:pt x="631755" y="2788373"/>
                </a:lnTo>
                <a:lnTo>
                  <a:pt x="730248" y="2854909"/>
                </a:lnTo>
                <a:lnTo>
                  <a:pt x="833940" y="2913862"/>
                </a:lnTo>
                <a:lnTo>
                  <a:pt x="942435" y="2964835"/>
                </a:lnTo>
                <a:lnTo>
                  <a:pt x="1055336" y="3007431"/>
                </a:lnTo>
                <a:lnTo>
                  <a:pt x="1172245" y="3041253"/>
                </a:lnTo>
                <a:lnTo>
                  <a:pt x="1292765" y="3065903"/>
                </a:lnTo>
                <a:lnTo>
                  <a:pt x="1416499" y="3080984"/>
                </a:lnTo>
                <a:lnTo>
                  <a:pt x="1543049" y="3086099"/>
                </a:lnTo>
                <a:lnTo>
                  <a:pt x="1669600" y="3080984"/>
                </a:lnTo>
                <a:lnTo>
                  <a:pt x="1793334" y="3065903"/>
                </a:lnTo>
                <a:lnTo>
                  <a:pt x="1913854" y="3041253"/>
                </a:lnTo>
                <a:lnTo>
                  <a:pt x="2030763" y="3007431"/>
                </a:lnTo>
                <a:lnTo>
                  <a:pt x="2143664" y="2964835"/>
                </a:lnTo>
                <a:lnTo>
                  <a:pt x="2252159" y="2913862"/>
                </a:lnTo>
                <a:lnTo>
                  <a:pt x="2355851" y="2854909"/>
                </a:lnTo>
                <a:lnTo>
                  <a:pt x="2454344" y="2788373"/>
                </a:lnTo>
                <a:lnTo>
                  <a:pt x="2547240" y="2714651"/>
                </a:lnTo>
                <a:lnTo>
                  <a:pt x="2634141" y="2634141"/>
                </a:lnTo>
                <a:lnTo>
                  <a:pt x="2714651" y="2547240"/>
                </a:lnTo>
                <a:lnTo>
                  <a:pt x="2788373" y="2454344"/>
                </a:lnTo>
                <a:lnTo>
                  <a:pt x="2854909" y="2355851"/>
                </a:lnTo>
                <a:lnTo>
                  <a:pt x="2913862" y="2252159"/>
                </a:lnTo>
                <a:lnTo>
                  <a:pt x="2964835" y="2143664"/>
                </a:lnTo>
                <a:lnTo>
                  <a:pt x="3007431" y="2030763"/>
                </a:lnTo>
                <a:lnTo>
                  <a:pt x="3041253" y="1913854"/>
                </a:lnTo>
                <a:lnTo>
                  <a:pt x="3065903" y="1793334"/>
                </a:lnTo>
                <a:lnTo>
                  <a:pt x="3080984" y="1669600"/>
                </a:lnTo>
                <a:lnTo>
                  <a:pt x="3086099" y="1543049"/>
                </a:lnTo>
                <a:lnTo>
                  <a:pt x="3080984" y="1416499"/>
                </a:lnTo>
                <a:lnTo>
                  <a:pt x="3065903" y="1292765"/>
                </a:lnTo>
                <a:lnTo>
                  <a:pt x="3041253" y="1172245"/>
                </a:lnTo>
                <a:lnTo>
                  <a:pt x="3007431" y="1055336"/>
                </a:lnTo>
                <a:lnTo>
                  <a:pt x="2964835" y="942435"/>
                </a:lnTo>
                <a:lnTo>
                  <a:pt x="2913862" y="833940"/>
                </a:lnTo>
                <a:lnTo>
                  <a:pt x="2854909" y="730248"/>
                </a:lnTo>
                <a:lnTo>
                  <a:pt x="2788373" y="631755"/>
                </a:lnTo>
                <a:lnTo>
                  <a:pt x="2714651" y="538859"/>
                </a:lnTo>
                <a:lnTo>
                  <a:pt x="2634141" y="451958"/>
                </a:lnTo>
                <a:lnTo>
                  <a:pt x="2547240" y="371447"/>
                </a:lnTo>
                <a:lnTo>
                  <a:pt x="2454344" y="297726"/>
                </a:lnTo>
                <a:lnTo>
                  <a:pt x="2355851" y="231190"/>
                </a:lnTo>
                <a:lnTo>
                  <a:pt x="2252159" y="172237"/>
                </a:lnTo>
                <a:lnTo>
                  <a:pt x="2143664" y="121264"/>
                </a:lnTo>
                <a:lnTo>
                  <a:pt x="2030763" y="78668"/>
                </a:lnTo>
                <a:lnTo>
                  <a:pt x="1913854" y="44846"/>
                </a:lnTo>
                <a:lnTo>
                  <a:pt x="1793334" y="20196"/>
                </a:lnTo>
                <a:lnTo>
                  <a:pt x="1669600" y="5115"/>
                </a:lnTo>
                <a:lnTo>
                  <a:pt x="1543049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444" y="173736"/>
            <a:ext cx="3229610" cy="3229610"/>
          </a:xfrm>
          <a:custGeom>
            <a:avLst/>
            <a:gdLst/>
            <a:ahLst/>
            <a:cxnLst/>
            <a:rect l="l" t="t" r="r" b="b"/>
            <a:pathLst>
              <a:path w="3229610" h="3229610">
                <a:moveTo>
                  <a:pt x="1614677" y="0"/>
                </a:moveTo>
                <a:lnTo>
                  <a:pt x="1482243" y="5352"/>
                </a:lnTo>
                <a:lnTo>
                  <a:pt x="1352759" y="21131"/>
                </a:lnTo>
                <a:lnTo>
                  <a:pt x="1226639" y="46923"/>
                </a:lnTo>
                <a:lnTo>
                  <a:pt x="1104299" y="82312"/>
                </a:lnTo>
                <a:lnTo>
                  <a:pt x="986155" y="126881"/>
                </a:lnTo>
                <a:lnTo>
                  <a:pt x="872622" y="180216"/>
                </a:lnTo>
                <a:lnTo>
                  <a:pt x="764116" y="241902"/>
                </a:lnTo>
                <a:lnTo>
                  <a:pt x="661052" y="311522"/>
                </a:lnTo>
                <a:lnTo>
                  <a:pt x="563846" y="388661"/>
                </a:lnTo>
                <a:lnTo>
                  <a:pt x="472913" y="472904"/>
                </a:lnTo>
                <a:lnTo>
                  <a:pt x="388668" y="563836"/>
                </a:lnTo>
                <a:lnTo>
                  <a:pt x="311527" y="661040"/>
                </a:lnTo>
                <a:lnTo>
                  <a:pt x="241906" y="764102"/>
                </a:lnTo>
                <a:lnTo>
                  <a:pt x="180219" y="872606"/>
                </a:lnTo>
                <a:lnTo>
                  <a:pt x="126883" y="986137"/>
                </a:lnTo>
                <a:lnTo>
                  <a:pt x="82313" y="1104279"/>
                </a:lnTo>
                <a:lnTo>
                  <a:pt x="46924" y="1226616"/>
                </a:lnTo>
                <a:lnTo>
                  <a:pt x="21132" y="1352733"/>
                </a:lnTo>
                <a:lnTo>
                  <a:pt x="5352" y="1482216"/>
                </a:lnTo>
                <a:lnTo>
                  <a:pt x="0" y="1614647"/>
                </a:lnTo>
                <a:lnTo>
                  <a:pt x="5352" y="1747087"/>
                </a:lnTo>
                <a:lnTo>
                  <a:pt x="21132" y="1876577"/>
                </a:lnTo>
                <a:lnTo>
                  <a:pt x="46924" y="2002702"/>
                </a:lnTo>
                <a:lnTo>
                  <a:pt x="82313" y="2125045"/>
                </a:lnTo>
                <a:lnTo>
                  <a:pt x="126883" y="2243192"/>
                </a:lnTo>
                <a:lnTo>
                  <a:pt x="180219" y="2356728"/>
                </a:lnTo>
                <a:lnTo>
                  <a:pt x="241906" y="2465236"/>
                </a:lnTo>
                <a:lnTo>
                  <a:pt x="311527" y="2568301"/>
                </a:lnTo>
                <a:lnTo>
                  <a:pt x="388668" y="2665509"/>
                </a:lnTo>
                <a:lnTo>
                  <a:pt x="472913" y="2756443"/>
                </a:lnTo>
                <a:lnTo>
                  <a:pt x="563846" y="2840688"/>
                </a:lnTo>
                <a:lnTo>
                  <a:pt x="661052" y="2917829"/>
                </a:lnTo>
                <a:lnTo>
                  <a:pt x="764116" y="2987451"/>
                </a:lnTo>
                <a:lnTo>
                  <a:pt x="872622" y="3049137"/>
                </a:lnTo>
                <a:lnTo>
                  <a:pt x="986155" y="3102473"/>
                </a:lnTo>
                <a:lnTo>
                  <a:pt x="1104299" y="3147043"/>
                </a:lnTo>
                <a:lnTo>
                  <a:pt x="1226639" y="3182431"/>
                </a:lnTo>
                <a:lnTo>
                  <a:pt x="1352759" y="3208223"/>
                </a:lnTo>
                <a:lnTo>
                  <a:pt x="1482243" y="3224003"/>
                </a:lnTo>
                <a:lnTo>
                  <a:pt x="1614677" y="3229355"/>
                </a:lnTo>
                <a:lnTo>
                  <a:pt x="1747112" y="3224003"/>
                </a:lnTo>
                <a:lnTo>
                  <a:pt x="1876596" y="3208223"/>
                </a:lnTo>
                <a:lnTo>
                  <a:pt x="2002716" y="3182431"/>
                </a:lnTo>
                <a:lnTo>
                  <a:pt x="2125056" y="3147043"/>
                </a:lnTo>
                <a:lnTo>
                  <a:pt x="2243200" y="3102473"/>
                </a:lnTo>
                <a:lnTo>
                  <a:pt x="2356733" y="3049137"/>
                </a:lnTo>
                <a:lnTo>
                  <a:pt x="2465239" y="2987451"/>
                </a:lnTo>
                <a:lnTo>
                  <a:pt x="2568303" y="2917829"/>
                </a:lnTo>
                <a:lnTo>
                  <a:pt x="2665509" y="2840688"/>
                </a:lnTo>
                <a:lnTo>
                  <a:pt x="2756442" y="2756443"/>
                </a:lnTo>
                <a:lnTo>
                  <a:pt x="2840687" y="2665509"/>
                </a:lnTo>
                <a:lnTo>
                  <a:pt x="2917828" y="2568301"/>
                </a:lnTo>
                <a:lnTo>
                  <a:pt x="2987449" y="2465236"/>
                </a:lnTo>
                <a:lnTo>
                  <a:pt x="3049136" y="2356728"/>
                </a:lnTo>
                <a:lnTo>
                  <a:pt x="3102472" y="2243192"/>
                </a:lnTo>
                <a:lnTo>
                  <a:pt x="3147042" y="2125045"/>
                </a:lnTo>
                <a:lnTo>
                  <a:pt x="3182431" y="2002702"/>
                </a:lnTo>
                <a:lnTo>
                  <a:pt x="3208223" y="1876577"/>
                </a:lnTo>
                <a:lnTo>
                  <a:pt x="3224003" y="1747087"/>
                </a:lnTo>
                <a:lnTo>
                  <a:pt x="3229355" y="1614647"/>
                </a:lnTo>
                <a:lnTo>
                  <a:pt x="3224003" y="1482216"/>
                </a:lnTo>
                <a:lnTo>
                  <a:pt x="3208223" y="1352733"/>
                </a:lnTo>
                <a:lnTo>
                  <a:pt x="3182431" y="1226616"/>
                </a:lnTo>
                <a:lnTo>
                  <a:pt x="3147042" y="1104279"/>
                </a:lnTo>
                <a:lnTo>
                  <a:pt x="3102472" y="986137"/>
                </a:lnTo>
                <a:lnTo>
                  <a:pt x="3049136" y="872606"/>
                </a:lnTo>
                <a:lnTo>
                  <a:pt x="2987449" y="764102"/>
                </a:lnTo>
                <a:lnTo>
                  <a:pt x="2917828" y="661040"/>
                </a:lnTo>
                <a:lnTo>
                  <a:pt x="2840687" y="563836"/>
                </a:lnTo>
                <a:lnTo>
                  <a:pt x="2756442" y="472904"/>
                </a:lnTo>
                <a:lnTo>
                  <a:pt x="2665509" y="388661"/>
                </a:lnTo>
                <a:lnTo>
                  <a:pt x="2568303" y="311522"/>
                </a:lnTo>
                <a:lnTo>
                  <a:pt x="2465239" y="241902"/>
                </a:lnTo>
                <a:lnTo>
                  <a:pt x="2356733" y="180216"/>
                </a:lnTo>
                <a:lnTo>
                  <a:pt x="2243200" y="126881"/>
                </a:lnTo>
                <a:lnTo>
                  <a:pt x="2125056" y="82312"/>
                </a:lnTo>
                <a:lnTo>
                  <a:pt x="2002716" y="46923"/>
                </a:lnTo>
                <a:lnTo>
                  <a:pt x="1876596" y="21131"/>
                </a:lnTo>
                <a:lnTo>
                  <a:pt x="1747112" y="5352"/>
                </a:lnTo>
                <a:lnTo>
                  <a:pt x="1614677" y="0"/>
                </a:lnTo>
                <a:close/>
              </a:path>
            </a:pathLst>
          </a:custGeom>
          <a:solidFill>
            <a:srgbClr val="90C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6890004"/>
            <a:ext cx="3206750" cy="3206750"/>
          </a:xfrm>
          <a:custGeom>
            <a:avLst/>
            <a:gdLst/>
            <a:ahLst/>
            <a:cxnLst/>
            <a:rect l="l" t="t" r="r" b="b"/>
            <a:pathLst>
              <a:path w="3206750" h="3206750">
                <a:moveTo>
                  <a:pt x="1603247" y="0"/>
                </a:moveTo>
                <a:lnTo>
                  <a:pt x="1471757" y="5314"/>
                </a:lnTo>
                <a:lnTo>
                  <a:pt x="1343194" y="20983"/>
                </a:lnTo>
                <a:lnTo>
                  <a:pt x="1217970" y="46594"/>
                </a:lnTo>
                <a:lnTo>
                  <a:pt x="1096499" y="81735"/>
                </a:lnTo>
                <a:lnTo>
                  <a:pt x="979193" y="125991"/>
                </a:lnTo>
                <a:lnTo>
                  <a:pt x="866465" y="178952"/>
                </a:lnTo>
                <a:lnTo>
                  <a:pt x="758727" y="240204"/>
                </a:lnTo>
                <a:lnTo>
                  <a:pt x="656392" y="309335"/>
                </a:lnTo>
                <a:lnTo>
                  <a:pt x="559873" y="385932"/>
                </a:lnTo>
                <a:lnTo>
                  <a:pt x="469582" y="469582"/>
                </a:lnTo>
                <a:lnTo>
                  <a:pt x="385932" y="559873"/>
                </a:lnTo>
                <a:lnTo>
                  <a:pt x="309335" y="656392"/>
                </a:lnTo>
                <a:lnTo>
                  <a:pt x="240204" y="758727"/>
                </a:lnTo>
                <a:lnTo>
                  <a:pt x="178952" y="866465"/>
                </a:lnTo>
                <a:lnTo>
                  <a:pt x="125991" y="979193"/>
                </a:lnTo>
                <a:lnTo>
                  <a:pt x="81735" y="1096499"/>
                </a:lnTo>
                <a:lnTo>
                  <a:pt x="46594" y="1217970"/>
                </a:lnTo>
                <a:lnTo>
                  <a:pt x="20983" y="1343194"/>
                </a:lnTo>
                <a:lnTo>
                  <a:pt x="5314" y="1471757"/>
                </a:lnTo>
                <a:lnTo>
                  <a:pt x="0" y="1603247"/>
                </a:lnTo>
                <a:lnTo>
                  <a:pt x="5314" y="1734741"/>
                </a:lnTo>
                <a:lnTo>
                  <a:pt x="20983" y="1863307"/>
                </a:lnTo>
                <a:lnTo>
                  <a:pt x="46594" y="1988533"/>
                </a:lnTo>
                <a:lnTo>
                  <a:pt x="81735" y="2110005"/>
                </a:lnTo>
                <a:lnTo>
                  <a:pt x="125991" y="2227312"/>
                </a:lnTo>
                <a:lnTo>
                  <a:pt x="178952" y="2340041"/>
                </a:lnTo>
                <a:lnTo>
                  <a:pt x="240204" y="2447778"/>
                </a:lnTo>
                <a:lnTo>
                  <a:pt x="309335" y="2550113"/>
                </a:lnTo>
                <a:lnTo>
                  <a:pt x="385932" y="2646632"/>
                </a:lnTo>
                <a:lnTo>
                  <a:pt x="469582" y="2736922"/>
                </a:lnTo>
                <a:lnTo>
                  <a:pt x="559873" y="2820571"/>
                </a:lnTo>
                <a:lnTo>
                  <a:pt x="656392" y="2897167"/>
                </a:lnTo>
                <a:lnTo>
                  <a:pt x="758727" y="2966297"/>
                </a:lnTo>
                <a:lnTo>
                  <a:pt x="866465" y="3027547"/>
                </a:lnTo>
                <a:lnTo>
                  <a:pt x="979193" y="3080507"/>
                </a:lnTo>
                <a:lnTo>
                  <a:pt x="1096499" y="3124763"/>
                </a:lnTo>
                <a:lnTo>
                  <a:pt x="1217970" y="3159902"/>
                </a:lnTo>
                <a:lnTo>
                  <a:pt x="1343194" y="3185512"/>
                </a:lnTo>
                <a:lnTo>
                  <a:pt x="1471757" y="3201181"/>
                </a:lnTo>
                <a:lnTo>
                  <a:pt x="1603247" y="3206495"/>
                </a:lnTo>
                <a:lnTo>
                  <a:pt x="1734738" y="3201181"/>
                </a:lnTo>
                <a:lnTo>
                  <a:pt x="1863301" y="3185512"/>
                </a:lnTo>
                <a:lnTo>
                  <a:pt x="1988525" y="3159902"/>
                </a:lnTo>
                <a:lnTo>
                  <a:pt x="2109996" y="3124763"/>
                </a:lnTo>
                <a:lnTo>
                  <a:pt x="2227302" y="3080507"/>
                </a:lnTo>
                <a:lnTo>
                  <a:pt x="2340030" y="3027547"/>
                </a:lnTo>
                <a:lnTo>
                  <a:pt x="2447768" y="2966297"/>
                </a:lnTo>
                <a:lnTo>
                  <a:pt x="2550103" y="2897167"/>
                </a:lnTo>
                <a:lnTo>
                  <a:pt x="2646622" y="2820571"/>
                </a:lnTo>
                <a:lnTo>
                  <a:pt x="2736913" y="2736922"/>
                </a:lnTo>
                <a:lnTo>
                  <a:pt x="2820563" y="2646632"/>
                </a:lnTo>
                <a:lnTo>
                  <a:pt x="2897160" y="2550113"/>
                </a:lnTo>
                <a:lnTo>
                  <a:pt x="2966291" y="2447778"/>
                </a:lnTo>
                <a:lnTo>
                  <a:pt x="3027543" y="2340041"/>
                </a:lnTo>
                <a:lnTo>
                  <a:pt x="3080503" y="2227312"/>
                </a:lnTo>
                <a:lnTo>
                  <a:pt x="3124760" y="2110005"/>
                </a:lnTo>
                <a:lnTo>
                  <a:pt x="3159900" y="1988533"/>
                </a:lnTo>
                <a:lnTo>
                  <a:pt x="3185511" y="1863307"/>
                </a:lnTo>
                <a:lnTo>
                  <a:pt x="3201181" y="1734741"/>
                </a:lnTo>
                <a:lnTo>
                  <a:pt x="3206495" y="1603247"/>
                </a:lnTo>
                <a:lnTo>
                  <a:pt x="3201181" y="1471757"/>
                </a:lnTo>
                <a:lnTo>
                  <a:pt x="3185511" y="1343194"/>
                </a:lnTo>
                <a:lnTo>
                  <a:pt x="3159900" y="1217970"/>
                </a:lnTo>
                <a:lnTo>
                  <a:pt x="3124760" y="1096499"/>
                </a:lnTo>
                <a:lnTo>
                  <a:pt x="3080503" y="979193"/>
                </a:lnTo>
                <a:lnTo>
                  <a:pt x="3027543" y="866465"/>
                </a:lnTo>
                <a:lnTo>
                  <a:pt x="2966291" y="758727"/>
                </a:lnTo>
                <a:lnTo>
                  <a:pt x="2897160" y="656392"/>
                </a:lnTo>
                <a:lnTo>
                  <a:pt x="2820563" y="559873"/>
                </a:lnTo>
                <a:lnTo>
                  <a:pt x="2736913" y="469582"/>
                </a:lnTo>
                <a:lnTo>
                  <a:pt x="2646622" y="385932"/>
                </a:lnTo>
                <a:lnTo>
                  <a:pt x="2550103" y="309335"/>
                </a:lnTo>
                <a:lnTo>
                  <a:pt x="2447768" y="240204"/>
                </a:lnTo>
                <a:lnTo>
                  <a:pt x="2340030" y="178952"/>
                </a:lnTo>
                <a:lnTo>
                  <a:pt x="2227302" y="125991"/>
                </a:lnTo>
                <a:lnTo>
                  <a:pt x="2109996" y="81735"/>
                </a:lnTo>
                <a:lnTo>
                  <a:pt x="1988525" y="46594"/>
                </a:lnTo>
                <a:lnTo>
                  <a:pt x="1863301" y="20983"/>
                </a:lnTo>
                <a:lnTo>
                  <a:pt x="1734738" y="5314"/>
                </a:lnTo>
                <a:lnTo>
                  <a:pt x="1603247" y="0"/>
                </a:lnTo>
                <a:close/>
              </a:path>
            </a:pathLst>
          </a:custGeom>
          <a:solidFill>
            <a:srgbClr val="90C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1188" y="865632"/>
            <a:ext cx="13491971" cy="163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0104" y="420624"/>
            <a:ext cx="10337291" cy="9445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1188" y="4536948"/>
            <a:ext cx="13427963" cy="1213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2920" y="7653528"/>
            <a:ext cx="13350239" cy="1888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6532" y="2097947"/>
            <a:ext cx="3014980" cy="733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9075" algn="ctr">
              <a:lnSpc>
                <a:spcPct val="100000"/>
              </a:lnSpc>
            </a:pPr>
            <a:r>
              <a:rPr sz="5000" spc="-434" dirty="0">
                <a:solidFill>
                  <a:srgbClr val="293C2E"/>
                </a:solidFill>
                <a:latin typeface="Palatino Linotype"/>
                <a:cs typeface="Palatino Linotype"/>
              </a:rPr>
              <a:t>view</a:t>
            </a:r>
            <a:endParaRPr sz="5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5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4050">
              <a:latin typeface="Times New Roman"/>
              <a:cs typeface="Times New Roman"/>
            </a:endParaRPr>
          </a:p>
          <a:p>
            <a:pPr marL="753745" marR="745490" algn="ctr">
              <a:lnSpc>
                <a:spcPct val="125000"/>
              </a:lnSpc>
            </a:pPr>
            <a:r>
              <a:rPr sz="5000" spc="-325" dirty="0">
                <a:solidFill>
                  <a:srgbClr val="EDECEC"/>
                </a:solidFill>
                <a:latin typeface="Palatino Linotype"/>
                <a:cs typeface="Palatino Linotype"/>
              </a:rPr>
              <a:t>Crops</a:t>
            </a:r>
            <a:r>
              <a:rPr sz="5000" spc="-150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5000" spc="-434" dirty="0">
                <a:solidFill>
                  <a:srgbClr val="EDECEC"/>
                </a:solidFill>
                <a:latin typeface="Palatino Linotype"/>
                <a:cs typeface="Palatino Linotype"/>
              </a:rPr>
              <a:t>view</a:t>
            </a:r>
            <a:endParaRPr sz="5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5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900" spc="-260" dirty="0">
                <a:solidFill>
                  <a:srgbClr val="36472F"/>
                </a:solidFill>
                <a:latin typeface="Palatino Linotype"/>
                <a:cs typeface="Palatino Linotype"/>
              </a:rPr>
              <a:t>Landdeta</a:t>
            </a:r>
            <a:r>
              <a:rPr sz="4900" spc="-140" dirty="0">
                <a:solidFill>
                  <a:srgbClr val="36472F"/>
                </a:solidFill>
                <a:latin typeface="Palatino Linotype"/>
                <a:cs typeface="Palatino Linotype"/>
              </a:rPr>
              <a:t>i</a:t>
            </a:r>
            <a:r>
              <a:rPr sz="4900" dirty="0">
                <a:solidFill>
                  <a:srgbClr val="36472F"/>
                </a:solidFill>
                <a:latin typeface="Palatino Linotype"/>
                <a:cs typeface="Palatino Linotype"/>
              </a:rPr>
              <a:t>ls</a:t>
            </a:r>
            <a:endParaRPr sz="49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4900" spc="-430" dirty="0">
                <a:solidFill>
                  <a:srgbClr val="36472F"/>
                </a:solidFill>
                <a:latin typeface="Palatino Linotype"/>
                <a:cs typeface="Palatino Linotype"/>
              </a:rPr>
              <a:t>view</a:t>
            </a:r>
            <a:endParaRPr sz="4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8542" y="1145683"/>
            <a:ext cx="218313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95" dirty="0">
                <a:solidFill>
                  <a:srgbClr val="293C2E"/>
                </a:solidFill>
                <a:latin typeface="Palatino Linotype"/>
                <a:cs typeface="Palatino Linotype"/>
              </a:rPr>
              <a:t>Farm</a:t>
            </a:r>
            <a:r>
              <a:rPr sz="5000" spc="-254" dirty="0">
                <a:solidFill>
                  <a:srgbClr val="293C2E"/>
                </a:solidFill>
                <a:latin typeface="Palatino Linotype"/>
                <a:cs typeface="Palatino Linotype"/>
              </a:rPr>
              <a:t>e</a:t>
            </a:r>
            <a:r>
              <a:rPr sz="5000" spc="80" dirty="0">
                <a:solidFill>
                  <a:srgbClr val="293C2E"/>
                </a:solidFill>
                <a:latin typeface="Palatino Linotype"/>
                <a:cs typeface="Palatino Linotype"/>
              </a:rPr>
              <a:t>rs</a:t>
            </a:r>
            <a:endParaRPr sz="5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651" y="3602736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49" y="0"/>
                </a:moveTo>
                <a:lnTo>
                  <a:pt x="1416499" y="5115"/>
                </a:lnTo>
                <a:lnTo>
                  <a:pt x="1292765" y="20196"/>
                </a:lnTo>
                <a:lnTo>
                  <a:pt x="1172245" y="44846"/>
                </a:lnTo>
                <a:lnTo>
                  <a:pt x="1055336" y="78668"/>
                </a:lnTo>
                <a:lnTo>
                  <a:pt x="942435" y="121264"/>
                </a:lnTo>
                <a:lnTo>
                  <a:pt x="833940" y="172237"/>
                </a:lnTo>
                <a:lnTo>
                  <a:pt x="730248" y="231190"/>
                </a:lnTo>
                <a:lnTo>
                  <a:pt x="631755" y="297726"/>
                </a:lnTo>
                <a:lnTo>
                  <a:pt x="538859" y="371447"/>
                </a:lnTo>
                <a:lnTo>
                  <a:pt x="451958" y="451958"/>
                </a:lnTo>
                <a:lnTo>
                  <a:pt x="371447" y="538859"/>
                </a:lnTo>
                <a:lnTo>
                  <a:pt x="297726" y="631755"/>
                </a:lnTo>
                <a:lnTo>
                  <a:pt x="231190" y="730248"/>
                </a:lnTo>
                <a:lnTo>
                  <a:pt x="172237" y="833940"/>
                </a:lnTo>
                <a:lnTo>
                  <a:pt x="121264" y="942435"/>
                </a:lnTo>
                <a:lnTo>
                  <a:pt x="78668" y="1055336"/>
                </a:lnTo>
                <a:lnTo>
                  <a:pt x="44846" y="1172245"/>
                </a:lnTo>
                <a:lnTo>
                  <a:pt x="20196" y="1292765"/>
                </a:lnTo>
                <a:lnTo>
                  <a:pt x="5115" y="1416499"/>
                </a:lnTo>
                <a:lnTo>
                  <a:pt x="0" y="1543049"/>
                </a:lnTo>
                <a:lnTo>
                  <a:pt x="5115" y="1669600"/>
                </a:lnTo>
                <a:lnTo>
                  <a:pt x="20196" y="1793334"/>
                </a:lnTo>
                <a:lnTo>
                  <a:pt x="44846" y="1913854"/>
                </a:lnTo>
                <a:lnTo>
                  <a:pt x="78668" y="2030763"/>
                </a:lnTo>
                <a:lnTo>
                  <a:pt x="121264" y="2143664"/>
                </a:lnTo>
                <a:lnTo>
                  <a:pt x="172237" y="2252159"/>
                </a:lnTo>
                <a:lnTo>
                  <a:pt x="231190" y="2355851"/>
                </a:lnTo>
                <a:lnTo>
                  <a:pt x="297726" y="2454344"/>
                </a:lnTo>
                <a:lnTo>
                  <a:pt x="371447" y="2547240"/>
                </a:lnTo>
                <a:lnTo>
                  <a:pt x="451958" y="2634141"/>
                </a:lnTo>
                <a:lnTo>
                  <a:pt x="538859" y="2714651"/>
                </a:lnTo>
                <a:lnTo>
                  <a:pt x="631755" y="2788373"/>
                </a:lnTo>
                <a:lnTo>
                  <a:pt x="730248" y="2854909"/>
                </a:lnTo>
                <a:lnTo>
                  <a:pt x="833940" y="2913862"/>
                </a:lnTo>
                <a:lnTo>
                  <a:pt x="942435" y="2964835"/>
                </a:lnTo>
                <a:lnTo>
                  <a:pt x="1055336" y="3007431"/>
                </a:lnTo>
                <a:lnTo>
                  <a:pt x="1172245" y="3041253"/>
                </a:lnTo>
                <a:lnTo>
                  <a:pt x="1292765" y="3065903"/>
                </a:lnTo>
                <a:lnTo>
                  <a:pt x="1416499" y="3080984"/>
                </a:lnTo>
                <a:lnTo>
                  <a:pt x="1543049" y="3086099"/>
                </a:lnTo>
                <a:lnTo>
                  <a:pt x="1669600" y="3080984"/>
                </a:lnTo>
                <a:lnTo>
                  <a:pt x="1793334" y="3065903"/>
                </a:lnTo>
                <a:lnTo>
                  <a:pt x="1913854" y="3041253"/>
                </a:lnTo>
                <a:lnTo>
                  <a:pt x="2030763" y="3007431"/>
                </a:lnTo>
                <a:lnTo>
                  <a:pt x="2143664" y="2964835"/>
                </a:lnTo>
                <a:lnTo>
                  <a:pt x="2252159" y="2913862"/>
                </a:lnTo>
                <a:lnTo>
                  <a:pt x="2355851" y="2854909"/>
                </a:lnTo>
                <a:lnTo>
                  <a:pt x="2454344" y="2788373"/>
                </a:lnTo>
                <a:lnTo>
                  <a:pt x="2547240" y="2714651"/>
                </a:lnTo>
                <a:lnTo>
                  <a:pt x="2634141" y="2634141"/>
                </a:lnTo>
                <a:lnTo>
                  <a:pt x="2714651" y="2547240"/>
                </a:lnTo>
                <a:lnTo>
                  <a:pt x="2788373" y="2454344"/>
                </a:lnTo>
                <a:lnTo>
                  <a:pt x="2854909" y="2355851"/>
                </a:lnTo>
                <a:lnTo>
                  <a:pt x="2913862" y="2252159"/>
                </a:lnTo>
                <a:lnTo>
                  <a:pt x="2964835" y="2143664"/>
                </a:lnTo>
                <a:lnTo>
                  <a:pt x="3007431" y="2030763"/>
                </a:lnTo>
                <a:lnTo>
                  <a:pt x="3041253" y="1913854"/>
                </a:lnTo>
                <a:lnTo>
                  <a:pt x="3065903" y="1793334"/>
                </a:lnTo>
                <a:lnTo>
                  <a:pt x="3080984" y="1669600"/>
                </a:lnTo>
                <a:lnTo>
                  <a:pt x="3086099" y="1543049"/>
                </a:lnTo>
                <a:lnTo>
                  <a:pt x="3080984" y="1416499"/>
                </a:lnTo>
                <a:lnTo>
                  <a:pt x="3065903" y="1292765"/>
                </a:lnTo>
                <a:lnTo>
                  <a:pt x="3041253" y="1172245"/>
                </a:lnTo>
                <a:lnTo>
                  <a:pt x="3007431" y="1055336"/>
                </a:lnTo>
                <a:lnTo>
                  <a:pt x="2964835" y="942435"/>
                </a:lnTo>
                <a:lnTo>
                  <a:pt x="2913862" y="833940"/>
                </a:lnTo>
                <a:lnTo>
                  <a:pt x="2854909" y="730248"/>
                </a:lnTo>
                <a:lnTo>
                  <a:pt x="2788373" y="631755"/>
                </a:lnTo>
                <a:lnTo>
                  <a:pt x="2714651" y="538859"/>
                </a:lnTo>
                <a:lnTo>
                  <a:pt x="2634141" y="451958"/>
                </a:lnTo>
                <a:lnTo>
                  <a:pt x="2547240" y="371447"/>
                </a:lnTo>
                <a:lnTo>
                  <a:pt x="2454344" y="297726"/>
                </a:lnTo>
                <a:lnTo>
                  <a:pt x="2355851" y="231190"/>
                </a:lnTo>
                <a:lnTo>
                  <a:pt x="2252159" y="172237"/>
                </a:lnTo>
                <a:lnTo>
                  <a:pt x="2143664" y="121264"/>
                </a:lnTo>
                <a:lnTo>
                  <a:pt x="2030763" y="78668"/>
                </a:lnTo>
                <a:lnTo>
                  <a:pt x="1913854" y="44846"/>
                </a:lnTo>
                <a:lnTo>
                  <a:pt x="1793334" y="20196"/>
                </a:lnTo>
                <a:lnTo>
                  <a:pt x="1669600" y="5115"/>
                </a:lnTo>
                <a:lnTo>
                  <a:pt x="1543049" y="0"/>
                </a:lnTo>
                <a:close/>
              </a:path>
            </a:pathLst>
          </a:custGeom>
          <a:solidFill>
            <a:srgbClr val="8DC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444" y="173736"/>
            <a:ext cx="3229610" cy="3229610"/>
          </a:xfrm>
          <a:custGeom>
            <a:avLst/>
            <a:gdLst/>
            <a:ahLst/>
            <a:cxnLst/>
            <a:rect l="l" t="t" r="r" b="b"/>
            <a:pathLst>
              <a:path w="3229610" h="3229610">
                <a:moveTo>
                  <a:pt x="1614677" y="0"/>
                </a:moveTo>
                <a:lnTo>
                  <a:pt x="1482243" y="5352"/>
                </a:lnTo>
                <a:lnTo>
                  <a:pt x="1352759" y="21131"/>
                </a:lnTo>
                <a:lnTo>
                  <a:pt x="1226639" y="46923"/>
                </a:lnTo>
                <a:lnTo>
                  <a:pt x="1104299" y="82312"/>
                </a:lnTo>
                <a:lnTo>
                  <a:pt x="986155" y="126881"/>
                </a:lnTo>
                <a:lnTo>
                  <a:pt x="872622" y="180216"/>
                </a:lnTo>
                <a:lnTo>
                  <a:pt x="764116" y="241902"/>
                </a:lnTo>
                <a:lnTo>
                  <a:pt x="661052" y="311522"/>
                </a:lnTo>
                <a:lnTo>
                  <a:pt x="563846" y="388661"/>
                </a:lnTo>
                <a:lnTo>
                  <a:pt x="472913" y="472904"/>
                </a:lnTo>
                <a:lnTo>
                  <a:pt x="388668" y="563836"/>
                </a:lnTo>
                <a:lnTo>
                  <a:pt x="311527" y="661040"/>
                </a:lnTo>
                <a:lnTo>
                  <a:pt x="241906" y="764102"/>
                </a:lnTo>
                <a:lnTo>
                  <a:pt x="180219" y="872606"/>
                </a:lnTo>
                <a:lnTo>
                  <a:pt x="126883" y="986137"/>
                </a:lnTo>
                <a:lnTo>
                  <a:pt x="82313" y="1104279"/>
                </a:lnTo>
                <a:lnTo>
                  <a:pt x="46924" y="1226616"/>
                </a:lnTo>
                <a:lnTo>
                  <a:pt x="21132" y="1352733"/>
                </a:lnTo>
                <a:lnTo>
                  <a:pt x="5352" y="1482216"/>
                </a:lnTo>
                <a:lnTo>
                  <a:pt x="0" y="1614647"/>
                </a:lnTo>
                <a:lnTo>
                  <a:pt x="5352" y="1747087"/>
                </a:lnTo>
                <a:lnTo>
                  <a:pt x="21132" y="1876577"/>
                </a:lnTo>
                <a:lnTo>
                  <a:pt x="46924" y="2002702"/>
                </a:lnTo>
                <a:lnTo>
                  <a:pt x="82313" y="2125045"/>
                </a:lnTo>
                <a:lnTo>
                  <a:pt x="126883" y="2243192"/>
                </a:lnTo>
                <a:lnTo>
                  <a:pt x="180219" y="2356728"/>
                </a:lnTo>
                <a:lnTo>
                  <a:pt x="241906" y="2465236"/>
                </a:lnTo>
                <a:lnTo>
                  <a:pt x="311527" y="2568301"/>
                </a:lnTo>
                <a:lnTo>
                  <a:pt x="388668" y="2665509"/>
                </a:lnTo>
                <a:lnTo>
                  <a:pt x="472913" y="2756443"/>
                </a:lnTo>
                <a:lnTo>
                  <a:pt x="563846" y="2840688"/>
                </a:lnTo>
                <a:lnTo>
                  <a:pt x="661052" y="2917829"/>
                </a:lnTo>
                <a:lnTo>
                  <a:pt x="764116" y="2987451"/>
                </a:lnTo>
                <a:lnTo>
                  <a:pt x="872622" y="3049137"/>
                </a:lnTo>
                <a:lnTo>
                  <a:pt x="986155" y="3102473"/>
                </a:lnTo>
                <a:lnTo>
                  <a:pt x="1104299" y="3147043"/>
                </a:lnTo>
                <a:lnTo>
                  <a:pt x="1226639" y="3182431"/>
                </a:lnTo>
                <a:lnTo>
                  <a:pt x="1352759" y="3208223"/>
                </a:lnTo>
                <a:lnTo>
                  <a:pt x="1482243" y="3224003"/>
                </a:lnTo>
                <a:lnTo>
                  <a:pt x="1614677" y="3229355"/>
                </a:lnTo>
                <a:lnTo>
                  <a:pt x="1747112" y="3224003"/>
                </a:lnTo>
                <a:lnTo>
                  <a:pt x="1876596" y="3208223"/>
                </a:lnTo>
                <a:lnTo>
                  <a:pt x="2002716" y="3182431"/>
                </a:lnTo>
                <a:lnTo>
                  <a:pt x="2125056" y="3147043"/>
                </a:lnTo>
                <a:lnTo>
                  <a:pt x="2243200" y="3102473"/>
                </a:lnTo>
                <a:lnTo>
                  <a:pt x="2356733" y="3049137"/>
                </a:lnTo>
                <a:lnTo>
                  <a:pt x="2465239" y="2987451"/>
                </a:lnTo>
                <a:lnTo>
                  <a:pt x="2568303" y="2917829"/>
                </a:lnTo>
                <a:lnTo>
                  <a:pt x="2665509" y="2840688"/>
                </a:lnTo>
                <a:lnTo>
                  <a:pt x="2756442" y="2756443"/>
                </a:lnTo>
                <a:lnTo>
                  <a:pt x="2840687" y="2665509"/>
                </a:lnTo>
                <a:lnTo>
                  <a:pt x="2917828" y="2568301"/>
                </a:lnTo>
                <a:lnTo>
                  <a:pt x="2987449" y="2465236"/>
                </a:lnTo>
                <a:lnTo>
                  <a:pt x="3049136" y="2356728"/>
                </a:lnTo>
                <a:lnTo>
                  <a:pt x="3102472" y="2243192"/>
                </a:lnTo>
                <a:lnTo>
                  <a:pt x="3147042" y="2125045"/>
                </a:lnTo>
                <a:lnTo>
                  <a:pt x="3182431" y="2002702"/>
                </a:lnTo>
                <a:lnTo>
                  <a:pt x="3208223" y="1876577"/>
                </a:lnTo>
                <a:lnTo>
                  <a:pt x="3224003" y="1747087"/>
                </a:lnTo>
                <a:lnTo>
                  <a:pt x="3229355" y="1614647"/>
                </a:lnTo>
                <a:lnTo>
                  <a:pt x="3224003" y="1482216"/>
                </a:lnTo>
                <a:lnTo>
                  <a:pt x="3208223" y="1352733"/>
                </a:lnTo>
                <a:lnTo>
                  <a:pt x="3182431" y="1226616"/>
                </a:lnTo>
                <a:lnTo>
                  <a:pt x="3147042" y="1104279"/>
                </a:lnTo>
                <a:lnTo>
                  <a:pt x="3102472" y="986137"/>
                </a:lnTo>
                <a:lnTo>
                  <a:pt x="3049136" y="872606"/>
                </a:lnTo>
                <a:lnTo>
                  <a:pt x="2987449" y="764102"/>
                </a:lnTo>
                <a:lnTo>
                  <a:pt x="2917828" y="661040"/>
                </a:lnTo>
                <a:lnTo>
                  <a:pt x="2840687" y="563836"/>
                </a:lnTo>
                <a:lnTo>
                  <a:pt x="2756442" y="472904"/>
                </a:lnTo>
                <a:lnTo>
                  <a:pt x="2665509" y="388661"/>
                </a:lnTo>
                <a:lnTo>
                  <a:pt x="2568303" y="311522"/>
                </a:lnTo>
                <a:lnTo>
                  <a:pt x="2465239" y="241902"/>
                </a:lnTo>
                <a:lnTo>
                  <a:pt x="2356733" y="180216"/>
                </a:lnTo>
                <a:lnTo>
                  <a:pt x="2243200" y="126881"/>
                </a:lnTo>
                <a:lnTo>
                  <a:pt x="2125056" y="82312"/>
                </a:lnTo>
                <a:lnTo>
                  <a:pt x="2002716" y="46923"/>
                </a:lnTo>
                <a:lnTo>
                  <a:pt x="1876596" y="21131"/>
                </a:lnTo>
                <a:lnTo>
                  <a:pt x="1747112" y="5352"/>
                </a:lnTo>
                <a:lnTo>
                  <a:pt x="1614677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6890004"/>
            <a:ext cx="3206750" cy="3206750"/>
          </a:xfrm>
          <a:custGeom>
            <a:avLst/>
            <a:gdLst/>
            <a:ahLst/>
            <a:cxnLst/>
            <a:rect l="l" t="t" r="r" b="b"/>
            <a:pathLst>
              <a:path w="3206750" h="3206750">
                <a:moveTo>
                  <a:pt x="1603247" y="0"/>
                </a:moveTo>
                <a:lnTo>
                  <a:pt x="1471757" y="5314"/>
                </a:lnTo>
                <a:lnTo>
                  <a:pt x="1343194" y="20983"/>
                </a:lnTo>
                <a:lnTo>
                  <a:pt x="1217970" y="46594"/>
                </a:lnTo>
                <a:lnTo>
                  <a:pt x="1096499" y="81735"/>
                </a:lnTo>
                <a:lnTo>
                  <a:pt x="979193" y="125991"/>
                </a:lnTo>
                <a:lnTo>
                  <a:pt x="866465" y="178952"/>
                </a:lnTo>
                <a:lnTo>
                  <a:pt x="758727" y="240204"/>
                </a:lnTo>
                <a:lnTo>
                  <a:pt x="656392" y="309335"/>
                </a:lnTo>
                <a:lnTo>
                  <a:pt x="559873" y="385932"/>
                </a:lnTo>
                <a:lnTo>
                  <a:pt x="469582" y="469582"/>
                </a:lnTo>
                <a:lnTo>
                  <a:pt x="385932" y="559873"/>
                </a:lnTo>
                <a:lnTo>
                  <a:pt x="309335" y="656392"/>
                </a:lnTo>
                <a:lnTo>
                  <a:pt x="240204" y="758727"/>
                </a:lnTo>
                <a:lnTo>
                  <a:pt x="178952" y="866465"/>
                </a:lnTo>
                <a:lnTo>
                  <a:pt x="125991" y="979193"/>
                </a:lnTo>
                <a:lnTo>
                  <a:pt x="81735" y="1096499"/>
                </a:lnTo>
                <a:lnTo>
                  <a:pt x="46594" y="1217970"/>
                </a:lnTo>
                <a:lnTo>
                  <a:pt x="20983" y="1343194"/>
                </a:lnTo>
                <a:lnTo>
                  <a:pt x="5314" y="1471757"/>
                </a:lnTo>
                <a:lnTo>
                  <a:pt x="0" y="1603247"/>
                </a:lnTo>
                <a:lnTo>
                  <a:pt x="5314" y="1734741"/>
                </a:lnTo>
                <a:lnTo>
                  <a:pt x="20983" y="1863307"/>
                </a:lnTo>
                <a:lnTo>
                  <a:pt x="46594" y="1988533"/>
                </a:lnTo>
                <a:lnTo>
                  <a:pt x="81735" y="2110005"/>
                </a:lnTo>
                <a:lnTo>
                  <a:pt x="125991" y="2227312"/>
                </a:lnTo>
                <a:lnTo>
                  <a:pt x="178952" y="2340041"/>
                </a:lnTo>
                <a:lnTo>
                  <a:pt x="240204" y="2447778"/>
                </a:lnTo>
                <a:lnTo>
                  <a:pt x="309335" y="2550113"/>
                </a:lnTo>
                <a:lnTo>
                  <a:pt x="385932" y="2646632"/>
                </a:lnTo>
                <a:lnTo>
                  <a:pt x="469582" y="2736922"/>
                </a:lnTo>
                <a:lnTo>
                  <a:pt x="559873" y="2820571"/>
                </a:lnTo>
                <a:lnTo>
                  <a:pt x="656392" y="2897167"/>
                </a:lnTo>
                <a:lnTo>
                  <a:pt x="758727" y="2966297"/>
                </a:lnTo>
                <a:lnTo>
                  <a:pt x="866465" y="3027547"/>
                </a:lnTo>
                <a:lnTo>
                  <a:pt x="979193" y="3080507"/>
                </a:lnTo>
                <a:lnTo>
                  <a:pt x="1096499" y="3124763"/>
                </a:lnTo>
                <a:lnTo>
                  <a:pt x="1217970" y="3159902"/>
                </a:lnTo>
                <a:lnTo>
                  <a:pt x="1343194" y="3185512"/>
                </a:lnTo>
                <a:lnTo>
                  <a:pt x="1471757" y="3201181"/>
                </a:lnTo>
                <a:lnTo>
                  <a:pt x="1603247" y="3206495"/>
                </a:lnTo>
                <a:lnTo>
                  <a:pt x="1734738" y="3201181"/>
                </a:lnTo>
                <a:lnTo>
                  <a:pt x="1863301" y="3185512"/>
                </a:lnTo>
                <a:lnTo>
                  <a:pt x="1988525" y="3159902"/>
                </a:lnTo>
                <a:lnTo>
                  <a:pt x="2109996" y="3124763"/>
                </a:lnTo>
                <a:lnTo>
                  <a:pt x="2227302" y="3080507"/>
                </a:lnTo>
                <a:lnTo>
                  <a:pt x="2340030" y="3027547"/>
                </a:lnTo>
                <a:lnTo>
                  <a:pt x="2447768" y="2966297"/>
                </a:lnTo>
                <a:lnTo>
                  <a:pt x="2550103" y="2897167"/>
                </a:lnTo>
                <a:lnTo>
                  <a:pt x="2646622" y="2820571"/>
                </a:lnTo>
                <a:lnTo>
                  <a:pt x="2736913" y="2736922"/>
                </a:lnTo>
                <a:lnTo>
                  <a:pt x="2820563" y="2646632"/>
                </a:lnTo>
                <a:lnTo>
                  <a:pt x="2897160" y="2550113"/>
                </a:lnTo>
                <a:lnTo>
                  <a:pt x="2966291" y="2447778"/>
                </a:lnTo>
                <a:lnTo>
                  <a:pt x="3027543" y="2340041"/>
                </a:lnTo>
                <a:lnTo>
                  <a:pt x="3080503" y="2227312"/>
                </a:lnTo>
                <a:lnTo>
                  <a:pt x="3124760" y="2110005"/>
                </a:lnTo>
                <a:lnTo>
                  <a:pt x="3159900" y="1988533"/>
                </a:lnTo>
                <a:lnTo>
                  <a:pt x="3185511" y="1863307"/>
                </a:lnTo>
                <a:lnTo>
                  <a:pt x="3201181" y="1734741"/>
                </a:lnTo>
                <a:lnTo>
                  <a:pt x="3206495" y="1603247"/>
                </a:lnTo>
                <a:lnTo>
                  <a:pt x="3201181" y="1471757"/>
                </a:lnTo>
                <a:lnTo>
                  <a:pt x="3185511" y="1343194"/>
                </a:lnTo>
                <a:lnTo>
                  <a:pt x="3159900" y="1217970"/>
                </a:lnTo>
                <a:lnTo>
                  <a:pt x="3124760" y="1096499"/>
                </a:lnTo>
                <a:lnTo>
                  <a:pt x="3080503" y="979193"/>
                </a:lnTo>
                <a:lnTo>
                  <a:pt x="3027543" y="866465"/>
                </a:lnTo>
                <a:lnTo>
                  <a:pt x="2966291" y="758727"/>
                </a:lnTo>
                <a:lnTo>
                  <a:pt x="2897160" y="656392"/>
                </a:lnTo>
                <a:lnTo>
                  <a:pt x="2820563" y="559873"/>
                </a:lnTo>
                <a:lnTo>
                  <a:pt x="2736913" y="469582"/>
                </a:lnTo>
                <a:lnTo>
                  <a:pt x="2646622" y="385932"/>
                </a:lnTo>
                <a:lnTo>
                  <a:pt x="2550103" y="309335"/>
                </a:lnTo>
                <a:lnTo>
                  <a:pt x="2447768" y="240204"/>
                </a:lnTo>
                <a:lnTo>
                  <a:pt x="2340030" y="178952"/>
                </a:lnTo>
                <a:lnTo>
                  <a:pt x="2227302" y="125991"/>
                </a:lnTo>
                <a:lnTo>
                  <a:pt x="2109996" y="81735"/>
                </a:lnTo>
                <a:lnTo>
                  <a:pt x="1988525" y="46594"/>
                </a:lnTo>
                <a:lnTo>
                  <a:pt x="1863301" y="20983"/>
                </a:lnTo>
                <a:lnTo>
                  <a:pt x="1734738" y="5314"/>
                </a:lnTo>
                <a:lnTo>
                  <a:pt x="1603247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0104" y="420624"/>
            <a:ext cx="10337291" cy="9445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1188" y="582168"/>
            <a:ext cx="14051279" cy="1969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9767" y="4117848"/>
            <a:ext cx="13914119" cy="2016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0644" y="7860792"/>
            <a:ext cx="13612367" cy="1598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8720" y="2097947"/>
            <a:ext cx="3046730" cy="713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 indent="-100965">
              <a:lnSpc>
                <a:spcPct val="100000"/>
              </a:lnSpc>
            </a:pPr>
            <a:r>
              <a:rPr sz="5000" spc="-295" dirty="0">
                <a:solidFill>
                  <a:srgbClr val="EDECEC"/>
                </a:solidFill>
                <a:latin typeface="Palatino Linotype"/>
                <a:cs typeface="Palatino Linotype"/>
              </a:rPr>
              <a:t>Activity</a:t>
            </a:r>
            <a:endParaRPr sz="5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5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indent="-55244" algn="ctr">
              <a:lnSpc>
                <a:spcPct val="125000"/>
              </a:lnSpc>
            </a:pPr>
            <a:r>
              <a:rPr sz="5000" spc="-430" dirty="0">
                <a:solidFill>
                  <a:srgbClr val="0F1A38"/>
                </a:solidFill>
                <a:latin typeface="Palatino Linotype"/>
                <a:cs typeface="Palatino Linotype"/>
              </a:rPr>
              <a:t>Harv</a:t>
            </a:r>
            <a:r>
              <a:rPr sz="5000" spc="-375" dirty="0">
                <a:solidFill>
                  <a:srgbClr val="0F1A38"/>
                </a:solidFill>
                <a:latin typeface="Palatino Linotype"/>
                <a:cs typeface="Palatino Linotype"/>
              </a:rPr>
              <a:t>e</a:t>
            </a:r>
            <a:r>
              <a:rPr sz="5000" spc="150" dirty="0">
                <a:solidFill>
                  <a:srgbClr val="0F1A38"/>
                </a:solidFill>
                <a:latin typeface="Palatino Linotype"/>
                <a:cs typeface="Palatino Linotype"/>
              </a:rPr>
              <a:t>st</a:t>
            </a:r>
            <a:r>
              <a:rPr sz="5000" spc="10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000" spc="-525" dirty="0">
                <a:solidFill>
                  <a:srgbClr val="0F1A38"/>
                </a:solidFill>
                <a:latin typeface="Palatino Linotype"/>
                <a:cs typeface="Palatino Linotype"/>
              </a:rPr>
              <a:t>View</a:t>
            </a:r>
            <a:endParaRPr sz="5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5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 marR="5080" algn="ctr">
              <a:lnSpc>
                <a:spcPct val="125400"/>
              </a:lnSpc>
            </a:pPr>
            <a:r>
              <a:rPr sz="4650" spc="-125" dirty="0">
                <a:solidFill>
                  <a:srgbClr val="EDECEC"/>
                </a:solidFill>
                <a:latin typeface="Palatino Linotype"/>
                <a:cs typeface="Palatino Linotype"/>
              </a:rPr>
              <a:t>Markets</a:t>
            </a:r>
            <a:r>
              <a:rPr sz="4650" spc="-114" dirty="0">
                <a:solidFill>
                  <a:srgbClr val="EDECEC"/>
                </a:solidFill>
                <a:latin typeface="Palatino Linotype"/>
                <a:cs typeface="Palatino Linotype"/>
              </a:rPr>
              <a:t>a</a:t>
            </a:r>
            <a:r>
              <a:rPr sz="4650" spc="-20" dirty="0">
                <a:solidFill>
                  <a:srgbClr val="EDECEC"/>
                </a:solidFill>
                <a:latin typeface="Palatino Linotype"/>
                <a:cs typeface="Palatino Linotype"/>
              </a:rPr>
              <a:t>les</a:t>
            </a:r>
            <a:r>
              <a:rPr sz="4650" spc="-15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4650" spc="-405" dirty="0">
                <a:solidFill>
                  <a:srgbClr val="EDECEC"/>
                </a:solidFill>
                <a:latin typeface="Palatino Linotype"/>
                <a:cs typeface="Palatino Linotype"/>
              </a:rPr>
              <a:t>view</a:t>
            </a:r>
            <a:endParaRPr sz="46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5494" y="1145683"/>
            <a:ext cx="219011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70" dirty="0">
                <a:solidFill>
                  <a:srgbClr val="EDECEC"/>
                </a:solidFill>
                <a:latin typeface="Palatino Linotype"/>
                <a:cs typeface="Palatino Linotype"/>
              </a:rPr>
              <a:t>Farming</a:t>
            </a:r>
            <a:endParaRPr sz="5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0" y="10283952"/>
                </a:moveTo>
                <a:lnTo>
                  <a:pt x="18287999" y="10283952"/>
                </a:lnTo>
                <a:lnTo>
                  <a:pt x="18287999" y="0"/>
                </a:lnTo>
                <a:lnTo>
                  <a:pt x="0" y="0"/>
                </a:lnTo>
                <a:lnTo>
                  <a:pt x="0" y="10283952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9691" y="161544"/>
            <a:ext cx="6769734" cy="3086100"/>
          </a:xfrm>
          <a:custGeom>
            <a:avLst/>
            <a:gdLst/>
            <a:ahLst/>
            <a:cxnLst/>
            <a:rect l="l" t="t" r="r" b="b"/>
            <a:pathLst>
              <a:path w="6769734" h="3086100">
                <a:moveTo>
                  <a:pt x="6548262" y="0"/>
                </a:moveTo>
                <a:lnTo>
                  <a:pt x="221345" y="0"/>
                </a:lnTo>
                <a:lnTo>
                  <a:pt x="212737" y="168"/>
                </a:lnTo>
                <a:lnTo>
                  <a:pt x="174800" y="5012"/>
                </a:lnTo>
                <a:lnTo>
                  <a:pt x="138258" y="16454"/>
                </a:lnTo>
                <a:lnTo>
                  <a:pt x="103688" y="34374"/>
                </a:lnTo>
                <a:lnTo>
                  <a:pt x="71667" y="58649"/>
                </a:lnTo>
                <a:lnTo>
                  <a:pt x="44674" y="88089"/>
                </a:lnTo>
                <a:lnTo>
                  <a:pt x="24048" y="121117"/>
                </a:lnTo>
                <a:lnTo>
                  <a:pt x="9557" y="157117"/>
                </a:lnTo>
                <a:lnTo>
                  <a:pt x="1555" y="195259"/>
                </a:lnTo>
                <a:lnTo>
                  <a:pt x="0" y="221467"/>
                </a:lnTo>
                <a:lnTo>
                  <a:pt x="168" y="2873264"/>
                </a:lnTo>
                <a:lnTo>
                  <a:pt x="5011" y="2911255"/>
                </a:lnTo>
                <a:lnTo>
                  <a:pt x="16446" y="2947819"/>
                </a:lnTo>
                <a:lnTo>
                  <a:pt x="34346" y="2982382"/>
                </a:lnTo>
                <a:lnTo>
                  <a:pt x="58584" y="3014369"/>
                </a:lnTo>
                <a:lnTo>
                  <a:pt x="88013" y="3041367"/>
                </a:lnTo>
                <a:lnTo>
                  <a:pt x="121048" y="3062020"/>
                </a:lnTo>
                <a:lnTo>
                  <a:pt x="157046" y="3076530"/>
                </a:lnTo>
                <a:lnTo>
                  <a:pt x="195167" y="3084542"/>
                </a:lnTo>
                <a:lnTo>
                  <a:pt x="221345" y="3086099"/>
                </a:lnTo>
                <a:lnTo>
                  <a:pt x="6556870" y="3085931"/>
                </a:lnTo>
                <a:lnTo>
                  <a:pt x="6594806" y="3081087"/>
                </a:lnTo>
                <a:lnTo>
                  <a:pt x="6631349" y="3069645"/>
                </a:lnTo>
                <a:lnTo>
                  <a:pt x="6665919" y="3051725"/>
                </a:lnTo>
                <a:lnTo>
                  <a:pt x="6697940" y="3027449"/>
                </a:lnTo>
                <a:lnTo>
                  <a:pt x="6724932" y="2998010"/>
                </a:lnTo>
                <a:lnTo>
                  <a:pt x="6745559" y="2964982"/>
                </a:lnTo>
                <a:lnTo>
                  <a:pt x="6760050" y="2928982"/>
                </a:lnTo>
                <a:lnTo>
                  <a:pt x="6768052" y="2890840"/>
                </a:lnTo>
                <a:lnTo>
                  <a:pt x="6769607" y="2864632"/>
                </a:lnTo>
                <a:lnTo>
                  <a:pt x="6769439" y="212835"/>
                </a:lnTo>
                <a:lnTo>
                  <a:pt x="6764596" y="174844"/>
                </a:lnTo>
                <a:lnTo>
                  <a:pt x="6753161" y="138280"/>
                </a:lnTo>
                <a:lnTo>
                  <a:pt x="6735261" y="103717"/>
                </a:lnTo>
                <a:lnTo>
                  <a:pt x="6711022" y="71730"/>
                </a:lnTo>
                <a:lnTo>
                  <a:pt x="6681594" y="44732"/>
                </a:lnTo>
                <a:lnTo>
                  <a:pt x="6648559" y="24079"/>
                </a:lnTo>
                <a:lnTo>
                  <a:pt x="6612561" y="9569"/>
                </a:lnTo>
                <a:lnTo>
                  <a:pt x="6574440" y="1557"/>
                </a:lnTo>
                <a:lnTo>
                  <a:pt x="6548262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9691" y="3601211"/>
            <a:ext cx="6769734" cy="3086100"/>
          </a:xfrm>
          <a:custGeom>
            <a:avLst/>
            <a:gdLst/>
            <a:ahLst/>
            <a:cxnLst/>
            <a:rect l="l" t="t" r="r" b="b"/>
            <a:pathLst>
              <a:path w="6769734" h="3086100">
                <a:moveTo>
                  <a:pt x="6548262" y="0"/>
                </a:moveTo>
                <a:lnTo>
                  <a:pt x="221345" y="0"/>
                </a:lnTo>
                <a:lnTo>
                  <a:pt x="212737" y="168"/>
                </a:lnTo>
                <a:lnTo>
                  <a:pt x="174800" y="5012"/>
                </a:lnTo>
                <a:lnTo>
                  <a:pt x="138258" y="16454"/>
                </a:lnTo>
                <a:lnTo>
                  <a:pt x="103688" y="34374"/>
                </a:lnTo>
                <a:lnTo>
                  <a:pt x="71667" y="58649"/>
                </a:lnTo>
                <a:lnTo>
                  <a:pt x="44674" y="88089"/>
                </a:lnTo>
                <a:lnTo>
                  <a:pt x="24048" y="121117"/>
                </a:lnTo>
                <a:lnTo>
                  <a:pt x="9557" y="157117"/>
                </a:lnTo>
                <a:lnTo>
                  <a:pt x="1555" y="195259"/>
                </a:lnTo>
                <a:lnTo>
                  <a:pt x="0" y="221467"/>
                </a:lnTo>
                <a:lnTo>
                  <a:pt x="168" y="2873251"/>
                </a:lnTo>
                <a:lnTo>
                  <a:pt x="5011" y="2911254"/>
                </a:lnTo>
                <a:lnTo>
                  <a:pt x="16446" y="2947824"/>
                </a:lnTo>
                <a:lnTo>
                  <a:pt x="34348" y="2982383"/>
                </a:lnTo>
                <a:lnTo>
                  <a:pt x="58591" y="3014356"/>
                </a:lnTo>
                <a:lnTo>
                  <a:pt x="88020" y="3041351"/>
                </a:lnTo>
                <a:lnTo>
                  <a:pt x="121054" y="3062011"/>
                </a:lnTo>
                <a:lnTo>
                  <a:pt x="157050" y="3076526"/>
                </a:lnTo>
                <a:lnTo>
                  <a:pt x="195169" y="3084541"/>
                </a:lnTo>
                <a:lnTo>
                  <a:pt x="221345" y="3086099"/>
                </a:lnTo>
                <a:lnTo>
                  <a:pt x="6556865" y="3085931"/>
                </a:lnTo>
                <a:lnTo>
                  <a:pt x="6594802" y="3081086"/>
                </a:lnTo>
                <a:lnTo>
                  <a:pt x="6631345" y="3069640"/>
                </a:lnTo>
                <a:lnTo>
                  <a:pt x="6665914" y="3051716"/>
                </a:lnTo>
                <a:lnTo>
                  <a:pt x="6697930" y="3027436"/>
                </a:lnTo>
                <a:lnTo>
                  <a:pt x="6724924" y="2998011"/>
                </a:lnTo>
                <a:lnTo>
                  <a:pt x="6745555" y="2964995"/>
                </a:lnTo>
                <a:lnTo>
                  <a:pt x="6760048" y="2928994"/>
                </a:lnTo>
                <a:lnTo>
                  <a:pt x="6768052" y="2890840"/>
                </a:lnTo>
                <a:lnTo>
                  <a:pt x="6769607" y="2864620"/>
                </a:lnTo>
                <a:lnTo>
                  <a:pt x="6769439" y="212835"/>
                </a:lnTo>
                <a:lnTo>
                  <a:pt x="6764596" y="174844"/>
                </a:lnTo>
                <a:lnTo>
                  <a:pt x="6753161" y="138280"/>
                </a:lnTo>
                <a:lnTo>
                  <a:pt x="6735261" y="103717"/>
                </a:lnTo>
                <a:lnTo>
                  <a:pt x="6711022" y="71730"/>
                </a:lnTo>
                <a:lnTo>
                  <a:pt x="6681594" y="44732"/>
                </a:lnTo>
                <a:lnTo>
                  <a:pt x="6648559" y="24079"/>
                </a:lnTo>
                <a:lnTo>
                  <a:pt x="6612561" y="9569"/>
                </a:lnTo>
                <a:lnTo>
                  <a:pt x="6574440" y="1557"/>
                </a:lnTo>
                <a:lnTo>
                  <a:pt x="6548262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89691" y="7039356"/>
            <a:ext cx="6769734" cy="3086100"/>
          </a:xfrm>
          <a:custGeom>
            <a:avLst/>
            <a:gdLst/>
            <a:ahLst/>
            <a:cxnLst/>
            <a:rect l="l" t="t" r="r" b="b"/>
            <a:pathLst>
              <a:path w="6769734" h="3086100">
                <a:moveTo>
                  <a:pt x="6548262" y="0"/>
                </a:moveTo>
                <a:lnTo>
                  <a:pt x="221345" y="0"/>
                </a:lnTo>
                <a:lnTo>
                  <a:pt x="212742" y="168"/>
                </a:lnTo>
                <a:lnTo>
                  <a:pt x="174804" y="5013"/>
                </a:lnTo>
                <a:lnTo>
                  <a:pt x="138262" y="16459"/>
                </a:lnTo>
                <a:lnTo>
                  <a:pt x="103693" y="34383"/>
                </a:lnTo>
                <a:lnTo>
                  <a:pt x="71677" y="58663"/>
                </a:lnTo>
                <a:lnTo>
                  <a:pt x="44683" y="88087"/>
                </a:lnTo>
                <a:lnTo>
                  <a:pt x="24052" y="121102"/>
                </a:lnTo>
                <a:lnTo>
                  <a:pt x="9559" y="157102"/>
                </a:lnTo>
                <a:lnTo>
                  <a:pt x="1555" y="195257"/>
                </a:lnTo>
                <a:lnTo>
                  <a:pt x="0" y="221479"/>
                </a:lnTo>
                <a:lnTo>
                  <a:pt x="167" y="2873262"/>
                </a:lnTo>
                <a:lnTo>
                  <a:pt x="5006" y="2911251"/>
                </a:lnTo>
                <a:lnTo>
                  <a:pt x="16439" y="2947828"/>
                </a:lnTo>
                <a:lnTo>
                  <a:pt x="34341" y="2982401"/>
                </a:lnTo>
                <a:lnTo>
                  <a:pt x="58583" y="3014378"/>
                </a:lnTo>
                <a:lnTo>
                  <a:pt x="88014" y="3041370"/>
                </a:lnTo>
                <a:lnTo>
                  <a:pt x="121048" y="3062025"/>
                </a:lnTo>
                <a:lnTo>
                  <a:pt x="157046" y="3076533"/>
                </a:lnTo>
                <a:lnTo>
                  <a:pt x="195167" y="3084543"/>
                </a:lnTo>
                <a:lnTo>
                  <a:pt x="221345" y="3086099"/>
                </a:lnTo>
                <a:lnTo>
                  <a:pt x="6556837" y="3085933"/>
                </a:lnTo>
                <a:lnTo>
                  <a:pt x="6594781" y="3081095"/>
                </a:lnTo>
                <a:lnTo>
                  <a:pt x="6631329" y="3069659"/>
                </a:lnTo>
                <a:lnTo>
                  <a:pt x="6665901" y="3051746"/>
                </a:lnTo>
                <a:lnTo>
                  <a:pt x="6697918" y="3027476"/>
                </a:lnTo>
                <a:lnTo>
                  <a:pt x="6724914" y="2998055"/>
                </a:lnTo>
                <a:lnTo>
                  <a:pt x="6745549" y="2965029"/>
                </a:lnTo>
                <a:lnTo>
                  <a:pt x="6760046" y="2929017"/>
                </a:lnTo>
                <a:lnTo>
                  <a:pt x="6768051" y="2890868"/>
                </a:lnTo>
                <a:lnTo>
                  <a:pt x="6769607" y="2864667"/>
                </a:lnTo>
                <a:lnTo>
                  <a:pt x="6769439" y="212847"/>
                </a:lnTo>
                <a:lnTo>
                  <a:pt x="6764596" y="174842"/>
                </a:lnTo>
                <a:lnTo>
                  <a:pt x="6753161" y="138273"/>
                </a:lnTo>
                <a:lnTo>
                  <a:pt x="6735259" y="103714"/>
                </a:lnTo>
                <a:lnTo>
                  <a:pt x="6711016" y="71743"/>
                </a:lnTo>
                <a:lnTo>
                  <a:pt x="6681586" y="44747"/>
                </a:lnTo>
                <a:lnTo>
                  <a:pt x="6648553" y="24087"/>
                </a:lnTo>
                <a:lnTo>
                  <a:pt x="6612557" y="9573"/>
                </a:lnTo>
                <a:lnTo>
                  <a:pt x="6574438" y="1557"/>
                </a:lnTo>
                <a:lnTo>
                  <a:pt x="6548262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08235" y="842772"/>
            <a:ext cx="1544320" cy="1544320"/>
          </a:xfrm>
          <a:custGeom>
            <a:avLst/>
            <a:gdLst/>
            <a:ahLst/>
            <a:cxnLst/>
            <a:rect l="l" t="t" r="r" b="b"/>
            <a:pathLst>
              <a:path w="1544320" h="1544320">
                <a:moveTo>
                  <a:pt x="771936" y="0"/>
                </a:moveTo>
                <a:lnTo>
                  <a:pt x="708622" y="2558"/>
                </a:lnTo>
                <a:lnTo>
                  <a:pt x="646718" y="10102"/>
                </a:lnTo>
                <a:lnTo>
                  <a:pt x="586422" y="22432"/>
                </a:lnTo>
                <a:lnTo>
                  <a:pt x="527935" y="39350"/>
                </a:lnTo>
                <a:lnTo>
                  <a:pt x="471453" y="60658"/>
                </a:lnTo>
                <a:lnTo>
                  <a:pt x="417175" y="86155"/>
                </a:lnTo>
                <a:lnTo>
                  <a:pt x="365301" y="115645"/>
                </a:lnTo>
                <a:lnTo>
                  <a:pt x="316029" y="148927"/>
                </a:lnTo>
                <a:lnTo>
                  <a:pt x="269558" y="185804"/>
                </a:lnTo>
                <a:lnTo>
                  <a:pt x="226085" y="226077"/>
                </a:lnTo>
                <a:lnTo>
                  <a:pt x="185810" y="269547"/>
                </a:lnTo>
                <a:lnTo>
                  <a:pt x="148931" y="316016"/>
                </a:lnTo>
                <a:lnTo>
                  <a:pt x="115647" y="365285"/>
                </a:lnTo>
                <a:lnTo>
                  <a:pt x="86157" y="417155"/>
                </a:lnTo>
                <a:lnTo>
                  <a:pt x="60659" y="471427"/>
                </a:lnTo>
                <a:lnTo>
                  <a:pt x="39351" y="527903"/>
                </a:lnTo>
                <a:lnTo>
                  <a:pt x="22433" y="586385"/>
                </a:lnTo>
                <a:lnTo>
                  <a:pt x="10102" y="646673"/>
                </a:lnTo>
                <a:lnTo>
                  <a:pt x="2558" y="708569"/>
                </a:lnTo>
                <a:lnTo>
                  <a:pt x="0" y="771875"/>
                </a:lnTo>
                <a:lnTo>
                  <a:pt x="2558" y="835189"/>
                </a:lnTo>
                <a:lnTo>
                  <a:pt x="10102" y="897093"/>
                </a:lnTo>
                <a:lnTo>
                  <a:pt x="22433" y="957389"/>
                </a:lnTo>
                <a:lnTo>
                  <a:pt x="39351" y="1015876"/>
                </a:lnTo>
                <a:lnTo>
                  <a:pt x="60659" y="1072358"/>
                </a:lnTo>
                <a:lnTo>
                  <a:pt x="86157" y="1126635"/>
                </a:lnTo>
                <a:lnTo>
                  <a:pt x="115647" y="1178509"/>
                </a:lnTo>
                <a:lnTo>
                  <a:pt x="148931" y="1227782"/>
                </a:lnTo>
                <a:lnTo>
                  <a:pt x="185810" y="1274253"/>
                </a:lnTo>
                <a:lnTo>
                  <a:pt x="226085" y="1317726"/>
                </a:lnTo>
                <a:lnTo>
                  <a:pt x="269558" y="1358001"/>
                </a:lnTo>
                <a:lnTo>
                  <a:pt x="316029" y="1394880"/>
                </a:lnTo>
                <a:lnTo>
                  <a:pt x="365301" y="1428164"/>
                </a:lnTo>
                <a:lnTo>
                  <a:pt x="417175" y="1457654"/>
                </a:lnTo>
                <a:lnTo>
                  <a:pt x="471453" y="1483152"/>
                </a:lnTo>
                <a:lnTo>
                  <a:pt x="527935" y="1504460"/>
                </a:lnTo>
                <a:lnTo>
                  <a:pt x="586422" y="1521378"/>
                </a:lnTo>
                <a:lnTo>
                  <a:pt x="646718" y="1533709"/>
                </a:lnTo>
                <a:lnTo>
                  <a:pt x="708622" y="1541253"/>
                </a:lnTo>
                <a:lnTo>
                  <a:pt x="771936" y="1543811"/>
                </a:lnTo>
                <a:lnTo>
                  <a:pt x="835242" y="1541253"/>
                </a:lnTo>
                <a:lnTo>
                  <a:pt x="897138" y="1533709"/>
                </a:lnTo>
                <a:lnTo>
                  <a:pt x="957426" y="1521378"/>
                </a:lnTo>
                <a:lnTo>
                  <a:pt x="1015908" y="1504460"/>
                </a:lnTo>
                <a:lnTo>
                  <a:pt x="1072384" y="1483152"/>
                </a:lnTo>
                <a:lnTo>
                  <a:pt x="1126656" y="1457654"/>
                </a:lnTo>
                <a:lnTo>
                  <a:pt x="1178526" y="1428164"/>
                </a:lnTo>
                <a:lnTo>
                  <a:pt x="1227795" y="1394880"/>
                </a:lnTo>
                <a:lnTo>
                  <a:pt x="1274264" y="1358001"/>
                </a:lnTo>
                <a:lnTo>
                  <a:pt x="1317734" y="1317726"/>
                </a:lnTo>
                <a:lnTo>
                  <a:pt x="1358007" y="1274253"/>
                </a:lnTo>
                <a:lnTo>
                  <a:pt x="1394884" y="1227782"/>
                </a:lnTo>
                <a:lnTo>
                  <a:pt x="1428166" y="1178509"/>
                </a:lnTo>
                <a:lnTo>
                  <a:pt x="1457656" y="1126635"/>
                </a:lnTo>
                <a:lnTo>
                  <a:pt x="1483153" y="1072358"/>
                </a:lnTo>
                <a:lnTo>
                  <a:pt x="1504461" y="1015876"/>
                </a:lnTo>
                <a:lnTo>
                  <a:pt x="1521379" y="957389"/>
                </a:lnTo>
                <a:lnTo>
                  <a:pt x="1533709" y="897093"/>
                </a:lnTo>
                <a:lnTo>
                  <a:pt x="1541253" y="835189"/>
                </a:lnTo>
                <a:lnTo>
                  <a:pt x="1543811" y="771875"/>
                </a:lnTo>
                <a:lnTo>
                  <a:pt x="1541253" y="708569"/>
                </a:lnTo>
                <a:lnTo>
                  <a:pt x="1533709" y="646673"/>
                </a:lnTo>
                <a:lnTo>
                  <a:pt x="1521379" y="586385"/>
                </a:lnTo>
                <a:lnTo>
                  <a:pt x="1504461" y="527903"/>
                </a:lnTo>
                <a:lnTo>
                  <a:pt x="1483153" y="471427"/>
                </a:lnTo>
                <a:lnTo>
                  <a:pt x="1457656" y="417155"/>
                </a:lnTo>
                <a:lnTo>
                  <a:pt x="1428166" y="365285"/>
                </a:lnTo>
                <a:lnTo>
                  <a:pt x="1394884" y="316016"/>
                </a:lnTo>
                <a:lnTo>
                  <a:pt x="1358007" y="269547"/>
                </a:lnTo>
                <a:lnTo>
                  <a:pt x="1317734" y="226077"/>
                </a:lnTo>
                <a:lnTo>
                  <a:pt x="1274264" y="185804"/>
                </a:lnTo>
                <a:lnTo>
                  <a:pt x="1227795" y="148927"/>
                </a:lnTo>
                <a:lnTo>
                  <a:pt x="1178526" y="115645"/>
                </a:lnTo>
                <a:lnTo>
                  <a:pt x="1126656" y="86155"/>
                </a:lnTo>
                <a:lnTo>
                  <a:pt x="1072384" y="60658"/>
                </a:lnTo>
                <a:lnTo>
                  <a:pt x="1015908" y="39350"/>
                </a:lnTo>
                <a:lnTo>
                  <a:pt x="957426" y="22432"/>
                </a:lnTo>
                <a:lnTo>
                  <a:pt x="897138" y="10102"/>
                </a:lnTo>
                <a:lnTo>
                  <a:pt x="835242" y="2558"/>
                </a:lnTo>
                <a:lnTo>
                  <a:pt x="771936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91493" y="1341893"/>
            <a:ext cx="77787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90" dirty="0">
                <a:solidFill>
                  <a:srgbClr val="0F1A38"/>
                </a:solidFill>
                <a:latin typeface="Palatino Linotype"/>
                <a:cs typeface="Palatino Linotype"/>
              </a:rPr>
              <a:t>04.</a:t>
            </a:r>
            <a:endParaRPr sz="45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34143" y="4370832"/>
            <a:ext cx="1544320" cy="1545590"/>
          </a:xfrm>
          <a:custGeom>
            <a:avLst/>
            <a:gdLst/>
            <a:ahLst/>
            <a:cxnLst/>
            <a:rect l="l" t="t" r="r" b="b"/>
            <a:pathLst>
              <a:path w="1544320" h="1545589">
                <a:moveTo>
                  <a:pt x="771936" y="0"/>
                </a:moveTo>
                <a:lnTo>
                  <a:pt x="708622" y="2561"/>
                </a:lnTo>
                <a:lnTo>
                  <a:pt x="646718" y="10113"/>
                </a:lnTo>
                <a:lnTo>
                  <a:pt x="586422" y="22456"/>
                </a:lnTo>
                <a:lnTo>
                  <a:pt x="527935" y="39392"/>
                </a:lnTo>
                <a:lnTo>
                  <a:pt x="471453" y="60721"/>
                </a:lnTo>
                <a:lnTo>
                  <a:pt x="417175" y="86246"/>
                </a:lnTo>
                <a:lnTo>
                  <a:pt x="365301" y="115766"/>
                </a:lnTo>
                <a:lnTo>
                  <a:pt x="316029" y="149083"/>
                </a:lnTo>
                <a:lnTo>
                  <a:pt x="269558" y="185999"/>
                </a:lnTo>
                <a:lnTo>
                  <a:pt x="226085" y="226313"/>
                </a:lnTo>
                <a:lnTo>
                  <a:pt x="185810" y="269829"/>
                </a:lnTo>
                <a:lnTo>
                  <a:pt x="148931" y="316345"/>
                </a:lnTo>
                <a:lnTo>
                  <a:pt x="115647" y="365665"/>
                </a:lnTo>
                <a:lnTo>
                  <a:pt x="86157" y="417588"/>
                </a:lnTo>
                <a:lnTo>
                  <a:pt x="60659" y="471916"/>
                </a:lnTo>
                <a:lnTo>
                  <a:pt x="39351" y="528450"/>
                </a:lnTo>
                <a:lnTo>
                  <a:pt x="22433" y="586991"/>
                </a:lnTo>
                <a:lnTo>
                  <a:pt x="10102" y="647340"/>
                </a:lnTo>
                <a:lnTo>
                  <a:pt x="2558" y="709298"/>
                </a:lnTo>
                <a:lnTo>
                  <a:pt x="0" y="772667"/>
                </a:lnTo>
                <a:lnTo>
                  <a:pt x="2558" y="836037"/>
                </a:lnTo>
                <a:lnTo>
                  <a:pt x="10102" y="897995"/>
                </a:lnTo>
                <a:lnTo>
                  <a:pt x="22433" y="958344"/>
                </a:lnTo>
                <a:lnTo>
                  <a:pt x="39351" y="1016885"/>
                </a:lnTo>
                <a:lnTo>
                  <a:pt x="60659" y="1073419"/>
                </a:lnTo>
                <a:lnTo>
                  <a:pt x="86157" y="1127747"/>
                </a:lnTo>
                <a:lnTo>
                  <a:pt x="115647" y="1179670"/>
                </a:lnTo>
                <a:lnTo>
                  <a:pt x="148931" y="1228990"/>
                </a:lnTo>
                <a:lnTo>
                  <a:pt x="185810" y="1275506"/>
                </a:lnTo>
                <a:lnTo>
                  <a:pt x="226085" y="1319021"/>
                </a:lnTo>
                <a:lnTo>
                  <a:pt x="269558" y="1359336"/>
                </a:lnTo>
                <a:lnTo>
                  <a:pt x="316029" y="1396252"/>
                </a:lnTo>
                <a:lnTo>
                  <a:pt x="365301" y="1429569"/>
                </a:lnTo>
                <a:lnTo>
                  <a:pt x="417175" y="1459089"/>
                </a:lnTo>
                <a:lnTo>
                  <a:pt x="471453" y="1484614"/>
                </a:lnTo>
                <a:lnTo>
                  <a:pt x="527935" y="1505943"/>
                </a:lnTo>
                <a:lnTo>
                  <a:pt x="586422" y="1522879"/>
                </a:lnTo>
                <a:lnTo>
                  <a:pt x="646718" y="1535222"/>
                </a:lnTo>
                <a:lnTo>
                  <a:pt x="708622" y="1542774"/>
                </a:lnTo>
                <a:lnTo>
                  <a:pt x="771936" y="1545335"/>
                </a:lnTo>
                <a:lnTo>
                  <a:pt x="835242" y="1542774"/>
                </a:lnTo>
                <a:lnTo>
                  <a:pt x="897138" y="1535222"/>
                </a:lnTo>
                <a:lnTo>
                  <a:pt x="957426" y="1522879"/>
                </a:lnTo>
                <a:lnTo>
                  <a:pt x="1015908" y="1505943"/>
                </a:lnTo>
                <a:lnTo>
                  <a:pt x="1072384" y="1484614"/>
                </a:lnTo>
                <a:lnTo>
                  <a:pt x="1126656" y="1459089"/>
                </a:lnTo>
                <a:lnTo>
                  <a:pt x="1178526" y="1429569"/>
                </a:lnTo>
                <a:lnTo>
                  <a:pt x="1227795" y="1396252"/>
                </a:lnTo>
                <a:lnTo>
                  <a:pt x="1274264" y="1359336"/>
                </a:lnTo>
                <a:lnTo>
                  <a:pt x="1317734" y="1319021"/>
                </a:lnTo>
                <a:lnTo>
                  <a:pt x="1358007" y="1275506"/>
                </a:lnTo>
                <a:lnTo>
                  <a:pt x="1394884" y="1228990"/>
                </a:lnTo>
                <a:lnTo>
                  <a:pt x="1428166" y="1179670"/>
                </a:lnTo>
                <a:lnTo>
                  <a:pt x="1457656" y="1127747"/>
                </a:lnTo>
                <a:lnTo>
                  <a:pt x="1483153" y="1073419"/>
                </a:lnTo>
                <a:lnTo>
                  <a:pt x="1504461" y="1016885"/>
                </a:lnTo>
                <a:lnTo>
                  <a:pt x="1521379" y="958344"/>
                </a:lnTo>
                <a:lnTo>
                  <a:pt x="1533709" y="897995"/>
                </a:lnTo>
                <a:lnTo>
                  <a:pt x="1541253" y="836037"/>
                </a:lnTo>
                <a:lnTo>
                  <a:pt x="1543811" y="772667"/>
                </a:lnTo>
                <a:lnTo>
                  <a:pt x="1541253" y="709298"/>
                </a:lnTo>
                <a:lnTo>
                  <a:pt x="1533709" y="647340"/>
                </a:lnTo>
                <a:lnTo>
                  <a:pt x="1521379" y="586991"/>
                </a:lnTo>
                <a:lnTo>
                  <a:pt x="1504461" y="528450"/>
                </a:lnTo>
                <a:lnTo>
                  <a:pt x="1483153" y="471916"/>
                </a:lnTo>
                <a:lnTo>
                  <a:pt x="1457656" y="417588"/>
                </a:lnTo>
                <a:lnTo>
                  <a:pt x="1428166" y="365665"/>
                </a:lnTo>
                <a:lnTo>
                  <a:pt x="1394884" y="316345"/>
                </a:lnTo>
                <a:lnTo>
                  <a:pt x="1358007" y="269829"/>
                </a:lnTo>
                <a:lnTo>
                  <a:pt x="1317734" y="226313"/>
                </a:lnTo>
                <a:lnTo>
                  <a:pt x="1274264" y="185999"/>
                </a:lnTo>
                <a:lnTo>
                  <a:pt x="1227795" y="149083"/>
                </a:lnTo>
                <a:lnTo>
                  <a:pt x="1178526" y="115766"/>
                </a:lnTo>
                <a:lnTo>
                  <a:pt x="1126656" y="86246"/>
                </a:lnTo>
                <a:lnTo>
                  <a:pt x="1072384" y="60721"/>
                </a:lnTo>
                <a:lnTo>
                  <a:pt x="1015908" y="39392"/>
                </a:lnTo>
                <a:lnTo>
                  <a:pt x="957426" y="22456"/>
                </a:lnTo>
                <a:lnTo>
                  <a:pt x="897138" y="10113"/>
                </a:lnTo>
                <a:lnTo>
                  <a:pt x="835242" y="2561"/>
                </a:lnTo>
                <a:lnTo>
                  <a:pt x="771936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17668" y="4877186"/>
            <a:ext cx="77787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90" dirty="0">
                <a:solidFill>
                  <a:srgbClr val="0F1A38"/>
                </a:solidFill>
                <a:latin typeface="Palatino Linotype"/>
                <a:cs typeface="Palatino Linotype"/>
              </a:rPr>
              <a:t>05.</a:t>
            </a:r>
            <a:endParaRPr sz="45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34143" y="7833359"/>
            <a:ext cx="1544320" cy="1544320"/>
          </a:xfrm>
          <a:custGeom>
            <a:avLst/>
            <a:gdLst/>
            <a:ahLst/>
            <a:cxnLst/>
            <a:rect l="l" t="t" r="r" b="b"/>
            <a:pathLst>
              <a:path w="1544320" h="1544320">
                <a:moveTo>
                  <a:pt x="771936" y="0"/>
                </a:moveTo>
                <a:lnTo>
                  <a:pt x="708622" y="2558"/>
                </a:lnTo>
                <a:lnTo>
                  <a:pt x="646718" y="10102"/>
                </a:lnTo>
                <a:lnTo>
                  <a:pt x="586422" y="22431"/>
                </a:lnTo>
                <a:lnTo>
                  <a:pt x="527935" y="39349"/>
                </a:lnTo>
                <a:lnTo>
                  <a:pt x="471453" y="60655"/>
                </a:lnTo>
                <a:lnTo>
                  <a:pt x="417175" y="86153"/>
                </a:lnTo>
                <a:lnTo>
                  <a:pt x="365301" y="115642"/>
                </a:lnTo>
                <a:lnTo>
                  <a:pt x="316029" y="148924"/>
                </a:lnTo>
                <a:lnTo>
                  <a:pt x="269558" y="185801"/>
                </a:lnTo>
                <a:lnTo>
                  <a:pt x="226085" y="226074"/>
                </a:lnTo>
                <a:lnTo>
                  <a:pt x="185810" y="269545"/>
                </a:lnTo>
                <a:lnTo>
                  <a:pt x="148931" y="316015"/>
                </a:lnTo>
                <a:lnTo>
                  <a:pt x="115647" y="365285"/>
                </a:lnTo>
                <a:lnTo>
                  <a:pt x="86157" y="417157"/>
                </a:lnTo>
                <a:lnTo>
                  <a:pt x="60659" y="471432"/>
                </a:lnTo>
                <a:lnTo>
                  <a:pt x="39351" y="527912"/>
                </a:lnTo>
                <a:lnTo>
                  <a:pt x="22433" y="586398"/>
                </a:lnTo>
                <a:lnTo>
                  <a:pt x="10102" y="646691"/>
                </a:lnTo>
                <a:lnTo>
                  <a:pt x="2558" y="708593"/>
                </a:lnTo>
                <a:lnTo>
                  <a:pt x="0" y="771905"/>
                </a:lnTo>
                <a:lnTo>
                  <a:pt x="2558" y="835215"/>
                </a:lnTo>
                <a:lnTo>
                  <a:pt x="10102" y="897114"/>
                </a:lnTo>
                <a:lnTo>
                  <a:pt x="22433" y="957405"/>
                </a:lnTo>
                <a:lnTo>
                  <a:pt x="39351" y="1015890"/>
                </a:lnTo>
                <a:lnTo>
                  <a:pt x="60659" y="1072369"/>
                </a:lnTo>
                <a:lnTo>
                  <a:pt x="86157" y="1126643"/>
                </a:lnTo>
                <a:lnTo>
                  <a:pt x="115647" y="1178515"/>
                </a:lnTo>
                <a:lnTo>
                  <a:pt x="148931" y="1227786"/>
                </a:lnTo>
                <a:lnTo>
                  <a:pt x="185810" y="1274256"/>
                </a:lnTo>
                <a:lnTo>
                  <a:pt x="226085" y="1317728"/>
                </a:lnTo>
                <a:lnTo>
                  <a:pt x="269558" y="1358002"/>
                </a:lnTo>
                <a:lnTo>
                  <a:pt x="316029" y="1394880"/>
                </a:lnTo>
                <a:lnTo>
                  <a:pt x="365301" y="1428164"/>
                </a:lnTo>
                <a:lnTo>
                  <a:pt x="417175" y="1457654"/>
                </a:lnTo>
                <a:lnTo>
                  <a:pt x="471453" y="1483152"/>
                </a:lnTo>
                <a:lnTo>
                  <a:pt x="527935" y="1504460"/>
                </a:lnTo>
                <a:lnTo>
                  <a:pt x="586422" y="1521378"/>
                </a:lnTo>
                <a:lnTo>
                  <a:pt x="646718" y="1533709"/>
                </a:lnTo>
                <a:lnTo>
                  <a:pt x="708622" y="1541253"/>
                </a:lnTo>
                <a:lnTo>
                  <a:pt x="771936" y="1543811"/>
                </a:lnTo>
                <a:lnTo>
                  <a:pt x="835242" y="1541253"/>
                </a:lnTo>
                <a:lnTo>
                  <a:pt x="897138" y="1533709"/>
                </a:lnTo>
                <a:lnTo>
                  <a:pt x="957426" y="1521378"/>
                </a:lnTo>
                <a:lnTo>
                  <a:pt x="1015908" y="1504460"/>
                </a:lnTo>
                <a:lnTo>
                  <a:pt x="1072384" y="1483152"/>
                </a:lnTo>
                <a:lnTo>
                  <a:pt x="1126656" y="1457654"/>
                </a:lnTo>
                <a:lnTo>
                  <a:pt x="1178526" y="1428164"/>
                </a:lnTo>
                <a:lnTo>
                  <a:pt x="1227795" y="1394880"/>
                </a:lnTo>
                <a:lnTo>
                  <a:pt x="1274264" y="1358002"/>
                </a:lnTo>
                <a:lnTo>
                  <a:pt x="1317734" y="1317728"/>
                </a:lnTo>
                <a:lnTo>
                  <a:pt x="1358007" y="1274256"/>
                </a:lnTo>
                <a:lnTo>
                  <a:pt x="1394884" y="1227786"/>
                </a:lnTo>
                <a:lnTo>
                  <a:pt x="1428166" y="1178515"/>
                </a:lnTo>
                <a:lnTo>
                  <a:pt x="1457656" y="1126643"/>
                </a:lnTo>
                <a:lnTo>
                  <a:pt x="1483153" y="1072369"/>
                </a:lnTo>
                <a:lnTo>
                  <a:pt x="1504461" y="1015890"/>
                </a:lnTo>
                <a:lnTo>
                  <a:pt x="1521379" y="957405"/>
                </a:lnTo>
                <a:lnTo>
                  <a:pt x="1533709" y="897114"/>
                </a:lnTo>
                <a:lnTo>
                  <a:pt x="1541253" y="835215"/>
                </a:lnTo>
                <a:lnTo>
                  <a:pt x="1543811" y="771905"/>
                </a:lnTo>
                <a:lnTo>
                  <a:pt x="1541253" y="708593"/>
                </a:lnTo>
                <a:lnTo>
                  <a:pt x="1533709" y="646691"/>
                </a:lnTo>
                <a:lnTo>
                  <a:pt x="1521379" y="586398"/>
                </a:lnTo>
                <a:lnTo>
                  <a:pt x="1504461" y="527912"/>
                </a:lnTo>
                <a:lnTo>
                  <a:pt x="1483153" y="471432"/>
                </a:lnTo>
                <a:lnTo>
                  <a:pt x="1457656" y="417157"/>
                </a:lnTo>
                <a:lnTo>
                  <a:pt x="1428166" y="365285"/>
                </a:lnTo>
                <a:lnTo>
                  <a:pt x="1394884" y="316015"/>
                </a:lnTo>
                <a:lnTo>
                  <a:pt x="1358007" y="269545"/>
                </a:lnTo>
                <a:lnTo>
                  <a:pt x="1317734" y="226074"/>
                </a:lnTo>
                <a:lnTo>
                  <a:pt x="1274264" y="185801"/>
                </a:lnTo>
                <a:lnTo>
                  <a:pt x="1227795" y="148924"/>
                </a:lnTo>
                <a:lnTo>
                  <a:pt x="1178526" y="115642"/>
                </a:lnTo>
                <a:lnTo>
                  <a:pt x="1126656" y="86153"/>
                </a:lnTo>
                <a:lnTo>
                  <a:pt x="1072384" y="60655"/>
                </a:lnTo>
                <a:lnTo>
                  <a:pt x="1015908" y="39349"/>
                </a:lnTo>
                <a:lnTo>
                  <a:pt x="957426" y="22431"/>
                </a:lnTo>
                <a:lnTo>
                  <a:pt x="897138" y="10102"/>
                </a:lnTo>
                <a:lnTo>
                  <a:pt x="835242" y="2558"/>
                </a:lnTo>
                <a:lnTo>
                  <a:pt x="771936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17668" y="8338865"/>
            <a:ext cx="7785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90" dirty="0">
                <a:solidFill>
                  <a:srgbClr val="0F1A38"/>
                </a:solidFill>
                <a:latin typeface="Palatino Linotype"/>
                <a:cs typeface="Palatino Linotype"/>
              </a:rPr>
              <a:t>06.</a:t>
            </a:r>
            <a:endParaRPr sz="45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647444"/>
            <a:ext cx="6434327" cy="8639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1970" y="3859165"/>
            <a:ext cx="3950335" cy="254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-1650" dirty="0">
                <a:solidFill>
                  <a:srgbClr val="0F1A38"/>
                </a:solidFill>
                <a:latin typeface="Palatino Linotype"/>
                <a:cs typeface="Palatino Linotype"/>
              </a:rPr>
              <a:t>T</a:t>
            </a:r>
            <a:r>
              <a:rPr sz="9000" spc="-660" dirty="0">
                <a:solidFill>
                  <a:srgbClr val="0F1A38"/>
                </a:solidFill>
                <a:latin typeface="Palatino Linotype"/>
                <a:cs typeface="Palatino Linotype"/>
              </a:rPr>
              <a:t>a</a:t>
            </a:r>
            <a:r>
              <a:rPr sz="9000" spc="-730" dirty="0">
                <a:solidFill>
                  <a:srgbClr val="0F1A38"/>
                </a:solidFill>
                <a:latin typeface="Palatino Linotype"/>
                <a:cs typeface="Palatino Linotype"/>
              </a:rPr>
              <a:t>b</a:t>
            </a:r>
            <a:r>
              <a:rPr sz="9000" spc="-655" dirty="0">
                <a:solidFill>
                  <a:srgbClr val="0F1A38"/>
                </a:solidFill>
                <a:latin typeface="Palatino Linotype"/>
                <a:cs typeface="Palatino Linotype"/>
              </a:rPr>
              <a:t>l</a:t>
            </a:r>
            <a:r>
              <a:rPr sz="9000" spc="-90" dirty="0">
                <a:solidFill>
                  <a:srgbClr val="0F1A38"/>
                </a:solidFill>
                <a:latin typeface="Palatino Linotype"/>
                <a:cs typeface="Palatino Linotype"/>
              </a:rPr>
              <a:t>e</a:t>
            </a:r>
            <a:r>
              <a:rPr sz="9000" spc="-80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9000" spc="-2575" dirty="0">
                <a:solidFill>
                  <a:srgbClr val="0F1A38"/>
                </a:solidFill>
                <a:latin typeface="Palatino Linotype"/>
                <a:cs typeface="Palatino Linotype"/>
              </a:rPr>
              <a:t>O</a:t>
            </a:r>
            <a:r>
              <a:rPr sz="9000" spc="30" dirty="0">
                <a:solidFill>
                  <a:srgbClr val="0F1A38"/>
                </a:solidFill>
                <a:latin typeface="Palatino Linotype"/>
                <a:cs typeface="Palatino Linotype"/>
              </a:rPr>
              <a:t>f</a:t>
            </a:r>
            <a:endParaRPr sz="9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0" spc="-2105" dirty="0">
                <a:solidFill>
                  <a:srgbClr val="0F1A38"/>
                </a:solidFill>
                <a:latin typeface="Palatino Linotype"/>
                <a:cs typeface="Palatino Linotype"/>
              </a:rPr>
              <a:t>C</a:t>
            </a:r>
            <a:r>
              <a:rPr sz="9000" spc="-925" dirty="0">
                <a:solidFill>
                  <a:srgbClr val="0F1A38"/>
                </a:solidFill>
                <a:latin typeface="Palatino Linotype"/>
                <a:cs typeface="Palatino Linotype"/>
              </a:rPr>
              <a:t>o</a:t>
            </a:r>
            <a:r>
              <a:rPr sz="9000" spc="-810" dirty="0">
                <a:solidFill>
                  <a:srgbClr val="0F1A38"/>
                </a:solidFill>
                <a:latin typeface="Palatino Linotype"/>
                <a:cs typeface="Palatino Linotype"/>
              </a:rPr>
              <a:t>n</a:t>
            </a:r>
            <a:r>
              <a:rPr sz="9000" spc="-100" dirty="0">
                <a:solidFill>
                  <a:srgbClr val="0F1A38"/>
                </a:solidFill>
                <a:latin typeface="Palatino Linotype"/>
                <a:cs typeface="Palatino Linotype"/>
              </a:rPr>
              <a:t>t</a:t>
            </a:r>
            <a:r>
              <a:rPr sz="9000" spc="-480" dirty="0">
                <a:solidFill>
                  <a:srgbClr val="0F1A38"/>
                </a:solidFill>
                <a:latin typeface="Palatino Linotype"/>
                <a:cs typeface="Palatino Linotype"/>
              </a:rPr>
              <a:t>e</a:t>
            </a:r>
            <a:r>
              <a:rPr sz="9000" spc="-810" dirty="0">
                <a:solidFill>
                  <a:srgbClr val="0F1A38"/>
                </a:solidFill>
                <a:latin typeface="Palatino Linotype"/>
                <a:cs typeface="Palatino Linotype"/>
              </a:rPr>
              <a:t>n</a:t>
            </a:r>
            <a:r>
              <a:rPr sz="9000" spc="-100" dirty="0">
                <a:solidFill>
                  <a:srgbClr val="0F1A38"/>
                </a:solidFill>
                <a:latin typeface="Palatino Linotype"/>
                <a:cs typeface="Palatino Linotype"/>
              </a:rPr>
              <a:t>t</a:t>
            </a:r>
            <a:r>
              <a:rPr sz="9000" spc="225" dirty="0">
                <a:solidFill>
                  <a:srgbClr val="0F1A38"/>
                </a:solidFill>
                <a:latin typeface="Palatino Linotype"/>
                <a:cs typeface="Palatino Linotype"/>
              </a:rPr>
              <a:t>s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0432" y="4571032"/>
            <a:ext cx="5048885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spc="-114" dirty="0">
                <a:solidFill>
                  <a:srgbClr val="EDECEC"/>
                </a:solidFill>
                <a:latin typeface="Century"/>
                <a:cs typeface="Century"/>
              </a:rPr>
              <a:t>NORM</a:t>
            </a:r>
            <a:r>
              <a:rPr sz="4650" spc="-295" dirty="0">
                <a:solidFill>
                  <a:srgbClr val="EDECEC"/>
                </a:solidFill>
                <a:latin typeface="Century"/>
                <a:cs typeface="Century"/>
              </a:rPr>
              <a:t>ALIZA</a:t>
            </a:r>
            <a:r>
              <a:rPr sz="4650" spc="-310" dirty="0">
                <a:solidFill>
                  <a:srgbClr val="EDECEC"/>
                </a:solidFill>
                <a:latin typeface="Century"/>
                <a:cs typeface="Century"/>
              </a:rPr>
              <a:t>T</a:t>
            </a:r>
            <a:r>
              <a:rPr sz="4650" spc="-190" dirty="0">
                <a:solidFill>
                  <a:srgbClr val="EDECEC"/>
                </a:solidFill>
                <a:latin typeface="Century"/>
                <a:cs typeface="Century"/>
              </a:rPr>
              <a:t>ION</a:t>
            </a:r>
            <a:endParaRPr sz="4650">
              <a:latin typeface="Century"/>
              <a:cs typeface="Century"/>
            </a:endParaRPr>
          </a:p>
          <a:p>
            <a:pPr marL="12700">
              <a:lnSpc>
                <a:spcPts val="5575"/>
              </a:lnSpc>
              <a:spcBef>
                <a:spcPts val="20"/>
              </a:spcBef>
            </a:pPr>
            <a:r>
              <a:rPr sz="4650" spc="-170" dirty="0">
                <a:solidFill>
                  <a:srgbClr val="EDECEC"/>
                </a:solidFill>
                <a:latin typeface="Century"/>
                <a:cs typeface="Century"/>
              </a:rPr>
              <a:t>OF</a:t>
            </a:r>
            <a:r>
              <a:rPr sz="4650" spc="-60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4650" spc="-425" dirty="0">
                <a:solidFill>
                  <a:srgbClr val="EDECEC"/>
                </a:solidFill>
                <a:latin typeface="Century"/>
                <a:cs typeface="Century"/>
              </a:rPr>
              <a:t>TABLE</a:t>
            </a:r>
            <a:endParaRPr sz="4650">
              <a:latin typeface="Century"/>
              <a:cs typeface="Century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22092" y="1511310"/>
            <a:ext cx="3382010" cy="170815"/>
          </a:xfrm>
          <a:custGeom>
            <a:avLst/>
            <a:gdLst/>
            <a:ahLst/>
            <a:cxnLst/>
            <a:rect l="l" t="t" r="r" b="b"/>
            <a:pathLst>
              <a:path w="3382009" h="170814">
                <a:moveTo>
                  <a:pt x="3360047" y="66151"/>
                </a:moveTo>
                <a:lnTo>
                  <a:pt x="3352830" y="66151"/>
                </a:lnTo>
                <a:lnTo>
                  <a:pt x="3353013" y="104251"/>
                </a:lnTo>
                <a:lnTo>
                  <a:pt x="3302455" y="104548"/>
                </a:lnTo>
                <a:lnTo>
                  <a:pt x="3264560" y="138145"/>
                </a:lnTo>
                <a:lnTo>
                  <a:pt x="3258484" y="148551"/>
                </a:lnTo>
                <a:lnTo>
                  <a:pt x="3259848" y="160304"/>
                </a:lnTo>
                <a:lnTo>
                  <a:pt x="3270896" y="169335"/>
                </a:lnTo>
                <a:lnTo>
                  <a:pt x="3281804" y="170652"/>
                </a:lnTo>
                <a:lnTo>
                  <a:pt x="3289675" y="166613"/>
                </a:lnTo>
                <a:lnTo>
                  <a:pt x="3381908" y="85049"/>
                </a:lnTo>
                <a:lnTo>
                  <a:pt x="3360047" y="66151"/>
                </a:lnTo>
                <a:close/>
              </a:path>
              <a:path w="3382009" h="170814">
                <a:moveTo>
                  <a:pt x="3303668" y="66440"/>
                </a:moveTo>
                <a:lnTo>
                  <a:pt x="0" y="85841"/>
                </a:lnTo>
                <a:lnTo>
                  <a:pt x="243" y="123941"/>
                </a:lnTo>
                <a:lnTo>
                  <a:pt x="3302455" y="104548"/>
                </a:lnTo>
                <a:lnTo>
                  <a:pt x="3324356" y="85132"/>
                </a:lnTo>
                <a:lnTo>
                  <a:pt x="3303668" y="66440"/>
                </a:lnTo>
                <a:close/>
              </a:path>
              <a:path w="3382009" h="170814">
                <a:moveTo>
                  <a:pt x="3324356" y="85132"/>
                </a:moveTo>
                <a:lnTo>
                  <a:pt x="3302455" y="104548"/>
                </a:lnTo>
                <a:lnTo>
                  <a:pt x="3353013" y="104251"/>
                </a:lnTo>
                <a:lnTo>
                  <a:pt x="3352991" y="99679"/>
                </a:lnTo>
                <a:lnTo>
                  <a:pt x="3340455" y="99679"/>
                </a:lnTo>
                <a:lnTo>
                  <a:pt x="3324356" y="85132"/>
                </a:lnTo>
                <a:close/>
              </a:path>
              <a:path w="3382009" h="170814">
                <a:moveTo>
                  <a:pt x="3340333" y="70967"/>
                </a:moveTo>
                <a:lnTo>
                  <a:pt x="3324356" y="85132"/>
                </a:lnTo>
                <a:lnTo>
                  <a:pt x="3340455" y="99679"/>
                </a:lnTo>
                <a:lnTo>
                  <a:pt x="3340333" y="70967"/>
                </a:lnTo>
                <a:close/>
              </a:path>
              <a:path w="3382009" h="170814">
                <a:moveTo>
                  <a:pt x="3352853" y="70967"/>
                </a:moveTo>
                <a:lnTo>
                  <a:pt x="3340333" y="70967"/>
                </a:lnTo>
                <a:lnTo>
                  <a:pt x="3340455" y="99679"/>
                </a:lnTo>
                <a:lnTo>
                  <a:pt x="3352991" y="99679"/>
                </a:lnTo>
                <a:lnTo>
                  <a:pt x="3352853" y="70967"/>
                </a:lnTo>
                <a:close/>
              </a:path>
              <a:path w="3382009" h="170814">
                <a:moveTo>
                  <a:pt x="3352830" y="66151"/>
                </a:moveTo>
                <a:lnTo>
                  <a:pt x="3303668" y="66440"/>
                </a:lnTo>
                <a:lnTo>
                  <a:pt x="3324356" y="85132"/>
                </a:lnTo>
                <a:lnTo>
                  <a:pt x="3340333" y="70967"/>
                </a:lnTo>
                <a:lnTo>
                  <a:pt x="3352853" y="70967"/>
                </a:lnTo>
                <a:lnTo>
                  <a:pt x="3352830" y="66151"/>
                </a:lnTo>
                <a:close/>
              </a:path>
              <a:path w="3382009" h="170814">
                <a:moveTo>
                  <a:pt x="3277668" y="0"/>
                </a:moveTo>
                <a:lnTo>
                  <a:pt x="3266234" y="2865"/>
                </a:lnTo>
                <a:lnTo>
                  <a:pt x="3258702" y="14884"/>
                </a:lnTo>
                <a:lnTo>
                  <a:pt x="3258701" y="25808"/>
                </a:lnTo>
                <a:lnTo>
                  <a:pt x="3303668" y="66440"/>
                </a:lnTo>
                <a:lnTo>
                  <a:pt x="3360047" y="66151"/>
                </a:lnTo>
                <a:lnTo>
                  <a:pt x="3288822" y="4581"/>
                </a:lnTo>
                <a:lnTo>
                  <a:pt x="3277668" y="0"/>
                </a:lnTo>
                <a:close/>
              </a:path>
            </a:pathLst>
          </a:custGeom>
          <a:solidFill>
            <a:srgbClr val="293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22092" y="5021081"/>
            <a:ext cx="3382010" cy="170815"/>
          </a:xfrm>
          <a:custGeom>
            <a:avLst/>
            <a:gdLst/>
            <a:ahLst/>
            <a:cxnLst/>
            <a:rect l="l" t="t" r="r" b="b"/>
            <a:pathLst>
              <a:path w="3382009" h="170814">
                <a:moveTo>
                  <a:pt x="3360023" y="66152"/>
                </a:moveTo>
                <a:lnTo>
                  <a:pt x="3352830" y="66152"/>
                </a:lnTo>
                <a:lnTo>
                  <a:pt x="3353013" y="104252"/>
                </a:lnTo>
                <a:lnTo>
                  <a:pt x="3302469" y="104549"/>
                </a:lnTo>
                <a:lnTo>
                  <a:pt x="3264560" y="138158"/>
                </a:lnTo>
                <a:lnTo>
                  <a:pt x="3258484" y="148545"/>
                </a:lnTo>
                <a:lnTo>
                  <a:pt x="3259852" y="160304"/>
                </a:lnTo>
                <a:lnTo>
                  <a:pt x="3270888" y="169338"/>
                </a:lnTo>
                <a:lnTo>
                  <a:pt x="3281786" y="170670"/>
                </a:lnTo>
                <a:lnTo>
                  <a:pt x="3289675" y="166614"/>
                </a:lnTo>
                <a:lnTo>
                  <a:pt x="3381908" y="85080"/>
                </a:lnTo>
                <a:lnTo>
                  <a:pt x="3360023" y="66152"/>
                </a:lnTo>
                <a:close/>
              </a:path>
              <a:path w="3382009" h="170814">
                <a:moveTo>
                  <a:pt x="3303664" y="66440"/>
                </a:moveTo>
                <a:lnTo>
                  <a:pt x="0" y="85842"/>
                </a:lnTo>
                <a:lnTo>
                  <a:pt x="243" y="123942"/>
                </a:lnTo>
                <a:lnTo>
                  <a:pt x="3302469" y="104549"/>
                </a:lnTo>
                <a:lnTo>
                  <a:pt x="3324361" y="85140"/>
                </a:lnTo>
                <a:lnTo>
                  <a:pt x="3303664" y="66440"/>
                </a:lnTo>
                <a:close/>
              </a:path>
              <a:path w="3382009" h="170814">
                <a:moveTo>
                  <a:pt x="3324361" y="85140"/>
                </a:moveTo>
                <a:lnTo>
                  <a:pt x="3302469" y="104549"/>
                </a:lnTo>
                <a:lnTo>
                  <a:pt x="3353013" y="104252"/>
                </a:lnTo>
                <a:lnTo>
                  <a:pt x="3352991" y="99680"/>
                </a:lnTo>
                <a:lnTo>
                  <a:pt x="3340455" y="99680"/>
                </a:lnTo>
                <a:lnTo>
                  <a:pt x="3324361" y="85140"/>
                </a:lnTo>
                <a:close/>
              </a:path>
              <a:path w="3382009" h="170814">
                <a:moveTo>
                  <a:pt x="3340333" y="70980"/>
                </a:moveTo>
                <a:lnTo>
                  <a:pt x="3324361" y="85140"/>
                </a:lnTo>
                <a:lnTo>
                  <a:pt x="3340455" y="99680"/>
                </a:lnTo>
                <a:lnTo>
                  <a:pt x="3340333" y="70980"/>
                </a:lnTo>
                <a:close/>
              </a:path>
              <a:path w="3382009" h="170814">
                <a:moveTo>
                  <a:pt x="3352853" y="70980"/>
                </a:moveTo>
                <a:lnTo>
                  <a:pt x="3340333" y="70980"/>
                </a:lnTo>
                <a:lnTo>
                  <a:pt x="3340455" y="99680"/>
                </a:lnTo>
                <a:lnTo>
                  <a:pt x="3352991" y="99680"/>
                </a:lnTo>
                <a:lnTo>
                  <a:pt x="3352853" y="70980"/>
                </a:lnTo>
                <a:close/>
              </a:path>
              <a:path w="3382009" h="170814">
                <a:moveTo>
                  <a:pt x="3352830" y="66152"/>
                </a:moveTo>
                <a:lnTo>
                  <a:pt x="3303664" y="66440"/>
                </a:lnTo>
                <a:lnTo>
                  <a:pt x="3324361" y="85140"/>
                </a:lnTo>
                <a:lnTo>
                  <a:pt x="3340333" y="70980"/>
                </a:lnTo>
                <a:lnTo>
                  <a:pt x="3352853" y="70980"/>
                </a:lnTo>
                <a:lnTo>
                  <a:pt x="3352830" y="66152"/>
                </a:lnTo>
                <a:close/>
              </a:path>
              <a:path w="3382009" h="170814">
                <a:moveTo>
                  <a:pt x="3277658" y="0"/>
                </a:moveTo>
                <a:lnTo>
                  <a:pt x="3266217" y="2871"/>
                </a:lnTo>
                <a:lnTo>
                  <a:pt x="3258699" y="14891"/>
                </a:lnTo>
                <a:lnTo>
                  <a:pt x="3258698" y="25816"/>
                </a:lnTo>
                <a:lnTo>
                  <a:pt x="3303664" y="66440"/>
                </a:lnTo>
                <a:lnTo>
                  <a:pt x="3360023" y="66152"/>
                </a:lnTo>
                <a:lnTo>
                  <a:pt x="3288822" y="4570"/>
                </a:lnTo>
                <a:lnTo>
                  <a:pt x="3277658" y="0"/>
                </a:lnTo>
                <a:close/>
              </a:path>
            </a:pathLst>
          </a:custGeom>
          <a:solidFill>
            <a:srgbClr val="293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2092" y="8511041"/>
            <a:ext cx="3382010" cy="170815"/>
          </a:xfrm>
          <a:custGeom>
            <a:avLst/>
            <a:gdLst/>
            <a:ahLst/>
            <a:cxnLst/>
            <a:rect l="l" t="t" r="r" b="b"/>
            <a:pathLst>
              <a:path w="3382009" h="170815">
                <a:moveTo>
                  <a:pt x="3360023" y="66152"/>
                </a:moveTo>
                <a:lnTo>
                  <a:pt x="3352830" y="66152"/>
                </a:lnTo>
                <a:lnTo>
                  <a:pt x="3353013" y="104252"/>
                </a:lnTo>
                <a:lnTo>
                  <a:pt x="3302469" y="104549"/>
                </a:lnTo>
                <a:lnTo>
                  <a:pt x="3264560" y="138158"/>
                </a:lnTo>
                <a:lnTo>
                  <a:pt x="3258484" y="148545"/>
                </a:lnTo>
                <a:lnTo>
                  <a:pt x="3259852" y="160304"/>
                </a:lnTo>
                <a:lnTo>
                  <a:pt x="3270888" y="169338"/>
                </a:lnTo>
                <a:lnTo>
                  <a:pt x="3281786" y="170670"/>
                </a:lnTo>
                <a:lnTo>
                  <a:pt x="3289675" y="166614"/>
                </a:lnTo>
                <a:lnTo>
                  <a:pt x="3381908" y="85080"/>
                </a:lnTo>
                <a:lnTo>
                  <a:pt x="3360023" y="66152"/>
                </a:lnTo>
                <a:close/>
              </a:path>
              <a:path w="3382009" h="170815">
                <a:moveTo>
                  <a:pt x="3303664" y="66440"/>
                </a:moveTo>
                <a:lnTo>
                  <a:pt x="0" y="85842"/>
                </a:lnTo>
                <a:lnTo>
                  <a:pt x="243" y="123942"/>
                </a:lnTo>
                <a:lnTo>
                  <a:pt x="3302469" y="104549"/>
                </a:lnTo>
                <a:lnTo>
                  <a:pt x="3324361" y="85140"/>
                </a:lnTo>
                <a:lnTo>
                  <a:pt x="3303664" y="66440"/>
                </a:lnTo>
                <a:close/>
              </a:path>
              <a:path w="3382009" h="170815">
                <a:moveTo>
                  <a:pt x="3324361" y="85140"/>
                </a:moveTo>
                <a:lnTo>
                  <a:pt x="3302469" y="104549"/>
                </a:lnTo>
                <a:lnTo>
                  <a:pt x="3353013" y="104252"/>
                </a:lnTo>
                <a:lnTo>
                  <a:pt x="3352991" y="99680"/>
                </a:lnTo>
                <a:lnTo>
                  <a:pt x="3340455" y="99680"/>
                </a:lnTo>
                <a:lnTo>
                  <a:pt x="3324361" y="85140"/>
                </a:lnTo>
                <a:close/>
              </a:path>
              <a:path w="3382009" h="170815">
                <a:moveTo>
                  <a:pt x="3340333" y="70980"/>
                </a:moveTo>
                <a:lnTo>
                  <a:pt x="3324361" y="85140"/>
                </a:lnTo>
                <a:lnTo>
                  <a:pt x="3340455" y="99680"/>
                </a:lnTo>
                <a:lnTo>
                  <a:pt x="3340333" y="70980"/>
                </a:lnTo>
                <a:close/>
              </a:path>
              <a:path w="3382009" h="170815">
                <a:moveTo>
                  <a:pt x="3352853" y="70980"/>
                </a:moveTo>
                <a:lnTo>
                  <a:pt x="3340333" y="70980"/>
                </a:lnTo>
                <a:lnTo>
                  <a:pt x="3340455" y="99680"/>
                </a:lnTo>
                <a:lnTo>
                  <a:pt x="3352991" y="99680"/>
                </a:lnTo>
                <a:lnTo>
                  <a:pt x="3352853" y="70980"/>
                </a:lnTo>
                <a:close/>
              </a:path>
              <a:path w="3382009" h="170815">
                <a:moveTo>
                  <a:pt x="3352830" y="66152"/>
                </a:moveTo>
                <a:lnTo>
                  <a:pt x="3303664" y="66440"/>
                </a:lnTo>
                <a:lnTo>
                  <a:pt x="3324361" y="85140"/>
                </a:lnTo>
                <a:lnTo>
                  <a:pt x="3340333" y="70980"/>
                </a:lnTo>
                <a:lnTo>
                  <a:pt x="3352853" y="70980"/>
                </a:lnTo>
                <a:lnTo>
                  <a:pt x="3352830" y="66152"/>
                </a:lnTo>
                <a:close/>
              </a:path>
              <a:path w="3382009" h="170815">
                <a:moveTo>
                  <a:pt x="3277658" y="0"/>
                </a:moveTo>
                <a:lnTo>
                  <a:pt x="3266217" y="2871"/>
                </a:lnTo>
                <a:lnTo>
                  <a:pt x="3258699" y="14891"/>
                </a:lnTo>
                <a:lnTo>
                  <a:pt x="3258698" y="25816"/>
                </a:lnTo>
                <a:lnTo>
                  <a:pt x="3303664" y="66440"/>
                </a:lnTo>
                <a:lnTo>
                  <a:pt x="3360023" y="66152"/>
                </a:lnTo>
                <a:lnTo>
                  <a:pt x="3288822" y="4570"/>
                </a:lnTo>
                <a:lnTo>
                  <a:pt x="3277658" y="0"/>
                </a:lnTo>
                <a:close/>
              </a:path>
            </a:pathLst>
          </a:custGeom>
          <a:solidFill>
            <a:srgbClr val="293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202407" y="1433549"/>
            <a:ext cx="243395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405" dirty="0">
                <a:solidFill>
                  <a:srgbClr val="EDECEC"/>
                </a:solidFill>
                <a:latin typeface="Century"/>
                <a:cs typeface="Century"/>
              </a:rPr>
              <a:t>QUERIES</a:t>
            </a:r>
            <a:endParaRPr sz="4500">
              <a:latin typeface="Century"/>
              <a:cs typeface="Centur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83086" y="8344255"/>
            <a:ext cx="184848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50" dirty="0">
                <a:solidFill>
                  <a:srgbClr val="EDECEC"/>
                </a:solidFill>
                <a:latin typeface="Century"/>
                <a:cs typeface="Century"/>
              </a:rPr>
              <a:t>VIEWS</a:t>
            </a:r>
            <a:endParaRPr sz="45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1630680"/>
            <a:ext cx="9144000" cy="2225040"/>
          </a:xfrm>
          <a:custGeom>
            <a:avLst/>
            <a:gdLst/>
            <a:ahLst/>
            <a:cxnLst/>
            <a:rect l="l" t="t" r="r" b="b"/>
            <a:pathLst>
              <a:path w="9144000" h="2225040">
                <a:moveTo>
                  <a:pt x="9144000" y="0"/>
                </a:moveTo>
                <a:lnTo>
                  <a:pt x="78882" y="0"/>
                </a:lnTo>
                <a:lnTo>
                  <a:pt x="67517" y="811"/>
                </a:lnTo>
                <a:lnTo>
                  <a:pt x="29369" y="17447"/>
                </a:lnTo>
                <a:lnTo>
                  <a:pt x="5178" y="50641"/>
                </a:lnTo>
                <a:lnTo>
                  <a:pt x="0" y="78760"/>
                </a:lnTo>
                <a:lnTo>
                  <a:pt x="811" y="2157614"/>
                </a:lnTo>
                <a:lnTo>
                  <a:pt x="17457" y="2195692"/>
                </a:lnTo>
                <a:lnTo>
                  <a:pt x="50697" y="2219863"/>
                </a:lnTo>
                <a:lnTo>
                  <a:pt x="78882" y="2225039"/>
                </a:lnTo>
                <a:lnTo>
                  <a:pt x="9144000" y="2224298"/>
                </a:lnTo>
                <a:lnTo>
                  <a:pt x="9144000" y="0"/>
                </a:lnTo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44525" y="2220024"/>
            <a:ext cx="532955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-1839" dirty="0">
                <a:solidFill>
                  <a:srgbClr val="EDECEC"/>
                </a:solidFill>
                <a:latin typeface="Palatino Linotype"/>
                <a:cs typeface="Palatino Linotype"/>
              </a:rPr>
              <a:t>THANK</a:t>
            </a:r>
            <a:r>
              <a:rPr sz="9000" spc="-55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9000" spc="-1875" dirty="0">
                <a:solidFill>
                  <a:srgbClr val="EDECEC"/>
                </a:solidFill>
                <a:latin typeface="Palatino Linotype"/>
                <a:cs typeface="Palatino Linotype"/>
              </a:rPr>
              <a:t>YOU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18536" y="5044440"/>
            <a:ext cx="1949195" cy="178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50720" y="6701911"/>
            <a:ext cx="2723999" cy="2509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4732020"/>
            <a:ext cx="11430000" cy="4479290"/>
          </a:xfrm>
          <a:custGeom>
            <a:avLst/>
            <a:gdLst/>
            <a:ahLst/>
            <a:cxnLst/>
            <a:rect l="l" t="t" r="r" b="b"/>
            <a:pathLst>
              <a:path w="11430000" h="4479290">
                <a:moveTo>
                  <a:pt x="10869167" y="0"/>
                </a:moveTo>
                <a:lnTo>
                  <a:pt x="560831" y="0"/>
                </a:lnTo>
                <a:lnTo>
                  <a:pt x="514833" y="721"/>
                </a:lnTo>
                <a:lnTo>
                  <a:pt x="469859" y="2847"/>
                </a:lnTo>
                <a:lnTo>
                  <a:pt x="426053" y="6323"/>
                </a:lnTo>
                <a:lnTo>
                  <a:pt x="383561" y="11093"/>
                </a:lnTo>
                <a:lnTo>
                  <a:pt x="342526" y="17099"/>
                </a:lnTo>
                <a:lnTo>
                  <a:pt x="303092" y="24288"/>
                </a:lnTo>
                <a:lnTo>
                  <a:pt x="265404" y="32602"/>
                </a:lnTo>
                <a:lnTo>
                  <a:pt x="195844" y="52383"/>
                </a:lnTo>
                <a:lnTo>
                  <a:pt x="134998" y="75996"/>
                </a:lnTo>
                <a:lnTo>
                  <a:pt x="84022" y="102992"/>
                </a:lnTo>
                <a:lnTo>
                  <a:pt x="44071" y="132926"/>
                </a:lnTo>
                <a:lnTo>
                  <a:pt x="16298" y="165348"/>
                </a:lnTo>
                <a:lnTo>
                  <a:pt x="0" y="217669"/>
                </a:lnTo>
                <a:lnTo>
                  <a:pt x="293" y="4268415"/>
                </a:lnTo>
                <a:lnTo>
                  <a:pt x="12335" y="4306791"/>
                </a:lnTo>
                <a:lnTo>
                  <a:pt x="41371" y="4343447"/>
                </a:lnTo>
                <a:lnTo>
                  <a:pt x="73765" y="4369306"/>
                </a:lnTo>
                <a:lnTo>
                  <a:pt x="114838" y="4393372"/>
                </a:lnTo>
                <a:lnTo>
                  <a:pt x="164214" y="4415290"/>
                </a:lnTo>
                <a:lnTo>
                  <a:pt x="213957" y="4432431"/>
                </a:lnTo>
                <a:lnTo>
                  <a:pt x="268124" y="4447057"/>
                </a:lnTo>
                <a:lnTo>
                  <a:pt x="306381" y="4455359"/>
                </a:lnTo>
                <a:lnTo>
                  <a:pt x="346136" y="4462467"/>
                </a:lnTo>
                <a:lnTo>
                  <a:pt x="387203" y="4468351"/>
                </a:lnTo>
                <a:lnTo>
                  <a:pt x="429393" y="4472980"/>
                </a:lnTo>
                <a:lnTo>
                  <a:pt x="472519" y="4476324"/>
                </a:lnTo>
                <a:lnTo>
                  <a:pt x="516394" y="4478352"/>
                </a:lnTo>
                <a:lnTo>
                  <a:pt x="560831" y="4479035"/>
                </a:lnTo>
                <a:lnTo>
                  <a:pt x="10869167" y="4479035"/>
                </a:lnTo>
                <a:lnTo>
                  <a:pt x="10915164" y="4478314"/>
                </a:lnTo>
                <a:lnTo>
                  <a:pt x="10960137" y="4476187"/>
                </a:lnTo>
                <a:lnTo>
                  <a:pt x="11003941" y="4472710"/>
                </a:lnTo>
                <a:lnTo>
                  <a:pt x="11046433" y="4467940"/>
                </a:lnTo>
                <a:lnTo>
                  <a:pt x="11087468" y="4461932"/>
                </a:lnTo>
                <a:lnTo>
                  <a:pt x="11126901" y="4454742"/>
                </a:lnTo>
                <a:lnTo>
                  <a:pt x="11164589" y="4446427"/>
                </a:lnTo>
                <a:lnTo>
                  <a:pt x="11234150" y="4426644"/>
                </a:lnTo>
                <a:lnTo>
                  <a:pt x="11294997" y="4403029"/>
                </a:lnTo>
                <a:lnTo>
                  <a:pt x="11345973" y="4376032"/>
                </a:lnTo>
                <a:lnTo>
                  <a:pt x="11385926" y="4346099"/>
                </a:lnTo>
                <a:lnTo>
                  <a:pt x="11413700" y="4313679"/>
                </a:lnTo>
                <a:lnTo>
                  <a:pt x="11429999" y="4261366"/>
                </a:lnTo>
                <a:lnTo>
                  <a:pt x="11429999" y="217669"/>
                </a:lnTo>
                <a:lnTo>
                  <a:pt x="11413700" y="165348"/>
                </a:lnTo>
                <a:lnTo>
                  <a:pt x="11385926" y="132926"/>
                </a:lnTo>
                <a:lnTo>
                  <a:pt x="11345973" y="102992"/>
                </a:lnTo>
                <a:lnTo>
                  <a:pt x="11294997" y="75996"/>
                </a:lnTo>
                <a:lnTo>
                  <a:pt x="11234150" y="52383"/>
                </a:lnTo>
                <a:lnTo>
                  <a:pt x="11164589" y="32602"/>
                </a:lnTo>
                <a:lnTo>
                  <a:pt x="11126901" y="24288"/>
                </a:lnTo>
                <a:lnTo>
                  <a:pt x="11087468" y="17099"/>
                </a:lnTo>
                <a:lnTo>
                  <a:pt x="11046433" y="11093"/>
                </a:lnTo>
                <a:lnTo>
                  <a:pt x="11003941" y="6323"/>
                </a:lnTo>
                <a:lnTo>
                  <a:pt x="10960137" y="2847"/>
                </a:lnTo>
                <a:lnTo>
                  <a:pt x="10915164" y="721"/>
                </a:lnTo>
                <a:lnTo>
                  <a:pt x="10869167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2938" y="5242025"/>
            <a:ext cx="10262235" cy="348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  <a:tabLst>
                <a:tab pos="5238115" algn="l"/>
              </a:tabLst>
            </a:pPr>
            <a:r>
              <a:rPr sz="5900" spc="-95" dirty="0">
                <a:solidFill>
                  <a:srgbClr val="0F1A38"/>
                </a:solidFill>
                <a:latin typeface="Palatino Linotype"/>
                <a:cs typeface="Palatino Linotype"/>
              </a:rPr>
              <a:t>AP22110010255</a:t>
            </a:r>
            <a:r>
              <a:rPr sz="5900" spc="-95" dirty="0">
                <a:solidFill>
                  <a:srgbClr val="0F1A38"/>
                </a:solidFill>
                <a:latin typeface="Times New Roman"/>
                <a:cs typeface="Times New Roman"/>
              </a:rPr>
              <a:t>	</a:t>
            </a:r>
            <a:r>
              <a:rPr sz="5900" spc="-650" dirty="0">
                <a:solidFill>
                  <a:srgbClr val="0F1A38"/>
                </a:solidFill>
                <a:latin typeface="Arial Unicode MS"/>
                <a:cs typeface="Arial Unicode MS"/>
              </a:rPr>
              <a:t>–</a:t>
            </a:r>
            <a:r>
              <a:rPr sz="5900" spc="-195" dirty="0">
                <a:solidFill>
                  <a:srgbClr val="0F1A38"/>
                </a:solidFill>
                <a:latin typeface="Arial Unicode MS"/>
                <a:cs typeface="Arial Unicode MS"/>
              </a:rPr>
              <a:t> </a:t>
            </a:r>
            <a:r>
              <a:rPr sz="5900" spc="-1230" dirty="0">
                <a:solidFill>
                  <a:srgbClr val="0F1A38"/>
                </a:solidFill>
                <a:latin typeface="Palatino Linotype"/>
                <a:cs typeface="Palatino Linotype"/>
              </a:rPr>
              <a:t>ACHYUTH</a:t>
            </a:r>
            <a:r>
              <a:rPr sz="590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-365" dirty="0">
                <a:solidFill>
                  <a:srgbClr val="0F1A38"/>
                </a:solidFill>
                <a:latin typeface="Palatino Linotype"/>
                <a:cs typeface="Palatino Linotype"/>
              </a:rPr>
              <a:t>B</a:t>
            </a:r>
            <a:r>
              <a:rPr sz="5900" spc="-15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-375" dirty="0">
                <a:solidFill>
                  <a:srgbClr val="0F1A38"/>
                </a:solidFill>
                <a:latin typeface="Palatino Linotype"/>
                <a:cs typeface="Palatino Linotype"/>
              </a:rPr>
              <a:t>AP221</a:t>
            </a:r>
            <a:r>
              <a:rPr sz="5900" spc="-350" dirty="0">
                <a:solidFill>
                  <a:srgbClr val="0F1A38"/>
                </a:solidFill>
                <a:latin typeface="Palatino Linotype"/>
                <a:cs typeface="Palatino Linotype"/>
              </a:rPr>
              <a:t>1</a:t>
            </a:r>
            <a:r>
              <a:rPr sz="5900" spc="85" dirty="0">
                <a:solidFill>
                  <a:srgbClr val="0F1A38"/>
                </a:solidFill>
                <a:latin typeface="Palatino Linotype"/>
                <a:cs typeface="Palatino Linotype"/>
              </a:rPr>
              <a:t>0010216</a:t>
            </a:r>
            <a:r>
              <a:rPr sz="5900" spc="1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-650" dirty="0">
                <a:solidFill>
                  <a:srgbClr val="0F1A38"/>
                </a:solidFill>
                <a:latin typeface="Arial Unicode MS"/>
                <a:cs typeface="Arial Unicode MS"/>
              </a:rPr>
              <a:t>–</a:t>
            </a:r>
            <a:r>
              <a:rPr sz="5900" spc="-210" dirty="0">
                <a:solidFill>
                  <a:srgbClr val="0F1A38"/>
                </a:solidFill>
                <a:latin typeface="Arial Unicode MS"/>
                <a:cs typeface="Arial Unicode MS"/>
              </a:rPr>
              <a:t> </a:t>
            </a:r>
            <a:r>
              <a:rPr sz="5900" spc="-1220" dirty="0">
                <a:solidFill>
                  <a:srgbClr val="0F1A38"/>
                </a:solidFill>
                <a:latin typeface="Palatino Linotype"/>
                <a:cs typeface="Palatino Linotype"/>
              </a:rPr>
              <a:t>RAGHU</a:t>
            </a:r>
            <a:r>
              <a:rPr sz="590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-990" dirty="0">
                <a:solidFill>
                  <a:srgbClr val="0F1A38"/>
                </a:solidFill>
                <a:latin typeface="Palatino Linotype"/>
                <a:cs typeface="Palatino Linotype"/>
              </a:rPr>
              <a:t>RAM</a:t>
            </a:r>
            <a:r>
              <a:rPr sz="5900" spc="-3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-894" dirty="0">
                <a:solidFill>
                  <a:srgbClr val="0F1A38"/>
                </a:solidFill>
                <a:latin typeface="Palatino Linotype"/>
                <a:cs typeface="Palatino Linotype"/>
              </a:rPr>
              <a:t>M</a:t>
            </a:r>
            <a:r>
              <a:rPr sz="5900" spc="-24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-95" dirty="0">
                <a:solidFill>
                  <a:srgbClr val="0F1A38"/>
                </a:solidFill>
                <a:latin typeface="Palatino Linotype"/>
                <a:cs typeface="Palatino Linotype"/>
              </a:rPr>
              <a:t>AP22110010238</a:t>
            </a:r>
            <a:r>
              <a:rPr sz="5900" dirty="0">
                <a:solidFill>
                  <a:srgbClr val="0F1A38"/>
                </a:solidFill>
                <a:latin typeface="Times New Roman"/>
                <a:cs typeface="Times New Roman"/>
              </a:rPr>
              <a:t>	</a:t>
            </a:r>
            <a:r>
              <a:rPr sz="5900" spc="-650" dirty="0">
                <a:solidFill>
                  <a:srgbClr val="0F1A38"/>
                </a:solidFill>
                <a:latin typeface="Arial Unicode MS"/>
                <a:cs typeface="Arial Unicode MS"/>
              </a:rPr>
              <a:t>–</a:t>
            </a:r>
            <a:r>
              <a:rPr sz="5900" spc="-195" dirty="0">
                <a:solidFill>
                  <a:srgbClr val="0F1A38"/>
                </a:solidFill>
                <a:latin typeface="Arial Unicode MS"/>
                <a:cs typeface="Arial Unicode MS"/>
              </a:rPr>
              <a:t> </a:t>
            </a:r>
            <a:r>
              <a:rPr sz="5900" spc="-925" dirty="0">
                <a:solidFill>
                  <a:srgbClr val="0F1A38"/>
                </a:solidFill>
                <a:latin typeface="Palatino Linotype"/>
                <a:cs typeface="Palatino Linotype"/>
              </a:rPr>
              <a:t>NARSIMHA</a:t>
            </a:r>
            <a:r>
              <a:rPr sz="5900" spc="-2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-1325" dirty="0">
                <a:solidFill>
                  <a:srgbClr val="0F1A38"/>
                </a:solidFill>
                <a:latin typeface="Palatino Linotype"/>
                <a:cs typeface="Palatino Linotype"/>
              </a:rPr>
              <a:t>D</a:t>
            </a:r>
            <a:r>
              <a:rPr sz="5900" spc="-4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-375" dirty="0">
                <a:solidFill>
                  <a:srgbClr val="0F1A38"/>
                </a:solidFill>
                <a:latin typeface="Palatino Linotype"/>
                <a:cs typeface="Palatino Linotype"/>
              </a:rPr>
              <a:t>AP221</a:t>
            </a:r>
            <a:r>
              <a:rPr sz="5900" spc="-350" dirty="0">
                <a:solidFill>
                  <a:srgbClr val="0F1A38"/>
                </a:solidFill>
                <a:latin typeface="Palatino Linotype"/>
                <a:cs typeface="Palatino Linotype"/>
              </a:rPr>
              <a:t>1</a:t>
            </a:r>
            <a:r>
              <a:rPr sz="5900" spc="145" dirty="0">
                <a:solidFill>
                  <a:srgbClr val="0F1A38"/>
                </a:solidFill>
                <a:latin typeface="Palatino Linotype"/>
                <a:cs typeface="Palatino Linotype"/>
              </a:rPr>
              <a:t>0010262</a:t>
            </a:r>
            <a:r>
              <a:rPr sz="5900" spc="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350" dirty="0">
                <a:solidFill>
                  <a:srgbClr val="0F1A38"/>
                </a:solidFill>
                <a:latin typeface="Palatino Linotype"/>
                <a:cs typeface="Palatino Linotype"/>
              </a:rPr>
              <a:t>-</a:t>
            </a:r>
            <a:r>
              <a:rPr sz="5900" spc="-30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-1050" dirty="0">
                <a:solidFill>
                  <a:srgbClr val="0F1A38"/>
                </a:solidFill>
                <a:latin typeface="Palatino Linotype"/>
                <a:cs typeface="Palatino Linotype"/>
              </a:rPr>
              <a:t>ANJAN</a:t>
            </a:r>
            <a:r>
              <a:rPr sz="5900" spc="-894" dirty="0">
                <a:solidFill>
                  <a:srgbClr val="0F1A38"/>
                </a:solidFill>
                <a:latin typeface="Palatino Linotype"/>
                <a:cs typeface="Palatino Linotype"/>
              </a:rPr>
              <a:t>E</a:t>
            </a:r>
            <a:r>
              <a:rPr sz="5900" spc="-1090" dirty="0">
                <a:solidFill>
                  <a:srgbClr val="0F1A38"/>
                </a:solidFill>
                <a:latin typeface="Palatino Linotype"/>
                <a:cs typeface="Palatino Linotype"/>
              </a:rPr>
              <a:t>YULU</a:t>
            </a:r>
            <a:r>
              <a:rPr sz="5900" spc="-55" dirty="0">
                <a:solidFill>
                  <a:srgbClr val="0F1A38"/>
                </a:solidFill>
                <a:latin typeface="Times New Roman"/>
                <a:cs typeface="Times New Roman"/>
              </a:rPr>
              <a:t> </a:t>
            </a:r>
            <a:r>
              <a:rPr sz="5900" spc="-365" dirty="0">
                <a:solidFill>
                  <a:srgbClr val="0F1A38"/>
                </a:solidFill>
                <a:latin typeface="Palatino Linotype"/>
                <a:cs typeface="Palatino Linotype"/>
              </a:rPr>
              <a:t>B</a:t>
            </a:r>
            <a:endParaRPr sz="5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22869"/>
            <a:ext cx="9979029" cy="100641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4888" y="4920996"/>
            <a:ext cx="1949195" cy="17815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"/>
            <a:ext cx="18287999" cy="10283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6419" y="6963156"/>
            <a:ext cx="16451580" cy="2757170"/>
          </a:xfrm>
          <a:custGeom>
            <a:avLst/>
            <a:gdLst/>
            <a:ahLst/>
            <a:cxnLst/>
            <a:rect l="l" t="t" r="r" b="b"/>
            <a:pathLst>
              <a:path w="16451580" h="2757170">
                <a:moveTo>
                  <a:pt x="16451580" y="0"/>
                </a:moveTo>
                <a:lnTo>
                  <a:pt x="89153" y="0"/>
                </a:lnTo>
                <a:lnTo>
                  <a:pt x="75612" y="1020"/>
                </a:lnTo>
                <a:lnTo>
                  <a:pt x="36972" y="16840"/>
                </a:lnTo>
                <a:lnTo>
                  <a:pt x="10084" y="47902"/>
                </a:lnTo>
                <a:lnTo>
                  <a:pt x="0" y="89153"/>
                </a:lnTo>
                <a:lnTo>
                  <a:pt x="1014" y="2681305"/>
                </a:lnTo>
                <a:lnTo>
                  <a:pt x="16827" y="2719936"/>
                </a:lnTo>
                <a:lnTo>
                  <a:pt x="47892" y="2746827"/>
                </a:lnTo>
                <a:lnTo>
                  <a:pt x="89153" y="2756915"/>
                </a:lnTo>
                <a:lnTo>
                  <a:pt x="16451580" y="2755922"/>
                </a:lnTo>
                <a:lnTo>
                  <a:pt x="16451580" y="0"/>
                </a:lnTo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723" y="6963156"/>
            <a:ext cx="2757170" cy="2757170"/>
          </a:xfrm>
          <a:custGeom>
            <a:avLst/>
            <a:gdLst/>
            <a:ahLst/>
            <a:cxnLst/>
            <a:rect l="l" t="t" r="r" b="b"/>
            <a:pathLst>
              <a:path w="2757170" h="2757170">
                <a:moveTo>
                  <a:pt x="1378457" y="0"/>
                </a:moveTo>
                <a:lnTo>
                  <a:pt x="1265401" y="4569"/>
                </a:lnTo>
                <a:lnTo>
                  <a:pt x="1154862" y="18040"/>
                </a:lnTo>
                <a:lnTo>
                  <a:pt x="1047195" y="40058"/>
                </a:lnTo>
                <a:lnTo>
                  <a:pt x="942754" y="70269"/>
                </a:lnTo>
                <a:lnTo>
                  <a:pt x="841895" y="108317"/>
                </a:lnTo>
                <a:lnTo>
                  <a:pt x="744972" y="153849"/>
                </a:lnTo>
                <a:lnTo>
                  <a:pt x="652340" y="206510"/>
                </a:lnTo>
                <a:lnTo>
                  <a:pt x="564354" y="265945"/>
                </a:lnTo>
                <a:lnTo>
                  <a:pt x="481368" y="331799"/>
                </a:lnTo>
                <a:lnTo>
                  <a:pt x="403737" y="403719"/>
                </a:lnTo>
                <a:lnTo>
                  <a:pt x="331816" y="481348"/>
                </a:lnTo>
                <a:lnTo>
                  <a:pt x="265959" y="564333"/>
                </a:lnTo>
                <a:lnTo>
                  <a:pt x="206522" y="652319"/>
                </a:lnTo>
                <a:lnTo>
                  <a:pt x="153859" y="744951"/>
                </a:lnTo>
                <a:lnTo>
                  <a:pt x="108324" y="841875"/>
                </a:lnTo>
                <a:lnTo>
                  <a:pt x="70273" y="942736"/>
                </a:lnTo>
                <a:lnTo>
                  <a:pt x="40061" y="1047179"/>
                </a:lnTo>
                <a:lnTo>
                  <a:pt x="18041" y="1154850"/>
                </a:lnTo>
                <a:lnTo>
                  <a:pt x="4569" y="1265395"/>
                </a:lnTo>
                <a:lnTo>
                  <a:pt x="0" y="1378457"/>
                </a:lnTo>
                <a:lnTo>
                  <a:pt x="4569" y="1491514"/>
                </a:lnTo>
                <a:lnTo>
                  <a:pt x="18041" y="1602053"/>
                </a:lnTo>
                <a:lnTo>
                  <a:pt x="40061" y="1709720"/>
                </a:lnTo>
                <a:lnTo>
                  <a:pt x="70273" y="1814161"/>
                </a:lnTo>
                <a:lnTo>
                  <a:pt x="108324" y="1915020"/>
                </a:lnTo>
                <a:lnTo>
                  <a:pt x="153859" y="2011943"/>
                </a:lnTo>
                <a:lnTo>
                  <a:pt x="206522" y="2104575"/>
                </a:lnTo>
                <a:lnTo>
                  <a:pt x="265959" y="2192561"/>
                </a:lnTo>
                <a:lnTo>
                  <a:pt x="331816" y="2275547"/>
                </a:lnTo>
                <a:lnTo>
                  <a:pt x="403737" y="2353178"/>
                </a:lnTo>
                <a:lnTo>
                  <a:pt x="481368" y="2425099"/>
                </a:lnTo>
                <a:lnTo>
                  <a:pt x="564354" y="2490956"/>
                </a:lnTo>
                <a:lnTo>
                  <a:pt x="652340" y="2550393"/>
                </a:lnTo>
                <a:lnTo>
                  <a:pt x="744972" y="2603056"/>
                </a:lnTo>
                <a:lnTo>
                  <a:pt x="841895" y="2648591"/>
                </a:lnTo>
                <a:lnTo>
                  <a:pt x="942754" y="2686642"/>
                </a:lnTo>
                <a:lnTo>
                  <a:pt x="1047195" y="2716854"/>
                </a:lnTo>
                <a:lnTo>
                  <a:pt x="1154862" y="2738874"/>
                </a:lnTo>
                <a:lnTo>
                  <a:pt x="1265401" y="2752346"/>
                </a:lnTo>
                <a:lnTo>
                  <a:pt x="1378457" y="2756915"/>
                </a:lnTo>
                <a:lnTo>
                  <a:pt x="1491520" y="2752346"/>
                </a:lnTo>
                <a:lnTo>
                  <a:pt x="1602065" y="2738874"/>
                </a:lnTo>
                <a:lnTo>
                  <a:pt x="1709736" y="2716854"/>
                </a:lnTo>
                <a:lnTo>
                  <a:pt x="1814179" y="2686642"/>
                </a:lnTo>
                <a:lnTo>
                  <a:pt x="1915040" y="2648591"/>
                </a:lnTo>
                <a:lnTo>
                  <a:pt x="2011964" y="2603056"/>
                </a:lnTo>
                <a:lnTo>
                  <a:pt x="2104596" y="2550393"/>
                </a:lnTo>
                <a:lnTo>
                  <a:pt x="2192582" y="2490956"/>
                </a:lnTo>
                <a:lnTo>
                  <a:pt x="2275567" y="2425099"/>
                </a:lnTo>
                <a:lnTo>
                  <a:pt x="2353196" y="2353178"/>
                </a:lnTo>
                <a:lnTo>
                  <a:pt x="2425116" y="2275547"/>
                </a:lnTo>
                <a:lnTo>
                  <a:pt x="2490970" y="2192561"/>
                </a:lnTo>
                <a:lnTo>
                  <a:pt x="2550405" y="2104575"/>
                </a:lnTo>
                <a:lnTo>
                  <a:pt x="2603066" y="2011943"/>
                </a:lnTo>
                <a:lnTo>
                  <a:pt x="2648598" y="1915020"/>
                </a:lnTo>
                <a:lnTo>
                  <a:pt x="2686646" y="1814161"/>
                </a:lnTo>
                <a:lnTo>
                  <a:pt x="2716857" y="1709720"/>
                </a:lnTo>
                <a:lnTo>
                  <a:pt x="2738875" y="1602053"/>
                </a:lnTo>
                <a:lnTo>
                  <a:pt x="2752346" y="1491514"/>
                </a:lnTo>
                <a:lnTo>
                  <a:pt x="2756915" y="1378457"/>
                </a:lnTo>
                <a:lnTo>
                  <a:pt x="2752346" y="1265395"/>
                </a:lnTo>
                <a:lnTo>
                  <a:pt x="2738875" y="1154850"/>
                </a:lnTo>
                <a:lnTo>
                  <a:pt x="2716857" y="1047179"/>
                </a:lnTo>
                <a:lnTo>
                  <a:pt x="2686646" y="942736"/>
                </a:lnTo>
                <a:lnTo>
                  <a:pt x="2648598" y="841875"/>
                </a:lnTo>
                <a:lnTo>
                  <a:pt x="2603066" y="744951"/>
                </a:lnTo>
                <a:lnTo>
                  <a:pt x="2550405" y="652319"/>
                </a:lnTo>
                <a:lnTo>
                  <a:pt x="2490970" y="564333"/>
                </a:lnTo>
                <a:lnTo>
                  <a:pt x="2425116" y="481348"/>
                </a:lnTo>
                <a:lnTo>
                  <a:pt x="2353196" y="403719"/>
                </a:lnTo>
                <a:lnTo>
                  <a:pt x="2275567" y="331799"/>
                </a:lnTo>
                <a:lnTo>
                  <a:pt x="2192582" y="265945"/>
                </a:lnTo>
                <a:lnTo>
                  <a:pt x="2104596" y="206510"/>
                </a:lnTo>
                <a:lnTo>
                  <a:pt x="2011964" y="153849"/>
                </a:lnTo>
                <a:lnTo>
                  <a:pt x="1915040" y="108317"/>
                </a:lnTo>
                <a:lnTo>
                  <a:pt x="1814179" y="70269"/>
                </a:lnTo>
                <a:lnTo>
                  <a:pt x="1709736" y="40058"/>
                </a:lnTo>
                <a:lnTo>
                  <a:pt x="1602065" y="18040"/>
                </a:lnTo>
                <a:lnTo>
                  <a:pt x="1491520" y="4569"/>
                </a:lnTo>
                <a:lnTo>
                  <a:pt x="1378457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9580" y="7819801"/>
            <a:ext cx="145351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-40" dirty="0">
                <a:solidFill>
                  <a:srgbClr val="0F1A38"/>
                </a:solidFill>
                <a:latin typeface="Palatino Linotype"/>
                <a:cs typeface="Palatino Linotype"/>
              </a:rPr>
              <a:t>01.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1346" y="7823026"/>
            <a:ext cx="643191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95"/>
              </a:lnSpc>
            </a:pPr>
            <a:r>
              <a:rPr sz="9000" spc="-509" dirty="0">
                <a:solidFill>
                  <a:srgbClr val="EDECEC"/>
                </a:solidFill>
                <a:latin typeface="Century"/>
                <a:cs typeface="Century"/>
              </a:rPr>
              <a:t>Int</a:t>
            </a:r>
            <a:r>
              <a:rPr sz="9000" spc="40" dirty="0">
                <a:solidFill>
                  <a:srgbClr val="EDECEC"/>
                </a:solidFill>
                <a:latin typeface="Century"/>
                <a:cs typeface="Century"/>
              </a:rPr>
              <a:t>ro</a:t>
            </a:r>
            <a:r>
              <a:rPr sz="9000" spc="-50" dirty="0">
                <a:solidFill>
                  <a:srgbClr val="EDECEC"/>
                </a:solidFill>
                <a:latin typeface="Century"/>
                <a:cs typeface="Century"/>
              </a:rPr>
              <a:t>duc</a:t>
            </a:r>
            <a:r>
              <a:rPr sz="9000" spc="-55" dirty="0">
                <a:solidFill>
                  <a:srgbClr val="EDECEC"/>
                </a:solidFill>
                <a:latin typeface="Century"/>
                <a:cs typeface="Century"/>
              </a:rPr>
              <a:t>t</a:t>
            </a:r>
            <a:r>
              <a:rPr sz="9000" spc="70" dirty="0">
                <a:solidFill>
                  <a:srgbClr val="EDECEC"/>
                </a:solidFill>
                <a:latin typeface="Century"/>
                <a:cs typeface="Century"/>
              </a:rPr>
              <a:t>io</a:t>
            </a:r>
            <a:r>
              <a:rPr sz="9000" spc="-440" dirty="0">
                <a:solidFill>
                  <a:srgbClr val="EDECEC"/>
                </a:solidFill>
                <a:latin typeface="Century"/>
                <a:cs typeface="Century"/>
              </a:rPr>
              <a:t>n</a:t>
            </a:r>
            <a:endParaRPr sz="9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"/>
            <a:ext cx="18287999" cy="10283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739" y="650748"/>
            <a:ext cx="9455150" cy="4709160"/>
          </a:xfrm>
          <a:custGeom>
            <a:avLst/>
            <a:gdLst/>
            <a:ahLst/>
            <a:cxnLst/>
            <a:rect l="l" t="t" r="r" b="b"/>
            <a:pathLst>
              <a:path w="9455150" h="4709160">
                <a:moveTo>
                  <a:pt x="9296273" y="0"/>
                </a:moveTo>
                <a:lnTo>
                  <a:pt x="157445" y="4"/>
                </a:lnTo>
                <a:lnTo>
                  <a:pt x="108519" y="8365"/>
                </a:lnTo>
                <a:lnTo>
                  <a:pt x="73770" y="25349"/>
                </a:lnTo>
                <a:lnTo>
                  <a:pt x="41351" y="51775"/>
                </a:lnTo>
                <a:lnTo>
                  <a:pt x="18835" y="83614"/>
                </a:lnTo>
                <a:lnTo>
                  <a:pt x="4820" y="119767"/>
                </a:lnTo>
                <a:lnTo>
                  <a:pt x="0" y="4551668"/>
                </a:lnTo>
                <a:lnTo>
                  <a:pt x="583" y="4564131"/>
                </a:lnTo>
                <a:lnTo>
                  <a:pt x="12965" y="4612435"/>
                </a:lnTo>
                <a:lnTo>
                  <a:pt x="33067" y="4646451"/>
                </a:lnTo>
                <a:lnTo>
                  <a:pt x="61794" y="4676172"/>
                </a:lnTo>
                <a:lnTo>
                  <a:pt x="95258" y="4695946"/>
                </a:lnTo>
                <a:lnTo>
                  <a:pt x="132487" y="4706993"/>
                </a:lnTo>
                <a:lnTo>
                  <a:pt x="158587" y="4709159"/>
                </a:lnTo>
                <a:lnTo>
                  <a:pt x="9297410" y="4709155"/>
                </a:lnTo>
                <a:lnTo>
                  <a:pt x="9346333" y="4700794"/>
                </a:lnTo>
                <a:lnTo>
                  <a:pt x="9381085" y="4683807"/>
                </a:lnTo>
                <a:lnTo>
                  <a:pt x="9413500" y="4657374"/>
                </a:lnTo>
                <a:lnTo>
                  <a:pt x="9436020" y="4625558"/>
                </a:lnTo>
                <a:lnTo>
                  <a:pt x="9450055" y="4589411"/>
                </a:lnTo>
                <a:lnTo>
                  <a:pt x="9454887" y="157464"/>
                </a:lnTo>
                <a:lnTo>
                  <a:pt x="9454300" y="145011"/>
                </a:lnTo>
                <a:lnTo>
                  <a:pt x="9441896" y="96720"/>
                </a:lnTo>
                <a:lnTo>
                  <a:pt x="9421790" y="62694"/>
                </a:lnTo>
                <a:lnTo>
                  <a:pt x="9393073" y="32971"/>
                </a:lnTo>
                <a:lnTo>
                  <a:pt x="9359601" y="13209"/>
                </a:lnTo>
                <a:lnTo>
                  <a:pt x="9322368" y="2166"/>
                </a:lnTo>
                <a:lnTo>
                  <a:pt x="9296273" y="0"/>
                </a:lnTo>
                <a:close/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303" y="5873496"/>
            <a:ext cx="13531850" cy="4018915"/>
          </a:xfrm>
          <a:custGeom>
            <a:avLst/>
            <a:gdLst/>
            <a:ahLst/>
            <a:cxnLst/>
            <a:rect l="l" t="t" r="r" b="b"/>
            <a:pathLst>
              <a:path w="13531850" h="4018915">
                <a:moveTo>
                  <a:pt x="13420831" y="0"/>
                </a:moveTo>
                <a:lnTo>
                  <a:pt x="110752" y="0"/>
                </a:lnTo>
                <a:lnTo>
                  <a:pt x="105830" y="107"/>
                </a:lnTo>
                <a:lnTo>
                  <a:pt x="64478" y="10124"/>
                </a:lnTo>
                <a:lnTo>
                  <a:pt x="30856" y="34103"/>
                </a:lnTo>
                <a:lnTo>
                  <a:pt x="8264" y="68745"/>
                </a:lnTo>
                <a:lnTo>
                  <a:pt x="0" y="110752"/>
                </a:lnTo>
                <a:lnTo>
                  <a:pt x="109" y="3912955"/>
                </a:lnTo>
                <a:lnTo>
                  <a:pt x="10135" y="3954336"/>
                </a:lnTo>
                <a:lnTo>
                  <a:pt x="34116" y="3987956"/>
                </a:lnTo>
                <a:lnTo>
                  <a:pt x="68754" y="4010533"/>
                </a:lnTo>
                <a:lnTo>
                  <a:pt x="110752" y="4018787"/>
                </a:lnTo>
                <a:lnTo>
                  <a:pt x="13425803" y="4018678"/>
                </a:lnTo>
                <a:lnTo>
                  <a:pt x="13467155" y="4008656"/>
                </a:lnTo>
                <a:lnTo>
                  <a:pt x="13500763" y="3984681"/>
                </a:lnTo>
                <a:lnTo>
                  <a:pt x="13523339" y="3950032"/>
                </a:lnTo>
                <a:lnTo>
                  <a:pt x="13531595" y="3907988"/>
                </a:lnTo>
                <a:lnTo>
                  <a:pt x="13531487" y="105821"/>
                </a:lnTo>
                <a:lnTo>
                  <a:pt x="13521473" y="64472"/>
                </a:lnTo>
                <a:lnTo>
                  <a:pt x="13497499" y="30853"/>
                </a:lnTo>
                <a:lnTo>
                  <a:pt x="13462855" y="8263"/>
                </a:lnTo>
                <a:lnTo>
                  <a:pt x="13420831" y="0"/>
                </a:lnTo>
                <a:close/>
              </a:path>
            </a:pathLst>
          </a:custGeom>
          <a:solidFill>
            <a:srgbClr val="5F65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1970" y="1102612"/>
            <a:ext cx="16330294" cy="843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629650">
              <a:lnSpc>
                <a:spcPct val="100000"/>
              </a:lnSpc>
            </a:pPr>
            <a:r>
              <a:rPr sz="4500" spc="-150" dirty="0">
                <a:solidFill>
                  <a:srgbClr val="FFFFFF"/>
                </a:solidFill>
                <a:latin typeface="Century"/>
                <a:cs typeface="Century"/>
              </a:rPr>
              <a:t>An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25" dirty="0">
                <a:solidFill>
                  <a:srgbClr val="FFFFFF"/>
                </a:solidFill>
                <a:latin typeface="Century"/>
                <a:cs typeface="Century"/>
              </a:rPr>
              <a:t>ag</a:t>
            </a:r>
            <a:r>
              <a:rPr sz="4500" spc="-155" dirty="0">
                <a:solidFill>
                  <a:srgbClr val="FFFFFF"/>
                </a:solidFill>
                <a:latin typeface="Century"/>
                <a:cs typeface="Century"/>
              </a:rPr>
              <a:t>ricult</a:t>
            </a:r>
            <a:r>
              <a:rPr sz="4500" spc="-240" dirty="0">
                <a:solidFill>
                  <a:srgbClr val="FFFFFF"/>
                </a:solidFill>
                <a:latin typeface="Century"/>
                <a:cs typeface="Century"/>
              </a:rPr>
              <a:t>u</a:t>
            </a:r>
            <a:r>
              <a:rPr sz="4500" spc="-280" dirty="0">
                <a:solidFill>
                  <a:srgbClr val="FFFFFF"/>
                </a:solidFill>
                <a:latin typeface="Century"/>
                <a:cs typeface="Century"/>
              </a:rPr>
              <a:t>ral</a:t>
            </a:r>
            <a:r>
              <a:rPr sz="4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80" dirty="0">
                <a:solidFill>
                  <a:srgbClr val="FFFFFF"/>
                </a:solidFill>
                <a:latin typeface="Century"/>
                <a:cs typeface="Century"/>
              </a:rPr>
              <a:t>mana</a:t>
            </a:r>
            <a:r>
              <a:rPr sz="4500" spc="-165" dirty="0">
                <a:solidFill>
                  <a:srgbClr val="FFFFFF"/>
                </a:solidFill>
                <a:latin typeface="Century"/>
                <a:cs typeface="Century"/>
              </a:rPr>
              <a:t>g</a:t>
            </a:r>
            <a:r>
              <a:rPr sz="4500" spc="-30" dirty="0">
                <a:solidFill>
                  <a:srgbClr val="FFFFFF"/>
                </a:solidFill>
                <a:latin typeface="Century"/>
                <a:cs typeface="Century"/>
              </a:rPr>
              <a:t>ement</a:t>
            </a:r>
            <a:r>
              <a:rPr sz="4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05" dirty="0">
                <a:solidFill>
                  <a:srgbClr val="FFFFFF"/>
                </a:solidFill>
                <a:latin typeface="Century"/>
                <a:cs typeface="Century"/>
              </a:rPr>
              <a:t>s</a:t>
            </a:r>
            <a:r>
              <a:rPr sz="4500" spc="-65" dirty="0">
                <a:solidFill>
                  <a:srgbClr val="FFFFFF"/>
                </a:solidFill>
                <a:latin typeface="Century"/>
                <a:cs typeface="Century"/>
              </a:rPr>
              <a:t>yst</a:t>
            </a:r>
            <a:r>
              <a:rPr sz="4500" spc="-35" dirty="0">
                <a:solidFill>
                  <a:srgbClr val="FFFFFF"/>
                </a:solidFill>
                <a:latin typeface="Century"/>
                <a:cs typeface="Century"/>
              </a:rPr>
              <a:t>em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75" dirty="0">
                <a:solidFill>
                  <a:srgbClr val="FFFFFF"/>
                </a:solidFill>
                <a:latin typeface="Century"/>
                <a:cs typeface="Century"/>
              </a:rPr>
              <a:t>is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204" dirty="0">
                <a:solidFill>
                  <a:srgbClr val="FFFFFF"/>
                </a:solidFill>
                <a:latin typeface="Century"/>
                <a:cs typeface="Century"/>
              </a:rPr>
              <a:t>a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235" dirty="0">
                <a:solidFill>
                  <a:srgbClr val="FFFFFF"/>
                </a:solidFill>
                <a:latin typeface="Century"/>
                <a:cs typeface="Century"/>
              </a:rPr>
              <a:t>c</a:t>
            </a:r>
            <a:r>
              <a:rPr sz="4500" spc="280" dirty="0">
                <a:solidFill>
                  <a:srgbClr val="FFFFFF"/>
                </a:solidFill>
                <a:latin typeface="Century"/>
                <a:cs typeface="Century"/>
              </a:rPr>
              <a:t>o</a:t>
            </a:r>
            <a:r>
              <a:rPr sz="4500" spc="-110" dirty="0">
                <a:solidFill>
                  <a:srgbClr val="FFFFFF"/>
                </a:solidFill>
                <a:latin typeface="Century"/>
                <a:cs typeface="Century"/>
              </a:rPr>
              <a:t>mprehen</a:t>
            </a:r>
            <a:r>
              <a:rPr sz="4500" spc="-100" dirty="0">
                <a:solidFill>
                  <a:srgbClr val="FFFFFF"/>
                </a:solidFill>
                <a:latin typeface="Century"/>
                <a:cs typeface="Century"/>
              </a:rPr>
              <a:t>s</a:t>
            </a:r>
            <a:r>
              <a:rPr sz="4500" spc="-45" dirty="0">
                <a:solidFill>
                  <a:srgbClr val="FFFFFF"/>
                </a:solidFill>
                <a:latin typeface="Century"/>
                <a:cs typeface="Century"/>
              </a:rPr>
              <a:t>ive</a:t>
            </a:r>
            <a:r>
              <a:rPr sz="4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50" dirty="0">
                <a:solidFill>
                  <a:srgbClr val="FFFFFF"/>
                </a:solidFill>
                <a:latin typeface="Century"/>
                <a:cs typeface="Century"/>
              </a:rPr>
              <a:t>appro</a:t>
            </a:r>
            <a:r>
              <a:rPr sz="4500" spc="-75" dirty="0">
                <a:solidFill>
                  <a:srgbClr val="FFFFFF"/>
                </a:solidFill>
                <a:latin typeface="Century"/>
                <a:cs typeface="Century"/>
              </a:rPr>
              <a:t>ach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55" dirty="0">
                <a:solidFill>
                  <a:srgbClr val="FFFFFF"/>
                </a:solidFill>
                <a:latin typeface="Century"/>
                <a:cs typeface="Century"/>
              </a:rPr>
              <a:t>t</a:t>
            </a:r>
            <a:r>
              <a:rPr sz="4500" spc="335" dirty="0">
                <a:solidFill>
                  <a:srgbClr val="FFFFFF"/>
                </a:solidFill>
                <a:latin typeface="Century"/>
                <a:cs typeface="Century"/>
              </a:rPr>
              <a:t>o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80" dirty="0">
                <a:solidFill>
                  <a:srgbClr val="FFFFFF"/>
                </a:solidFill>
                <a:latin typeface="Century"/>
                <a:cs typeface="Century"/>
              </a:rPr>
              <a:t>mana</a:t>
            </a:r>
            <a:r>
              <a:rPr sz="4500" spc="-150" dirty="0">
                <a:solidFill>
                  <a:srgbClr val="FFFFFF"/>
                </a:solidFill>
                <a:latin typeface="Century"/>
                <a:cs typeface="Century"/>
              </a:rPr>
              <a:t>g</a:t>
            </a:r>
            <a:r>
              <a:rPr sz="4500" spc="-180" dirty="0">
                <a:solidFill>
                  <a:srgbClr val="FFFFFF"/>
                </a:solidFill>
                <a:latin typeface="Century"/>
                <a:cs typeface="Century"/>
              </a:rPr>
              <a:t>ing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85" dirty="0">
                <a:solidFill>
                  <a:srgbClr val="FFFFFF"/>
                </a:solidFill>
                <a:latin typeface="Century"/>
                <a:cs typeface="Century"/>
              </a:rPr>
              <a:t>vario</a:t>
            </a:r>
            <a:r>
              <a:rPr sz="4500" spc="-170" dirty="0">
                <a:solidFill>
                  <a:srgbClr val="FFFFFF"/>
                </a:solidFill>
                <a:latin typeface="Century"/>
                <a:cs typeface="Century"/>
              </a:rPr>
              <a:t>us</a:t>
            </a:r>
            <a:r>
              <a:rPr sz="4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65" dirty="0">
                <a:solidFill>
                  <a:srgbClr val="FFFFFF"/>
                </a:solidFill>
                <a:latin typeface="Century"/>
                <a:cs typeface="Century"/>
              </a:rPr>
              <a:t>as</a:t>
            </a:r>
            <a:r>
              <a:rPr sz="4500" spc="60" dirty="0">
                <a:solidFill>
                  <a:srgbClr val="FFFFFF"/>
                </a:solidFill>
                <a:latin typeface="Century"/>
                <a:cs typeface="Century"/>
              </a:rPr>
              <a:t>pect</a:t>
            </a:r>
            <a:r>
              <a:rPr sz="4500" spc="-105" dirty="0">
                <a:solidFill>
                  <a:srgbClr val="FFFFFF"/>
                </a:solidFill>
                <a:latin typeface="Century"/>
                <a:cs typeface="Century"/>
              </a:rPr>
              <a:t>s</a:t>
            </a:r>
            <a:r>
              <a:rPr sz="4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335" dirty="0">
                <a:solidFill>
                  <a:srgbClr val="FFFFFF"/>
                </a:solidFill>
                <a:latin typeface="Century"/>
                <a:cs typeface="Century"/>
              </a:rPr>
              <a:t>o</a:t>
            </a:r>
            <a:r>
              <a:rPr sz="4500" spc="114" dirty="0">
                <a:solidFill>
                  <a:srgbClr val="FFFFFF"/>
                </a:solidFill>
                <a:latin typeface="Century"/>
                <a:cs typeface="Century"/>
              </a:rPr>
              <a:t>f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25" dirty="0">
                <a:solidFill>
                  <a:srgbClr val="FFFFFF"/>
                </a:solidFill>
                <a:latin typeface="Century"/>
                <a:cs typeface="Century"/>
              </a:rPr>
              <a:t>ag</a:t>
            </a:r>
            <a:r>
              <a:rPr sz="4500" spc="-335" dirty="0">
                <a:solidFill>
                  <a:srgbClr val="FFFFFF"/>
                </a:solidFill>
                <a:latin typeface="Century"/>
                <a:cs typeface="Century"/>
              </a:rPr>
              <a:t>r</a:t>
            </a:r>
            <a:r>
              <a:rPr sz="4500" spc="-135" dirty="0">
                <a:solidFill>
                  <a:srgbClr val="FFFFFF"/>
                </a:solidFill>
                <a:latin typeface="Century"/>
                <a:cs typeface="Century"/>
              </a:rPr>
              <a:t>icult</a:t>
            </a:r>
            <a:r>
              <a:rPr sz="4500" spc="-305" dirty="0">
                <a:solidFill>
                  <a:srgbClr val="FFFFFF"/>
                </a:solidFill>
                <a:latin typeface="Century"/>
                <a:cs typeface="Century"/>
              </a:rPr>
              <a:t>u</a:t>
            </a:r>
            <a:r>
              <a:rPr sz="4500" spc="-235" dirty="0">
                <a:solidFill>
                  <a:srgbClr val="FFFFFF"/>
                </a:solidFill>
                <a:latin typeface="Century"/>
                <a:cs typeface="Century"/>
              </a:rPr>
              <a:t>r</a:t>
            </a:r>
            <a:r>
              <a:rPr sz="4500" spc="-254" dirty="0">
                <a:solidFill>
                  <a:srgbClr val="FFFFFF"/>
                </a:solidFill>
                <a:latin typeface="Century"/>
                <a:cs typeface="Century"/>
              </a:rPr>
              <a:t>al</a:t>
            </a:r>
            <a:r>
              <a:rPr sz="45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335" dirty="0">
                <a:solidFill>
                  <a:srgbClr val="FFFFFF"/>
                </a:solidFill>
                <a:latin typeface="Century"/>
                <a:cs typeface="Century"/>
              </a:rPr>
              <a:t>o</a:t>
            </a:r>
            <a:r>
              <a:rPr sz="4500" spc="-90" dirty="0">
                <a:solidFill>
                  <a:srgbClr val="FFFFFF"/>
                </a:solidFill>
                <a:latin typeface="Century"/>
                <a:cs typeface="Century"/>
              </a:rPr>
              <a:t>perat</a:t>
            </a:r>
            <a:r>
              <a:rPr sz="4500" spc="35" dirty="0">
                <a:solidFill>
                  <a:srgbClr val="FFFFFF"/>
                </a:solidFill>
                <a:latin typeface="Century"/>
                <a:cs typeface="Century"/>
              </a:rPr>
              <a:t>io</a:t>
            </a:r>
            <a:r>
              <a:rPr sz="4500" spc="-170" dirty="0">
                <a:solidFill>
                  <a:srgbClr val="FFFFFF"/>
                </a:solidFill>
                <a:latin typeface="Century"/>
                <a:cs typeface="Century"/>
              </a:rPr>
              <a:t>ns</a:t>
            </a:r>
            <a:r>
              <a:rPr sz="4500" spc="-190" dirty="0">
                <a:solidFill>
                  <a:srgbClr val="FFFFFF"/>
                </a:solidFill>
                <a:latin typeface="Century"/>
                <a:cs typeface="Century"/>
              </a:rPr>
              <a:t>,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335" dirty="0">
                <a:solidFill>
                  <a:srgbClr val="FFFFFF"/>
                </a:solidFill>
                <a:latin typeface="Century"/>
                <a:cs typeface="Century"/>
              </a:rPr>
              <a:t>o</a:t>
            </a:r>
            <a:r>
              <a:rPr sz="4500" spc="30" dirty="0">
                <a:solidFill>
                  <a:srgbClr val="FFFFFF"/>
                </a:solidFill>
                <a:latin typeface="Century"/>
                <a:cs typeface="Century"/>
              </a:rPr>
              <a:t>ft</a:t>
            </a:r>
            <a:r>
              <a:rPr sz="4500" spc="-25" dirty="0">
                <a:solidFill>
                  <a:srgbClr val="FFFFFF"/>
                </a:solidFill>
                <a:latin typeface="Century"/>
                <a:cs typeface="Century"/>
              </a:rPr>
              <a:t>en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140" dirty="0">
                <a:solidFill>
                  <a:srgbClr val="FFFFFF"/>
                </a:solidFill>
                <a:latin typeface="Century"/>
                <a:cs typeface="Century"/>
              </a:rPr>
              <a:t>w</a:t>
            </a:r>
            <a:r>
              <a:rPr sz="4500" spc="-160" dirty="0">
                <a:solidFill>
                  <a:srgbClr val="FFFFFF"/>
                </a:solidFill>
                <a:latin typeface="Century"/>
                <a:cs typeface="Century"/>
              </a:rPr>
              <a:t>it</a:t>
            </a:r>
            <a:r>
              <a:rPr sz="4500" spc="-220" dirty="0">
                <a:solidFill>
                  <a:srgbClr val="FFFFFF"/>
                </a:solidFill>
                <a:latin typeface="Century"/>
                <a:cs typeface="Century"/>
              </a:rPr>
              <a:t>h</a:t>
            </a:r>
            <a:r>
              <a:rPr sz="4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55" dirty="0">
                <a:solidFill>
                  <a:srgbClr val="FFFFFF"/>
                </a:solidFill>
                <a:latin typeface="Century"/>
                <a:cs typeface="Century"/>
              </a:rPr>
              <a:t>t</a:t>
            </a:r>
            <a:r>
              <a:rPr sz="4500" spc="-25" dirty="0">
                <a:solidFill>
                  <a:srgbClr val="FFFFFF"/>
                </a:solidFill>
                <a:latin typeface="Century"/>
                <a:cs typeface="Century"/>
              </a:rPr>
              <a:t>he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75" dirty="0">
                <a:solidFill>
                  <a:srgbClr val="FFFFFF"/>
                </a:solidFill>
                <a:latin typeface="Century"/>
                <a:cs typeface="Century"/>
              </a:rPr>
              <a:t>aid</a:t>
            </a:r>
            <a:r>
              <a:rPr sz="45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335" dirty="0">
                <a:solidFill>
                  <a:srgbClr val="FFFFFF"/>
                </a:solidFill>
                <a:latin typeface="Century"/>
                <a:cs typeface="Century"/>
              </a:rPr>
              <a:t>o</a:t>
            </a:r>
            <a:r>
              <a:rPr sz="4500" spc="114" dirty="0">
                <a:solidFill>
                  <a:srgbClr val="FFFFFF"/>
                </a:solidFill>
                <a:latin typeface="Century"/>
                <a:cs typeface="Century"/>
              </a:rPr>
              <a:t>f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55" dirty="0">
                <a:solidFill>
                  <a:srgbClr val="FFFFFF"/>
                </a:solidFill>
                <a:latin typeface="Century"/>
                <a:cs typeface="Century"/>
              </a:rPr>
              <a:t>t</a:t>
            </a:r>
            <a:r>
              <a:rPr sz="4500" spc="40" dirty="0">
                <a:solidFill>
                  <a:srgbClr val="FFFFFF"/>
                </a:solidFill>
                <a:latin typeface="Century"/>
                <a:cs typeface="Century"/>
              </a:rPr>
              <a:t>ec</a:t>
            </a:r>
            <a:r>
              <a:rPr sz="4500" spc="65" dirty="0">
                <a:solidFill>
                  <a:srgbClr val="FFFFFF"/>
                </a:solidFill>
                <a:latin typeface="Century"/>
                <a:cs typeface="Century"/>
              </a:rPr>
              <a:t>h</a:t>
            </a:r>
            <a:r>
              <a:rPr sz="4500" spc="75" dirty="0">
                <a:solidFill>
                  <a:srgbClr val="FFFFFF"/>
                </a:solidFill>
                <a:latin typeface="Century"/>
                <a:cs typeface="Century"/>
              </a:rPr>
              <a:t>no</a:t>
            </a:r>
            <a:r>
              <a:rPr sz="4500" spc="35" dirty="0">
                <a:solidFill>
                  <a:srgbClr val="FFFFFF"/>
                </a:solidFill>
                <a:latin typeface="Century"/>
                <a:cs typeface="Century"/>
              </a:rPr>
              <a:t>lo</a:t>
            </a:r>
            <a:r>
              <a:rPr sz="4500" spc="-50" dirty="0">
                <a:solidFill>
                  <a:srgbClr val="FFFFFF"/>
                </a:solidFill>
                <a:latin typeface="Century"/>
                <a:cs typeface="Century"/>
              </a:rPr>
              <a:t>g</a:t>
            </a:r>
            <a:r>
              <a:rPr sz="4500" spc="-110" dirty="0">
                <a:solidFill>
                  <a:srgbClr val="FFFFFF"/>
                </a:solidFill>
                <a:latin typeface="Century"/>
                <a:cs typeface="Century"/>
              </a:rPr>
              <a:t>y.</a:t>
            </a:r>
            <a:endParaRPr sz="45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6700">
              <a:latin typeface="Times New Roman"/>
              <a:cs typeface="Times New Roman"/>
            </a:endParaRPr>
          </a:p>
          <a:p>
            <a:pPr marL="3874770" marR="5080">
              <a:lnSpc>
                <a:spcPct val="100000"/>
              </a:lnSpc>
            </a:pPr>
            <a:r>
              <a:rPr sz="4500" spc="-320" dirty="0">
                <a:solidFill>
                  <a:srgbClr val="FFFFFF"/>
                </a:solidFill>
                <a:latin typeface="Century"/>
                <a:cs typeface="Century"/>
              </a:rPr>
              <a:t>Th</a:t>
            </a:r>
            <a:r>
              <a:rPr sz="4500" spc="-150" dirty="0">
                <a:solidFill>
                  <a:srgbClr val="FFFFFF"/>
                </a:solidFill>
                <a:latin typeface="Century"/>
                <a:cs typeface="Century"/>
              </a:rPr>
              <a:t>i</a:t>
            </a:r>
            <a:r>
              <a:rPr sz="4500" spc="-105" dirty="0">
                <a:solidFill>
                  <a:srgbClr val="FFFFFF"/>
                </a:solidFill>
                <a:latin typeface="Century"/>
                <a:cs typeface="Century"/>
              </a:rPr>
              <a:t>s</a:t>
            </a:r>
            <a:r>
              <a:rPr sz="4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95" dirty="0">
                <a:solidFill>
                  <a:srgbClr val="FFFFFF"/>
                </a:solidFill>
                <a:latin typeface="Century"/>
                <a:cs typeface="Century"/>
              </a:rPr>
              <a:t>dat</a:t>
            </a:r>
            <a:r>
              <a:rPr sz="4500" spc="-204" dirty="0">
                <a:solidFill>
                  <a:srgbClr val="FFFFFF"/>
                </a:solidFill>
                <a:latin typeface="Century"/>
                <a:cs typeface="Century"/>
              </a:rPr>
              <a:t>a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90" dirty="0">
                <a:solidFill>
                  <a:srgbClr val="FFFFFF"/>
                </a:solidFill>
                <a:latin typeface="Century"/>
                <a:cs typeface="Century"/>
              </a:rPr>
              <a:t>helps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50" dirty="0">
                <a:solidFill>
                  <a:srgbClr val="FFFFFF"/>
                </a:solidFill>
                <a:latin typeface="Century"/>
                <a:cs typeface="Century"/>
              </a:rPr>
              <a:t>farme</a:t>
            </a:r>
            <a:r>
              <a:rPr sz="4500" spc="-140" dirty="0">
                <a:solidFill>
                  <a:srgbClr val="FFFFFF"/>
                </a:solidFill>
                <a:latin typeface="Century"/>
                <a:cs typeface="Century"/>
              </a:rPr>
              <a:t>r</a:t>
            </a:r>
            <a:r>
              <a:rPr sz="4500" spc="-105" dirty="0">
                <a:solidFill>
                  <a:srgbClr val="FFFFFF"/>
                </a:solidFill>
                <a:latin typeface="Century"/>
                <a:cs typeface="Century"/>
              </a:rPr>
              <a:t>s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215" dirty="0">
                <a:solidFill>
                  <a:srgbClr val="FFFFFF"/>
                </a:solidFill>
                <a:latin typeface="Century"/>
                <a:cs typeface="Century"/>
              </a:rPr>
              <a:t>mak</a:t>
            </a:r>
            <a:r>
              <a:rPr sz="4500" spc="155" dirty="0">
                <a:solidFill>
                  <a:srgbClr val="FFFFFF"/>
                </a:solidFill>
                <a:latin typeface="Century"/>
                <a:cs typeface="Century"/>
              </a:rPr>
              <a:t>e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25" dirty="0">
                <a:solidFill>
                  <a:srgbClr val="FFFFFF"/>
                </a:solidFill>
                <a:latin typeface="Century"/>
                <a:cs typeface="Century"/>
              </a:rPr>
              <a:t>in</a:t>
            </a:r>
            <a:r>
              <a:rPr sz="4500" spc="-85" dirty="0">
                <a:solidFill>
                  <a:srgbClr val="FFFFFF"/>
                </a:solidFill>
                <a:latin typeface="Century"/>
                <a:cs typeface="Century"/>
              </a:rPr>
              <a:t>f</a:t>
            </a:r>
            <a:r>
              <a:rPr sz="4500" spc="335" dirty="0">
                <a:solidFill>
                  <a:srgbClr val="FFFFFF"/>
                </a:solidFill>
                <a:latin typeface="Century"/>
                <a:cs typeface="Century"/>
              </a:rPr>
              <a:t>o</a:t>
            </a:r>
            <a:r>
              <a:rPr sz="4500" spc="-110" dirty="0">
                <a:solidFill>
                  <a:srgbClr val="FFFFFF"/>
                </a:solidFill>
                <a:latin typeface="Century"/>
                <a:cs typeface="Century"/>
              </a:rPr>
              <a:t>rmed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25" dirty="0">
                <a:solidFill>
                  <a:srgbClr val="FFFFFF"/>
                </a:solidFill>
                <a:latin typeface="Century"/>
                <a:cs typeface="Century"/>
              </a:rPr>
              <a:t>decis</a:t>
            </a:r>
            <a:r>
              <a:rPr sz="4500" spc="-254" dirty="0">
                <a:solidFill>
                  <a:srgbClr val="FFFFFF"/>
                </a:solidFill>
                <a:latin typeface="Century"/>
                <a:cs typeface="Century"/>
              </a:rPr>
              <a:t>i</a:t>
            </a:r>
            <a:r>
              <a:rPr sz="4500" spc="335" dirty="0">
                <a:solidFill>
                  <a:srgbClr val="FFFFFF"/>
                </a:solidFill>
                <a:latin typeface="Century"/>
                <a:cs typeface="Century"/>
              </a:rPr>
              <a:t>o</a:t>
            </a:r>
            <a:r>
              <a:rPr sz="4500" spc="-170" dirty="0">
                <a:solidFill>
                  <a:srgbClr val="FFFFFF"/>
                </a:solidFill>
                <a:latin typeface="Century"/>
                <a:cs typeface="Century"/>
              </a:rPr>
              <a:t>ns</a:t>
            </a:r>
            <a:r>
              <a:rPr sz="4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70" dirty="0">
                <a:solidFill>
                  <a:srgbClr val="FFFFFF"/>
                </a:solidFill>
                <a:latin typeface="Century"/>
                <a:cs typeface="Century"/>
              </a:rPr>
              <a:t>abo</a:t>
            </a:r>
            <a:r>
              <a:rPr sz="4500" spc="-135" dirty="0">
                <a:solidFill>
                  <a:srgbClr val="FFFFFF"/>
                </a:solidFill>
                <a:latin typeface="Century"/>
                <a:cs typeface="Century"/>
              </a:rPr>
              <a:t>ut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245" dirty="0">
                <a:solidFill>
                  <a:srgbClr val="FFFFFF"/>
                </a:solidFill>
                <a:latin typeface="Century"/>
                <a:cs typeface="Century"/>
              </a:rPr>
              <a:t>irrig</a:t>
            </a:r>
            <a:r>
              <a:rPr sz="4500" spc="-130" dirty="0">
                <a:solidFill>
                  <a:srgbClr val="FFFFFF"/>
                </a:solidFill>
                <a:latin typeface="Century"/>
                <a:cs typeface="Century"/>
              </a:rPr>
              <a:t>at</a:t>
            </a:r>
            <a:r>
              <a:rPr sz="4500" spc="25" dirty="0">
                <a:solidFill>
                  <a:srgbClr val="FFFFFF"/>
                </a:solidFill>
                <a:latin typeface="Century"/>
                <a:cs typeface="Century"/>
              </a:rPr>
              <a:t>i</a:t>
            </a:r>
            <a:r>
              <a:rPr sz="4500" spc="50" dirty="0">
                <a:solidFill>
                  <a:srgbClr val="FFFFFF"/>
                </a:solidFill>
                <a:latin typeface="Century"/>
                <a:cs typeface="Century"/>
              </a:rPr>
              <a:t>o</a:t>
            </a:r>
            <a:r>
              <a:rPr sz="4500" spc="-200" dirty="0">
                <a:solidFill>
                  <a:srgbClr val="FFFFFF"/>
                </a:solidFill>
                <a:latin typeface="Century"/>
                <a:cs typeface="Century"/>
              </a:rPr>
              <a:t>n,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20" dirty="0">
                <a:solidFill>
                  <a:srgbClr val="FFFFFF"/>
                </a:solidFill>
                <a:latin typeface="Century"/>
                <a:cs typeface="Century"/>
              </a:rPr>
              <a:t>fert</a:t>
            </a:r>
            <a:r>
              <a:rPr sz="4500" spc="-200" dirty="0">
                <a:solidFill>
                  <a:srgbClr val="FFFFFF"/>
                </a:solidFill>
                <a:latin typeface="Century"/>
                <a:cs typeface="Century"/>
              </a:rPr>
              <a:t>ilizat</a:t>
            </a:r>
            <a:r>
              <a:rPr sz="4500" spc="35" dirty="0">
                <a:solidFill>
                  <a:srgbClr val="FFFFFF"/>
                </a:solidFill>
                <a:latin typeface="Century"/>
                <a:cs typeface="Century"/>
              </a:rPr>
              <a:t>io</a:t>
            </a:r>
            <a:r>
              <a:rPr sz="4500" spc="-200" dirty="0">
                <a:solidFill>
                  <a:srgbClr val="FFFFFF"/>
                </a:solidFill>
                <a:latin typeface="Century"/>
                <a:cs typeface="Century"/>
              </a:rPr>
              <a:t>n,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Century"/>
                <a:cs typeface="Century"/>
              </a:rPr>
              <a:t>pes</a:t>
            </a:r>
            <a:r>
              <a:rPr sz="4500" spc="-55" dirty="0">
                <a:solidFill>
                  <a:srgbClr val="FFFFFF"/>
                </a:solidFill>
                <a:latin typeface="Century"/>
                <a:cs typeface="Century"/>
              </a:rPr>
              <a:t>t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235" dirty="0">
                <a:solidFill>
                  <a:srgbClr val="FFFFFF"/>
                </a:solidFill>
                <a:latin typeface="Century"/>
                <a:cs typeface="Century"/>
              </a:rPr>
              <a:t>c</a:t>
            </a:r>
            <a:r>
              <a:rPr sz="4500" spc="275" dirty="0">
                <a:solidFill>
                  <a:srgbClr val="FFFFFF"/>
                </a:solidFill>
                <a:latin typeface="Century"/>
                <a:cs typeface="Century"/>
              </a:rPr>
              <a:t>o</a:t>
            </a:r>
            <a:r>
              <a:rPr sz="4500" spc="-135" dirty="0">
                <a:solidFill>
                  <a:srgbClr val="FFFFFF"/>
                </a:solidFill>
                <a:latin typeface="Century"/>
                <a:cs typeface="Century"/>
              </a:rPr>
              <a:t>nt</a:t>
            </a:r>
            <a:r>
              <a:rPr sz="4500" spc="20" dirty="0">
                <a:solidFill>
                  <a:srgbClr val="FFFFFF"/>
                </a:solidFill>
                <a:latin typeface="Century"/>
                <a:cs typeface="Century"/>
              </a:rPr>
              <a:t>ro</a:t>
            </a:r>
            <a:r>
              <a:rPr sz="4500" spc="-245" dirty="0">
                <a:solidFill>
                  <a:srgbClr val="FFFFFF"/>
                </a:solidFill>
                <a:latin typeface="Century"/>
                <a:cs typeface="Century"/>
              </a:rPr>
              <a:t>l,</a:t>
            </a:r>
            <a:r>
              <a:rPr sz="4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60" dirty="0">
                <a:solidFill>
                  <a:srgbClr val="FFFFFF"/>
                </a:solidFill>
                <a:latin typeface="Century"/>
                <a:cs typeface="Century"/>
              </a:rPr>
              <a:t>and</a:t>
            </a:r>
            <a:r>
              <a:rPr sz="4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20" dirty="0">
                <a:solidFill>
                  <a:srgbClr val="FFFFFF"/>
                </a:solidFill>
                <a:latin typeface="Century"/>
                <a:cs typeface="Century"/>
              </a:rPr>
              <a:t>harves</a:t>
            </a:r>
            <a:r>
              <a:rPr sz="4500" spc="-55" dirty="0">
                <a:solidFill>
                  <a:srgbClr val="FFFFFF"/>
                </a:solidFill>
                <a:latin typeface="Century"/>
                <a:cs typeface="Century"/>
              </a:rPr>
              <a:t>t</a:t>
            </a:r>
            <a:r>
              <a:rPr sz="4500" spc="-180" dirty="0">
                <a:solidFill>
                  <a:srgbClr val="FFFFFF"/>
                </a:solidFill>
                <a:latin typeface="Century"/>
                <a:cs typeface="Century"/>
              </a:rPr>
              <a:t>ing</a:t>
            </a:r>
            <a:r>
              <a:rPr sz="4500" spc="-190" dirty="0">
                <a:solidFill>
                  <a:srgbClr val="FFFFFF"/>
                </a:solidFill>
                <a:latin typeface="Century"/>
                <a:cs typeface="Century"/>
              </a:rPr>
              <a:t>.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30" dirty="0">
                <a:solidFill>
                  <a:srgbClr val="FFFFFF"/>
                </a:solidFill>
                <a:latin typeface="Century"/>
                <a:cs typeface="Century"/>
              </a:rPr>
              <a:t>i</a:t>
            </a:r>
            <a:r>
              <a:rPr sz="4500" spc="-375" dirty="0">
                <a:solidFill>
                  <a:srgbClr val="FFFFFF"/>
                </a:solidFill>
                <a:latin typeface="Century"/>
                <a:cs typeface="Century"/>
              </a:rPr>
              <a:t>m</a:t>
            </a:r>
            <a:r>
              <a:rPr sz="4500" dirty="0">
                <a:solidFill>
                  <a:srgbClr val="FFFFFF"/>
                </a:solidFill>
                <a:latin typeface="Century"/>
                <a:cs typeface="Century"/>
              </a:rPr>
              <a:t>pro</a:t>
            </a:r>
            <a:r>
              <a:rPr sz="4500" spc="70" dirty="0">
                <a:solidFill>
                  <a:srgbClr val="FFFFFF"/>
                </a:solidFill>
                <a:latin typeface="Century"/>
                <a:cs typeface="Century"/>
              </a:rPr>
              <a:t>ve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Century"/>
                <a:cs typeface="Century"/>
              </a:rPr>
              <a:t>pro</a:t>
            </a:r>
            <a:r>
              <a:rPr sz="4500" spc="-25" dirty="0">
                <a:solidFill>
                  <a:srgbClr val="FFFFFF"/>
                </a:solidFill>
                <a:latin typeface="Century"/>
                <a:cs typeface="Century"/>
              </a:rPr>
              <a:t>duct</a:t>
            </a:r>
            <a:r>
              <a:rPr sz="4500" spc="-160" dirty="0">
                <a:solidFill>
                  <a:srgbClr val="FFFFFF"/>
                </a:solidFill>
                <a:latin typeface="Century"/>
                <a:cs typeface="Century"/>
              </a:rPr>
              <a:t>ivi</a:t>
            </a:r>
            <a:r>
              <a:rPr sz="4500" spc="-150" dirty="0">
                <a:solidFill>
                  <a:srgbClr val="FFFFFF"/>
                </a:solidFill>
                <a:latin typeface="Century"/>
                <a:cs typeface="Century"/>
              </a:rPr>
              <a:t>t</a:t>
            </a:r>
            <a:r>
              <a:rPr sz="4500" spc="-25" dirty="0">
                <a:solidFill>
                  <a:srgbClr val="FFFFFF"/>
                </a:solidFill>
                <a:latin typeface="Century"/>
                <a:cs typeface="Century"/>
              </a:rPr>
              <a:t>y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204" dirty="0">
                <a:solidFill>
                  <a:srgbClr val="FFFFFF"/>
                </a:solidFill>
                <a:latin typeface="Century"/>
                <a:cs typeface="Century"/>
              </a:rPr>
              <a:t>a</a:t>
            </a:r>
            <a:r>
              <a:rPr sz="4500" spc="-215" dirty="0">
                <a:solidFill>
                  <a:srgbClr val="FFFFFF"/>
                </a:solidFill>
                <a:latin typeface="Century"/>
                <a:cs typeface="Century"/>
              </a:rPr>
              <a:t>n</a:t>
            </a:r>
            <a:r>
              <a:rPr sz="4500" spc="-30" dirty="0">
                <a:solidFill>
                  <a:srgbClr val="FFFFFF"/>
                </a:solidFill>
                <a:latin typeface="Century"/>
                <a:cs typeface="Century"/>
              </a:rPr>
              <a:t>d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Century"/>
                <a:cs typeface="Century"/>
              </a:rPr>
              <a:t>efficie</a:t>
            </a:r>
            <a:r>
              <a:rPr sz="4500" spc="5" dirty="0">
                <a:solidFill>
                  <a:srgbClr val="FFFFFF"/>
                </a:solidFill>
                <a:latin typeface="Century"/>
                <a:cs typeface="Century"/>
              </a:rPr>
              <a:t>n</a:t>
            </a:r>
            <a:r>
              <a:rPr sz="4500" spc="-20" dirty="0">
                <a:solidFill>
                  <a:srgbClr val="FFFFFF"/>
                </a:solidFill>
                <a:latin typeface="Century"/>
                <a:cs typeface="Century"/>
              </a:rPr>
              <a:t>cy,</a:t>
            </a:r>
            <a:r>
              <a:rPr sz="4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95" dirty="0">
                <a:solidFill>
                  <a:srgbClr val="FFFFFF"/>
                </a:solidFill>
                <a:latin typeface="Century"/>
                <a:cs typeface="Century"/>
              </a:rPr>
              <a:t>red</a:t>
            </a:r>
            <a:r>
              <a:rPr sz="4500" spc="-125" dirty="0">
                <a:solidFill>
                  <a:srgbClr val="FFFFFF"/>
                </a:solidFill>
                <a:latin typeface="Century"/>
                <a:cs typeface="Century"/>
              </a:rPr>
              <a:t>u</a:t>
            </a:r>
            <a:r>
              <a:rPr sz="4500" spc="170" dirty="0">
                <a:solidFill>
                  <a:srgbClr val="FFFFFF"/>
                </a:solidFill>
                <a:latin typeface="Century"/>
                <a:cs typeface="Century"/>
              </a:rPr>
              <a:t>ce</a:t>
            </a:r>
            <a:r>
              <a:rPr sz="4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250" dirty="0">
                <a:solidFill>
                  <a:srgbClr val="FFFFFF"/>
                </a:solidFill>
                <a:latin typeface="Century"/>
                <a:cs typeface="Century"/>
              </a:rPr>
              <a:t>co</a:t>
            </a:r>
            <a:r>
              <a:rPr sz="4500" spc="-105" dirty="0">
                <a:solidFill>
                  <a:srgbClr val="FFFFFF"/>
                </a:solidFill>
                <a:latin typeface="Century"/>
                <a:cs typeface="Century"/>
              </a:rPr>
              <a:t>s</a:t>
            </a:r>
            <a:r>
              <a:rPr sz="4500" spc="-55" dirty="0">
                <a:solidFill>
                  <a:srgbClr val="FFFFFF"/>
                </a:solidFill>
                <a:latin typeface="Century"/>
                <a:cs typeface="Century"/>
              </a:rPr>
              <a:t>t</a:t>
            </a:r>
            <a:r>
              <a:rPr sz="4500" spc="-105" dirty="0">
                <a:solidFill>
                  <a:srgbClr val="FFFFFF"/>
                </a:solidFill>
                <a:latin typeface="Century"/>
                <a:cs typeface="Century"/>
              </a:rPr>
              <a:t>s</a:t>
            </a:r>
            <a:r>
              <a:rPr sz="4500" spc="-190" dirty="0">
                <a:solidFill>
                  <a:srgbClr val="FFFFFF"/>
                </a:solidFill>
                <a:latin typeface="Century"/>
                <a:cs typeface="Century"/>
              </a:rPr>
              <a:t>,</a:t>
            </a:r>
            <a:r>
              <a:rPr sz="4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50" dirty="0">
                <a:solidFill>
                  <a:srgbClr val="FFFFFF"/>
                </a:solidFill>
                <a:latin typeface="Century"/>
                <a:cs typeface="Century"/>
              </a:rPr>
              <a:t>ens</a:t>
            </a:r>
            <a:r>
              <a:rPr sz="4500" spc="-120" dirty="0">
                <a:solidFill>
                  <a:srgbClr val="FFFFFF"/>
                </a:solidFill>
                <a:latin typeface="Century"/>
                <a:cs typeface="Century"/>
              </a:rPr>
              <a:t>ure</a:t>
            </a:r>
            <a:r>
              <a:rPr sz="4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60" dirty="0">
                <a:solidFill>
                  <a:srgbClr val="FFFFFF"/>
                </a:solidFill>
                <a:latin typeface="Century"/>
                <a:cs typeface="Century"/>
              </a:rPr>
              <a:t>and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Century"/>
                <a:cs typeface="Century"/>
              </a:rPr>
              <a:t>pro</a:t>
            </a:r>
            <a:r>
              <a:rPr sz="4500" spc="60" dirty="0">
                <a:solidFill>
                  <a:srgbClr val="FFFFFF"/>
                </a:solidFill>
                <a:latin typeface="Century"/>
                <a:cs typeface="Century"/>
              </a:rPr>
              <a:t>mo</a:t>
            </a:r>
            <a:r>
              <a:rPr sz="4500" spc="-55" dirty="0">
                <a:solidFill>
                  <a:srgbClr val="FFFFFF"/>
                </a:solidFill>
                <a:latin typeface="Century"/>
                <a:cs typeface="Century"/>
              </a:rPr>
              <a:t>t</a:t>
            </a:r>
            <a:r>
              <a:rPr sz="4500" spc="155" dirty="0">
                <a:solidFill>
                  <a:srgbClr val="FFFFFF"/>
                </a:solidFill>
                <a:latin typeface="Century"/>
                <a:cs typeface="Century"/>
              </a:rPr>
              <a:t>e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05" dirty="0">
                <a:solidFill>
                  <a:srgbClr val="FFFFFF"/>
                </a:solidFill>
                <a:latin typeface="Century"/>
                <a:cs typeface="Century"/>
              </a:rPr>
              <a:t>s</a:t>
            </a:r>
            <a:r>
              <a:rPr sz="4500" spc="-170" dirty="0">
                <a:solidFill>
                  <a:srgbClr val="FFFFFF"/>
                </a:solidFill>
                <a:latin typeface="Century"/>
                <a:cs typeface="Century"/>
              </a:rPr>
              <a:t>us</a:t>
            </a:r>
            <a:r>
              <a:rPr sz="4500" spc="-55" dirty="0">
                <a:solidFill>
                  <a:srgbClr val="FFFFFF"/>
                </a:solidFill>
                <a:latin typeface="Century"/>
                <a:cs typeface="Century"/>
              </a:rPr>
              <a:t>t</a:t>
            </a:r>
            <a:r>
              <a:rPr sz="4500" spc="-190" dirty="0">
                <a:solidFill>
                  <a:srgbClr val="FFFFFF"/>
                </a:solidFill>
                <a:latin typeface="Century"/>
                <a:cs typeface="Century"/>
              </a:rPr>
              <a:t>ainab</a:t>
            </a:r>
            <a:r>
              <a:rPr sz="4500" spc="-110" dirty="0">
                <a:solidFill>
                  <a:srgbClr val="FFFFFF"/>
                </a:solidFill>
                <a:latin typeface="Century"/>
                <a:cs typeface="Century"/>
              </a:rPr>
              <a:t>i</a:t>
            </a:r>
            <a:r>
              <a:rPr sz="4500" spc="-200" dirty="0">
                <a:solidFill>
                  <a:srgbClr val="FFFFFF"/>
                </a:solidFill>
                <a:latin typeface="Century"/>
                <a:cs typeface="Century"/>
              </a:rPr>
              <a:t>lit</a:t>
            </a:r>
            <a:r>
              <a:rPr sz="4500" spc="-25" dirty="0">
                <a:solidFill>
                  <a:srgbClr val="FFFFFF"/>
                </a:solidFill>
                <a:latin typeface="Century"/>
                <a:cs typeface="Century"/>
              </a:rPr>
              <a:t>y</a:t>
            </a:r>
            <a:r>
              <a:rPr sz="4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225" dirty="0">
                <a:solidFill>
                  <a:srgbClr val="FFFFFF"/>
                </a:solidFill>
                <a:latin typeface="Century"/>
                <a:cs typeface="Century"/>
              </a:rPr>
              <a:t>fo</a:t>
            </a:r>
            <a:r>
              <a:rPr sz="4500" spc="-320" dirty="0">
                <a:solidFill>
                  <a:srgbClr val="FFFFFF"/>
                </a:solidFill>
                <a:latin typeface="Century"/>
                <a:cs typeface="Century"/>
              </a:rPr>
              <a:t>r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35" dirty="0">
                <a:solidFill>
                  <a:srgbClr val="FFFFFF"/>
                </a:solidFill>
                <a:latin typeface="Century"/>
                <a:cs typeface="Century"/>
              </a:rPr>
              <a:t>lo</a:t>
            </a:r>
            <a:r>
              <a:rPr sz="4500" spc="-130" dirty="0">
                <a:solidFill>
                  <a:srgbClr val="FFFFFF"/>
                </a:solidFill>
                <a:latin typeface="Century"/>
                <a:cs typeface="Century"/>
              </a:rPr>
              <a:t>ng</a:t>
            </a:r>
            <a:r>
              <a:rPr sz="4500" spc="170" dirty="0">
                <a:solidFill>
                  <a:srgbClr val="FFFFFF"/>
                </a:solidFill>
                <a:latin typeface="Century"/>
                <a:cs typeface="Century"/>
              </a:rPr>
              <a:t>-</a:t>
            </a:r>
            <a:r>
              <a:rPr sz="4500" spc="-55" dirty="0">
                <a:solidFill>
                  <a:srgbClr val="FFFFFF"/>
                </a:solidFill>
                <a:latin typeface="Century"/>
                <a:cs typeface="Century"/>
              </a:rPr>
              <a:t>t</a:t>
            </a:r>
            <a:r>
              <a:rPr sz="4500" spc="-140" dirty="0">
                <a:solidFill>
                  <a:srgbClr val="FFFFFF"/>
                </a:solidFill>
                <a:latin typeface="Century"/>
                <a:cs typeface="Century"/>
              </a:rPr>
              <a:t>erm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05" dirty="0">
                <a:solidFill>
                  <a:srgbClr val="FFFFFF"/>
                </a:solidFill>
                <a:latin typeface="Century"/>
                <a:cs typeface="Century"/>
              </a:rPr>
              <a:t>s</a:t>
            </a:r>
            <a:r>
              <a:rPr sz="4500" spc="-240" dirty="0">
                <a:solidFill>
                  <a:srgbClr val="FFFFFF"/>
                </a:solidFill>
                <a:latin typeface="Century"/>
                <a:cs typeface="Century"/>
              </a:rPr>
              <a:t>u</a:t>
            </a:r>
            <a:r>
              <a:rPr sz="4500" spc="100" dirty="0">
                <a:solidFill>
                  <a:srgbClr val="FFFFFF"/>
                </a:solidFill>
                <a:latin typeface="Century"/>
                <a:cs typeface="Century"/>
              </a:rPr>
              <a:t>cces</a:t>
            </a:r>
            <a:r>
              <a:rPr sz="4500" spc="-105" dirty="0">
                <a:solidFill>
                  <a:srgbClr val="FFFFFF"/>
                </a:solidFill>
                <a:latin typeface="Century"/>
                <a:cs typeface="Century"/>
              </a:rPr>
              <a:t>s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229" dirty="0">
                <a:solidFill>
                  <a:srgbClr val="FFFFFF"/>
                </a:solidFill>
                <a:latin typeface="Century"/>
                <a:cs typeface="Century"/>
              </a:rPr>
              <a:t>in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125" dirty="0">
                <a:solidFill>
                  <a:srgbClr val="FFFFFF"/>
                </a:solidFill>
                <a:latin typeface="Century"/>
                <a:cs typeface="Century"/>
              </a:rPr>
              <a:t>ag</a:t>
            </a:r>
            <a:r>
              <a:rPr sz="4500" spc="-155" dirty="0">
                <a:solidFill>
                  <a:srgbClr val="FFFFFF"/>
                </a:solidFill>
                <a:latin typeface="Century"/>
                <a:cs typeface="Century"/>
              </a:rPr>
              <a:t>ricult</a:t>
            </a:r>
            <a:r>
              <a:rPr sz="4500" spc="-305" dirty="0">
                <a:solidFill>
                  <a:srgbClr val="FFFFFF"/>
                </a:solidFill>
                <a:latin typeface="Century"/>
                <a:cs typeface="Century"/>
              </a:rPr>
              <a:t>u</a:t>
            </a:r>
            <a:r>
              <a:rPr sz="4500" spc="-240" dirty="0">
                <a:solidFill>
                  <a:srgbClr val="FFFFFF"/>
                </a:solidFill>
                <a:latin typeface="Century"/>
                <a:cs typeface="Century"/>
              </a:rPr>
              <a:t>r</a:t>
            </a:r>
            <a:r>
              <a:rPr sz="4500" spc="-20" dirty="0">
                <a:solidFill>
                  <a:srgbClr val="FFFFFF"/>
                </a:solidFill>
                <a:latin typeface="Century"/>
                <a:cs typeface="Century"/>
              </a:rPr>
              <a:t>e.</a:t>
            </a:r>
            <a:endParaRPr sz="45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"/>
            <a:ext cx="18287999" cy="1028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6419" y="6963156"/>
            <a:ext cx="16451580" cy="2757170"/>
          </a:xfrm>
          <a:custGeom>
            <a:avLst/>
            <a:gdLst/>
            <a:ahLst/>
            <a:cxnLst/>
            <a:rect l="l" t="t" r="r" b="b"/>
            <a:pathLst>
              <a:path w="16451580" h="2757170">
                <a:moveTo>
                  <a:pt x="16451580" y="0"/>
                </a:moveTo>
                <a:lnTo>
                  <a:pt x="89153" y="0"/>
                </a:lnTo>
                <a:lnTo>
                  <a:pt x="75612" y="1020"/>
                </a:lnTo>
                <a:lnTo>
                  <a:pt x="36972" y="16840"/>
                </a:lnTo>
                <a:lnTo>
                  <a:pt x="10084" y="47902"/>
                </a:lnTo>
                <a:lnTo>
                  <a:pt x="0" y="89153"/>
                </a:lnTo>
                <a:lnTo>
                  <a:pt x="1014" y="2681305"/>
                </a:lnTo>
                <a:lnTo>
                  <a:pt x="16827" y="2719936"/>
                </a:lnTo>
                <a:lnTo>
                  <a:pt x="47892" y="2746827"/>
                </a:lnTo>
                <a:lnTo>
                  <a:pt x="89153" y="2756915"/>
                </a:lnTo>
                <a:lnTo>
                  <a:pt x="16451580" y="2755922"/>
                </a:lnTo>
                <a:lnTo>
                  <a:pt x="16451580" y="0"/>
                </a:lnTo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723" y="6963156"/>
            <a:ext cx="2757170" cy="2757170"/>
          </a:xfrm>
          <a:custGeom>
            <a:avLst/>
            <a:gdLst/>
            <a:ahLst/>
            <a:cxnLst/>
            <a:rect l="l" t="t" r="r" b="b"/>
            <a:pathLst>
              <a:path w="2757170" h="2757170">
                <a:moveTo>
                  <a:pt x="1378457" y="0"/>
                </a:moveTo>
                <a:lnTo>
                  <a:pt x="1265401" y="4569"/>
                </a:lnTo>
                <a:lnTo>
                  <a:pt x="1154862" y="18040"/>
                </a:lnTo>
                <a:lnTo>
                  <a:pt x="1047195" y="40058"/>
                </a:lnTo>
                <a:lnTo>
                  <a:pt x="942754" y="70269"/>
                </a:lnTo>
                <a:lnTo>
                  <a:pt x="841895" y="108317"/>
                </a:lnTo>
                <a:lnTo>
                  <a:pt x="744972" y="153849"/>
                </a:lnTo>
                <a:lnTo>
                  <a:pt x="652340" y="206510"/>
                </a:lnTo>
                <a:lnTo>
                  <a:pt x="564354" y="265945"/>
                </a:lnTo>
                <a:lnTo>
                  <a:pt x="481368" y="331799"/>
                </a:lnTo>
                <a:lnTo>
                  <a:pt x="403737" y="403719"/>
                </a:lnTo>
                <a:lnTo>
                  <a:pt x="331816" y="481348"/>
                </a:lnTo>
                <a:lnTo>
                  <a:pt x="265959" y="564333"/>
                </a:lnTo>
                <a:lnTo>
                  <a:pt x="206522" y="652319"/>
                </a:lnTo>
                <a:lnTo>
                  <a:pt x="153859" y="744951"/>
                </a:lnTo>
                <a:lnTo>
                  <a:pt x="108324" y="841875"/>
                </a:lnTo>
                <a:lnTo>
                  <a:pt x="70273" y="942736"/>
                </a:lnTo>
                <a:lnTo>
                  <a:pt x="40061" y="1047179"/>
                </a:lnTo>
                <a:lnTo>
                  <a:pt x="18041" y="1154850"/>
                </a:lnTo>
                <a:lnTo>
                  <a:pt x="4569" y="1265395"/>
                </a:lnTo>
                <a:lnTo>
                  <a:pt x="0" y="1378457"/>
                </a:lnTo>
                <a:lnTo>
                  <a:pt x="4569" y="1491514"/>
                </a:lnTo>
                <a:lnTo>
                  <a:pt x="18041" y="1602053"/>
                </a:lnTo>
                <a:lnTo>
                  <a:pt x="40061" y="1709720"/>
                </a:lnTo>
                <a:lnTo>
                  <a:pt x="70273" y="1814161"/>
                </a:lnTo>
                <a:lnTo>
                  <a:pt x="108324" y="1915020"/>
                </a:lnTo>
                <a:lnTo>
                  <a:pt x="153859" y="2011943"/>
                </a:lnTo>
                <a:lnTo>
                  <a:pt x="206522" y="2104575"/>
                </a:lnTo>
                <a:lnTo>
                  <a:pt x="265959" y="2192561"/>
                </a:lnTo>
                <a:lnTo>
                  <a:pt x="331816" y="2275547"/>
                </a:lnTo>
                <a:lnTo>
                  <a:pt x="403737" y="2353178"/>
                </a:lnTo>
                <a:lnTo>
                  <a:pt x="481368" y="2425099"/>
                </a:lnTo>
                <a:lnTo>
                  <a:pt x="564354" y="2490956"/>
                </a:lnTo>
                <a:lnTo>
                  <a:pt x="652340" y="2550393"/>
                </a:lnTo>
                <a:lnTo>
                  <a:pt x="744972" y="2603056"/>
                </a:lnTo>
                <a:lnTo>
                  <a:pt x="841895" y="2648591"/>
                </a:lnTo>
                <a:lnTo>
                  <a:pt x="942754" y="2686642"/>
                </a:lnTo>
                <a:lnTo>
                  <a:pt x="1047195" y="2716854"/>
                </a:lnTo>
                <a:lnTo>
                  <a:pt x="1154862" y="2738874"/>
                </a:lnTo>
                <a:lnTo>
                  <a:pt x="1265401" y="2752346"/>
                </a:lnTo>
                <a:lnTo>
                  <a:pt x="1378457" y="2756915"/>
                </a:lnTo>
                <a:lnTo>
                  <a:pt x="1491520" y="2752346"/>
                </a:lnTo>
                <a:lnTo>
                  <a:pt x="1602065" y="2738874"/>
                </a:lnTo>
                <a:lnTo>
                  <a:pt x="1709736" y="2716854"/>
                </a:lnTo>
                <a:lnTo>
                  <a:pt x="1814179" y="2686642"/>
                </a:lnTo>
                <a:lnTo>
                  <a:pt x="1915040" y="2648591"/>
                </a:lnTo>
                <a:lnTo>
                  <a:pt x="2011964" y="2603056"/>
                </a:lnTo>
                <a:lnTo>
                  <a:pt x="2104596" y="2550393"/>
                </a:lnTo>
                <a:lnTo>
                  <a:pt x="2192582" y="2490956"/>
                </a:lnTo>
                <a:lnTo>
                  <a:pt x="2275567" y="2425099"/>
                </a:lnTo>
                <a:lnTo>
                  <a:pt x="2353196" y="2353178"/>
                </a:lnTo>
                <a:lnTo>
                  <a:pt x="2425116" y="2275547"/>
                </a:lnTo>
                <a:lnTo>
                  <a:pt x="2490970" y="2192561"/>
                </a:lnTo>
                <a:lnTo>
                  <a:pt x="2550405" y="2104575"/>
                </a:lnTo>
                <a:lnTo>
                  <a:pt x="2603066" y="2011943"/>
                </a:lnTo>
                <a:lnTo>
                  <a:pt x="2648598" y="1915020"/>
                </a:lnTo>
                <a:lnTo>
                  <a:pt x="2686646" y="1814161"/>
                </a:lnTo>
                <a:lnTo>
                  <a:pt x="2716857" y="1709720"/>
                </a:lnTo>
                <a:lnTo>
                  <a:pt x="2738875" y="1602053"/>
                </a:lnTo>
                <a:lnTo>
                  <a:pt x="2752346" y="1491514"/>
                </a:lnTo>
                <a:lnTo>
                  <a:pt x="2756915" y="1378457"/>
                </a:lnTo>
                <a:lnTo>
                  <a:pt x="2752346" y="1265395"/>
                </a:lnTo>
                <a:lnTo>
                  <a:pt x="2738875" y="1154850"/>
                </a:lnTo>
                <a:lnTo>
                  <a:pt x="2716857" y="1047179"/>
                </a:lnTo>
                <a:lnTo>
                  <a:pt x="2686646" y="942736"/>
                </a:lnTo>
                <a:lnTo>
                  <a:pt x="2648598" y="841875"/>
                </a:lnTo>
                <a:lnTo>
                  <a:pt x="2603066" y="744951"/>
                </a:lnTo>
                <a:lnTo>
                  <a:pt x="2550405" y="652319"/>
                </a:lnTo>
                <a:lnTo>
                  <a:pt x="2490970" y="564333"/>
                </a:lnTo>
                <a:lnTo>
                  <a:pt x="2425116" y="481348"/>
                </a:lnTo>
                <a:lnTo>
                  <a:pt x="2353196" y="403719"/>
                </a:lnTo>
                <a:lnTo>
                  <a:pt x="2275567" y="331799"/>
                </a:lnTo>
                <a:lnTo>
                  <a:pt x="2192582" y="265945"/>
                </a:lnTo>
                <a:lnTo>
                  <a:pt x="2104596" y="206510"/>
                </a:lnTo>
                <a:lnTo>
                  <a:pt x="2011964" y="153849"/>
                </a:lnTo>
                <a:lnTo>
                  <a:pt x="1915040" y="108317"/>
                </a:lnTo>
                <a:lnTo>
                  <a:pt x="1814179" y="70269"/>
                </a:lnTo>
                <a:lnTo>
                  <a:pt x="1709736" y="40058"/>
                </a:lnTo>
                <a:lnTo>
                  <a:pt x="1602065" y="18040"/>
                </a:lnTo>
                <a:lnTo>
                  <a:pt x="1491520" y="4569"/>
                </a:lnTo>
                <a:lnTo>
                  <a:pt x="1378457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1480" y="7819801"/>
            <a:ext cx="1530350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185" dirty="0">
                <a:solidFill>
                  <a:srgbClr val="0F1A38"/>
                </a:solidFill>
                <a:latin typeface="Palatino Linotype"/>
                <a:cs typeface="Palatino Linotype"/>
              </a:rPr>
              <a:t>02.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1346" y="7823026"/>
            <a:ext cx="1207135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95"/>
              </a:lnSpc>
            </a:pPr>
            <a:r>
              <a:rPr sz="9000" spc="-285" dirty="0">
                <a:solidFill>
                  <a:srgbClr val="EDECEC"/>
                </a:solidFill>
                <a:latin typeface="Century"/>
                <a:cs typeface="Century"/>
              </a:rPr>
              <a:t>Creat</a:t>
            </a:r>
            <a:r>
              <a:rPr sz="9000" spc="70" dirty="0">
                <a:solidFill>
                  <a:srgbClr val="EDECEC"/>
                </a:solidFill>
                <a:latin typeface="Century"/>
                <a:cs typeface="Century"/>
              </a:rPr>
              <a:t>io</a:t>
            </a:r>
            <a:r>
              <a:rPr sz="9000" spc="-440" dirty="0">
                <a:solidFill>
                  <a:srgbClr val="EDECEC"/>
                </a:solidFill>
                <a:latin typeface="Century"/>
                <a:cs typeface="Century"/>
              </a:rPr>
              <a:t>n</a:t>
            </a:r>
            <a:r>
              <a:rPr sz="9000" spc="-110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9000" spc="675" dirty="0">
                <a:solidFill>
                  <a:srgbClr val="EDECEC"/>
                </a:solidFill>
                <a:latin typeface="Century"/>
                <a:cs typeface="Century"/>
              </a:rPr>
              <a:t>o</a:t>
            </a:r>
            <a:r>
              <a:rPr sz="9000" spc="235" dirty="0">
                <a:solidFill>
                  <a:srgbClr val="EDECEC"/>
                </a:solidFill>
                <a:latin typeface="Century"/>
                <a:cs typeface="Century"/>
              </a:rPr>
              <a:t>f</a:t>
            </a:r>
            <a:r>
              <a:rPr sz="9000" spc="-110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9000" spc="-1040" dirty="0">
                <a:solidFill>
                  <a:srgbClr val="EDECEC"/>
                </a:solidFill>
                <a:latin typeface="Century"/>
                <a:cs typeface="Century"/>
              </a:rPr>
              <a:t>ER</a:t>
            </a:r>
            <a:r>
              <a:rPr sz="9000" spc="-140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9000" spc="-300" dirty="0">
                <a:solidFill>
                  <a:srgbClr val="EDECEC"/>
                </a:solidFill>
                <a:latin typeface="Century"/>
                <a:cs typeface="Century"/>
              </a:rPr>
              <a:t>Diag</a:t>
            </a:r>
            <a:r>
              <a:rPr sz="9000" spc="-509" dirty="0">
                <a:solidFill>
                  <a:srgbClr val="EDECEC"/>
                </a:solidFill>
                <a:latin typeface="Century"/>
                <a:cs typeface="Century"/>
              </a:rPr>
              <a:t>ram</a:t>
            </a:r>
            <a:endParaRPr sz="9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0" y="10283952"/>
                </a:moveTo>
                <a:lnTo>
                  <a:pt x="18287999" y="10283952"/>
                </a:lnTo>
                <a:lnTo>
                  <a:pt x="18287999" y="0"/>
                </a:lnTo>
                <a:lnTo>
                  <a:pt x="0" y="0"/>
                </a:lnTo>
                <a:lnTo>
                  <a:pt x="0" y="10283952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48"/>
            <a:ext cx="18287999" cy="10283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7679" y="304800"/>
            <a:ext cx="8615680" cy="1028700"/>
          </a:xfrm>
          <a:custGeom>
            <a:avLst/>
            <a:gdLst/>
            <a:ahLst/>
            <a:cxnLst/>
            <a:rect l="l" t="t" r="r" b="b"/>
            <a:pathLst>
              <a:path w="8615680" h="1028700">
                <a:moveTo>
                  <a:pt x="8523061" y="0"/>
                </a:moveTo>
                <a:lnTo>
                  <a:pt x="91178" y="4"/>
                </a:lnTo>
                <a:lnTo>
                  <a:pt x="44332" y="14020"/>
                </a:lnTo>
                <a:lnTo>
                  <a:pt x="14268" y="42766"/>
                </a:lnTo>
                <a:lnTo>
                  <a:pt x="926" y="79049"/>
                </a:lnTo>
                <a:lnTo>
                  <a:pt x="0" y="92110"/>
                </a:lnTo>
                <a:lnTo>
                  <a:pt x="4" y="937498"/>
                </a:lnTo>
                <a:lnTo>
                  <a:pt x="14021" y="984358"/>
                </a:lnTo>
                <a:lnTo>
                  <a:pt x="42748" y="1014427"/>
                </a:lnTo>
                <a:lnTo>
                  <a:pt x="79019" y="1027773"/>
                </a:lnTo>
                <a:lnTo>
                  <a:pt x="92080" y="1028699"/>
                </a:lnTo>
                <a:lnTo>
                  <a:pt x="8523987" y="1028695"/>
                </a:lnTo>
                <a:lnTo>
                  <a:pt x="8570838" y="1014673"/>
                </a:lnTo>
                <a:lnTo>
                  <a:pt x="8600905" y="985930"/>
                </a:lnTo>
                <a:lnTo>
                  <a:pt x="8614245" y="949649"/>
                </a:lnTo>
                <a:lnTo>
                  <a:pt x="8615171" y="936589"/>
                </a:lnTo>
                <a:lnTo>
                  <a:pt x="8615167" y="91184"/>
                </a:lnTo>
                <a:lnTo>
                  <a:pt x="8601145" y="44333"/>
                </a:lnTo>
                <a:lnTo>
                  <a:pt x="8572402" y="14266"/>
                </a:lnTo>
                <a:lnTo>
                  <a:pt x="8536085" y="923"/>
                </a:lnTo>
                <a:lnTo>
                  <a:pt x="8523061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9364" y="1557528"/>
            <a:ext cx="14557247" cy="8569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6943" rIns="0" bIns="0" rtlCol="0">
            <a:spAutoFit/>
          </a:bodyPr>
          <a:lstStyle/>
          <a:p>
            <a:pPr marL="6373495">
              <a:lnSpc>
                <a:spcPts val="5400"/>
              </a:lnSpc>
            </a:pPr>
            <a:r>
              <a:rPr spc="-520" dirty="0">
                <a:solidFill>
                  <a:srgbClr val="32632F"/>
                </a:solidFill>
              </a:rPr>
              <a:t>ER</a:t>
            </a:r>
            <a:r>
              <a:rPr spc="-55" dirty="0">
                <a:solidFill>
                  <a:srgbClr val="32632F"/>
                </a:solidFill>
                <a:latin typeface="Times New Roman"/>
                <a:cs typeface="Times New Roman"/>
              </a:rPr>
              <a:t> </a:t>
            </a:r>
            <a:r>
              <a:rPr spc="-200" dirty="0">
                <a:solidFill>
                  <a:srgbClr val="32632F"/>
                </a:solidFill>
              </a:rPr>
              <a:t>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0" y="10283952"/>
                </a:moveTo>
                <a:lnTo>
                  <a:pt x="18287999" y="10283952"/>
                </a:lnTo>
                <a:lnTo>
                  <a:pt x="18287999" y="0"/>
                </a:lnTo>
                <a:lnTo>
                  <a:pt x="0" y="0"/>
                </a:lnTo>
                <a:lnTo>
                  <a:pt x="0" y="10283952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48"/>
            <a:ext cx="18287999" cy="10283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0555" y="143256"/>
            <a:ext cx="8616950" cy="1028700"/>
          </a:xfrm>
          <a:custGeom>
            <a:avLst/>
            <a:gdLst/>
            <a:ahLst/>
            <a:cxnLst/>
            <a:rect l="l" t="t" r="r" b="b"/>
            <a:pathLst>
              <a:path w="8616950" h="1028700">
                <a:moveTo>
                  <a:pt x="8524585" y="0"/>
                </a:moveTo>
                <a:lnTo>
                  <a:pt x="91178" y="4"/>
                </a:lnTo>
                <a:lnTo>
                  <a:pt x="44386" y="14020"/>
                </a:lnTo>
                <a:lnTo>
                  <a:pt x="14268" y="42766"/>
                </a:lnTo>
                <a:lnTo>
                  <a:pt x="926" y="79049"/>
                </a:lnTo>
                <a:lnTo>
                  <a:pt x="0" y="92110"/>
                </a:lnTo>
                <a:lnTo>
                  <a:pt x="4" y="937509"/>
                </a:lnTo>
                <a:lnTo>
                  <a:pt x="14032" y="984361"/>
                </a:lnTo>
                <a:lnTo>
                  <a:pt x="42801" y="1014427"/>
                </a:lnTo>
                <a:lnTo>
                  <a:pt x="79029" y="1027773"/>
                </a:lnTo>
                <a:lnTo>
                  <a:pt x="92080" y="1028699"/>
                </a:lnTo>
                <a:lnTo>
                  <a:pt x="8525511" y="1028695"/>
                </a:lnTo>
                <a:lnTo>
                  <a:pt x="8572308" y="1014673"/>
                </a:lnTo>
                <a:lnTo>
                  <a:pt x="8602429" y="985930"/>
                </a:lnTo>
                <a:lnTo>
                  <a:pt x="8615769" y="949649"/>
                </a:lnTo>
                <a:lnTo>
                  <a:pt x="8616695" y="936589"/>
                </a:lnTo>
                <a:lnTo>
                  <a:pt x="8616691" y="91173"/>
                </a:lnTo>
                <a:lnTo>
                  <a:pt x="8602658" y="44329"/>
                </a:lnTo>
                <a:lnTo>
                  <a:pt x="8573873" y="14266"/>
                </a:lnTo>
                <a:lnTo>
                  <a:pt x="8537600" y="923"/>
                </a:lnTo>
                <a:lnTo>
                  <a:pt x="8524585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4207" y="1359408"/>
            <a:ext cx="14959583" cy="871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249" rIns="0" bIns="0" rtlCol="0">
            <a:spAutoFit/>
          </a:bodyPr>
          <a:lstStyle/>
          <a:p>
            <a:pPr marL="6706234">
              <a:lnSpc>
                <a:spcPts val="5400"/>
              </a:lnSpc>
            </a:pPr>
            <a:r>
              <a:rPr spc="-520" dirty="0">
                <a:solidFill>
                  <a:srgbClr val="36472F"/>
                </a:solidFill>
              </a:rPr>
              <a:t>ER</a:t>
            </a:r>
            <a:r>
              <a:rPr spc="-55" dirty="0">
                <a:solidFill>
                  <a:srgbClr val="36472F"/>
                </a:solidFill>
                <a:latin typeface="Times New Roman"/>
                <a:cs typeface="Times New Roman"/>
              </a:rPr>
              <a:t> </a:t>
            </a:r>
            <a:r>
              <a:rPr spc="-200" dirty="0">
                <a:solidFill>
                  <a:srgbClr val="36472F"/>
                </a:solidFill>
              </a:rPr>
              <a:t>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"/>
            <a:ext cx="18287999" cy="10283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6419" y="6963156"/>
            <a:ext cx="16451580" cy="2757170"/>
          </a:xfrm>
          <a:custGeom>
            <a:avLst/>
            <a:gdLst/>
            <a:ahLst/>
            <a:cxnLst/>
            <a:rect l="l" t="t" r="r" b="b"/>
            <a:pathLst>
              <a:path w="16451580" h="2757170">
                <a:moveTo>
                  <a:pt x="16451580" y="0"/>
                </a:moveTo>
                <a:lnTo>
                  <a:pt x="89153" y="0"/>
                </a:lnTo>
                <a:lnTo>
                  <a:pt x="75612" y="1020"/>
                </a:lnTo>
                <a:lnTo>
                  <a:pt x="36972" y="16840"/>
                </a:lnTo>
                <a:lnTo>
                  <a:pt x="10084" y="47902"/>
                </a:lnTo>
                <a:lnTo>
                  <a:pt x="0" y="89153"/>
                </a:lnTo>
                <a:lnTo>
                  <a:pt x="1014" y="2681305"/>
                </a:lnTo>
                <a:lnTo>
                  <a:pt x="16827" y="2719936"/>
                </a:lnTo>
                <a:lnTo>
                  <a:pt x="47892" y="2746827"/>
                </a:lnTo>
                <a:lnTo>
                  <a:pt x="89153" y="2756915"/>
                </a:lnTo>
                <a:lnTo>
                  <a:pt x="16451580" y="2755922"/>
                </a:lnTo>
                <a:lnTo>
                  <a:pt x="16451580" y="0"/>
                </a:lnTo>
              </a:path>
            </a:pathLst>
          </a:custGeom>
          <a:solidFill>
            <a:srgbClr val="32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723" y="6963156"/>
            <a:ext cx="2757170" cy="2757170"/>
          </a:xfrm>
          <a:custGeom>
            <a:avLst/>
            <a:gdLst/>
            <a:ahLst/>
            <a:cxnLst/>
            <a:rect l="l" t="t" r="r" b="b"/>
            <a:pathLst>
              <a:path w="2757170" h="2757170">
                <a:moveTo>
                  <a:pt x="1378457" y="0"/>
                </a:moveTo>
                <a:lnTo>
                  <a:pt x="1265401" y="4569"/>
                </a:lnTo>
                <a:lnTo>
                  <a:pt x="1154862" y="18040"/>
                </a:lnTo>
                <a:lnTo>
                  <a:pt x="1047195" y="40058"/>
                </a:lnTo>
                <a:lnTo>
                  <a:pt x="942754" y="70269"/>
                </a:lnTo>
                <a:lnTo>
                  <a:pt x="841895" y="108317"/>
                </a:lnTo>
                <a:lnTo>
                  <a:pt x="744972" y="153849"/>
                </a:lnTo>
                <a:lnTo>
                  <a:pt x="652340" y="206510"/>
                </a:lnTo>
                <a:lnTo>
                  <a:pt x="564354" y="265945"/>
                </a:lnTo>
                <a:lnTo>
                  <a:pt x="481368" y="331799"/>
                </a:lnTo>
                <a:lnTo>
                  <a:pt x="403737" y="403719"/>
                </a:lnTo>
                <a:lnTo>
                  <a:pt x="331816" y="481348"/>
                </a:lnTo>
                <a:lnTo>
                  <a:pt x="265959" y="564333"/>
                </a:lnTo>
                <a:lnTo>
                  <a:pt x="206522" y="652319"/>
                </a:lnTo>
                <a:lnTo>
                  <a:pt x="153859" y="744951"/>
                </a:lnTo>
                <a:lnTo>
                  <a:pt x="108324" y="841875"/>
                </a:lnTo>
                <a:lnTo>
                  <a:pt x="70273" y="942736"/>
                </a:lnTo>
                <a:lnTo>
                  <a:pt x="40061" y="1047179"/>
                </a:lnTo>
                <a:lnTo>
                  <a:pt x="18041" y="1154850"/>
                </a:lnTo>
                <a:lnTo>
                  <a:pt x="4569" y="1265395"/>
                </a:lnTo>
                <a:lnTo>
                  <a:pt x="0" y="1378457"/>
                </a:lnTo>
                <a:lnTo>
                  <a:pt x="4569" y="1491514"/>
                </a:lnTo>
                <a:lnTo>
                  <a:pt x="18041" y="1602053"/>
                </a:lnTo>
                <a:lnTo>
                  <a:pt x="40061" y="1709720"/>
                </a:lnTo>
                <a:lnTo>
                  <a:pt x="70273" y="1814161"/>
                </a:lnTo>
                <a:lnTo>
                  <a:pt x="108324" y="1915020"/>
                </a:lnTo>
                <a:lnTo>
                  <a:pt x="153859" y="2011943"/>
                </a:lnTo>
                <a:lnTo>
                  <a:pt x="206522" y="2104575"/>
                </a:lnTo>
                <a:lnTo>
                  <a:pt x="265959" y="2192561"/>
                </a:lnTo>
                <a:lnTo>
                  <a:pt x="331816" y="2275547"/>
                </a:lnTo>
                <a:lnTo>
                  <a:pt x="403737" y="2353178"/>
                </a:lnTo>
                <a:lnTo>
                  <a:pt x="481368" y="2425099"/>
                </a:lnTo>
                <a:lnTo>
                  <a:pt x="564354" y="2490956"/>
                </a:lnTo>
                <a:lnTo>
                  <a:pt x="652340" y="2550393"/>
                </a:lnTo>
                <a:lnTo>
                  <a:pt x="744972" y="2603056"/>
                </a:lnTo>
                <a:lnTo>
                  <a:pt x="841895" y="2648591"/>
                </a:lnTo>
                <a:lnTo>
                  <a:pt x="942754" y="2686642"/>
                </a:lnTo>
                <a:lnTo>
                  <a:pt x="1047195" y="2716854"/>
                </a:lnTo>
                <a:lnTo>
                  <a:pt x="1154862" y="2738874"/>
                </a:lnTo>
                <a:lnTo>
                  <a:pt x="1265401" y="2752346"/>
                </a:lnTo>
                <a:lnTo>
                  <a:pt x="1378457" y="2756915"/>
                </a:lnTo>
                <a:lnTo>
                  <a:pt x="1491520" y="2752346"/>
                </a:lnTo>
                <a:lnTo>
                  <a:pt x="1602065" y="2738874"/>
                </a:lnTo>
                <a:lnTo>
                  <a:pt x="1709736" y="2716854"/>
                </a:lnTo>
                <a:lnTo>
                  <a:pt x="1814179" y="2686642"/>
                </a:lnTo>
                <a:lnTo>
                  <a:pt x="1915040" y="2648591"/>
                </a:lnTo>
                <a:lnTo>
                  <a:pt x="2011964" y="2603056"/>
                </a:lnTo>
                <a:lnTo>
                  <a:pt x="2104596" y="2550393"/>
                </a:lnTo>
                <a:lnTo>
                  <a:pt x="2192582" y="2490956"/>
                </a:lnTo>
                <a:lnTo>
                  <a:pt x="2275567" y="2425099"/>
                </a:lnTo>
                <a:lnTo>
                  <a:pt x="2353196" y="2353178"/>
                </a:lnTo>
                <a:lnTo>
                  <a:pt x="2425116" y="2275547"/>
                </a:lnTo>
                <a:lnTo>
                  <a:pt x="2490970" y="2192561"/>
                </a:lnTo>
                <a:lnTo>
                  <a:pt x="2550405" y="2104575"/>
                </a:lnTo>
                <a:lnTo>
                  <a:pt x="2603066" y="2011943"/>
                </a:lnTo>
                <a:lnTo>
                  <a:pt x="2648598" y="1915020"/>
                </a:lnTo>
                <a:lnTo>
                  <a:pt x="2686646" y="1814161"/>
                </a:lnTo>
                <a:lnTo>
                  <a:pt x="2716857" y="1709720"/>
                </a:lnTo>
                <a:lnTo>
                  <a:pt x="2738875" y="1602053"/>
                </a:lnTo>
                <a:lnTo>
                  <a:pt x="2752346" y="1491514"/>
                </a:lnTo>
                <a:lnTo>
                  <a:pt x="2756915" y="1378457"/>
                </a:lnTo>
                <a:lnTo>
                  <a:pt x="2752346" y="1265395"/>
                </a:lnTo>
                <a:lnTo>
                  <a:pt x="2738875" y="1154850"/>
                </a:lnTo>
                <a:lnTo>
                  <a:pt x="2716857" y="1047179"/>
                </a:lnTo>
                <a:lnTo>
                  <a:pt x="2686646" y="942736"/>
                </a:lnTo>
                <a:lnTo>
                  <a:pt x="2648598" y="841875"/>
                </a:lnTo>
                <a:lnTo>
                  <a:pt x="2603066" y="744951"/>
                </a:lnTo>
                <a:lnTo>
                  <a:pt x="2550405" y="652319"/>
                </a:lnTo>
                <a:lnTo>
                  <a:pt x="2490970" y="564333"/>
                </a:lnTo>
                <a:lnTo>
                  <a:pt x="2425116" y="481348"/>
                </a:lnTo>
                <a:lnTo>
                  <a:pt x="2353196" y="403719"/>
                </a:lnTo>
                <a:lnTo>
                  <a:pt x="2275567" y="331799"/>
                </a:lnTo>
                <a:lnTo>
                  <a:pt x="2192582" y="265945"/>
                </a:lnTo>
                <a:lnTo>
                  <a:pt x="2104596" y="206510"/>
                </a:lnTo>
                <a:lnTo>
                  <a:pt x="2011964" y="153849"/>
                </a:lnTo>
                <a:lnTo>
                  <a:pt x="1915040" y="108317"/>
                </a:lnTo>
                <a:lnTo>
                  <a:pt x="1814179" y="70269"/>
                </a:lnTo>
                <a:lnTo>
                  <a:pt x="1709736" y="40058"/>
                </a:lnTo>
                <a:lnTo>
                  <a:pt x="1602065" y="18040"/>
                </a:lnTo>
                <a:lnTo>
                  <a:pt x="1491520" y="4569"/>
                </a:lnTo>
                <a:lnTo>
                  <a:pt x="1378457" y="0"/>
                </a:lnTo>
                <a:close/>
              </a:path>
            </a:pathLst>
          </a:custGeom>
          <a:solidFill>
            <a:srgbClr val="9DDD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1480" y="7819801"/>
            <a:ext cx="1530350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185" dirty="0">
                <a:solidFill>
                  <a:srgbClr val="0F1A38"/>
                </a:solidFill>
                <a:latin typeface="Palatino Linotype"/>
                <a:cs typeface="Palatino Linotype"/>
              </a:rPr>
              <a:t>03.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1346" y="7823026"/>
            <a:ext cx="1346898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95"/>
              </a:lnSpc>
            </a:pPr>
            <a:r>
              <a:rPr sz="9000" spc="-1040" dirty="0">
                <a:solidFill>
                  <a:srgbClr val="EDECEC"/>
                </a:solidFill>
                <a:latin typeface="Century"/>
                <a:cs typeface="Century"/>
              </a:rPr>
              <a:t>ER</a:t>
            </a:r>
            <a:r>
              <a:rPr sz="9000" spc="-105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9000" spc="-395" dirty="0">
                <a:solidFill>
                  <a:srgbClr val="EDECEC"/>
                </a:solidFill>
                <a:latin typeface="Century"/>
                <a:cs typeface="Century"/>
              </a:rPr>
              <a:t>DIAGRAM</a:t>
            </a:r>
            <a:r>
              <a:rPr sz="9000" spc="-125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9000" spc="-195" dirty="0">
                <a:solidFill>
                  <a:srgbClr val="EDECEC"/>
                </a:solidFill>
                <a:latin typeface="Century"/>
                <a:cs typeface="Century"/>
              </a:rPr>
              <a:t>TO</a:t>
            </a:r>
            <a:r>
              <a:rPr sz="9000" spc="-110" dirty="0">
                <a:solidFill>
                  <a:srgbClr val="EDECEC"/>
                </a:solidFill>
                <a:latin typeface="Times New Roman"/>
                <a:cs typeface="Times New Roman"/>
              </a:rPr>
              <a:t> </a:t>
            </a:r>
            <a:r>
              <a:rPr sz="9000" spc="-810" dirty="0">
                <a:solidFill>
                  <a:srgbClr val="EDECEC"/>
                </a:solidFill>
                <a:latin typeface="Century"/>
                <a:cs typeface="Century"/>
              </a:rPr>
              <a:t>TABLES</a:t>
            </a:r>
            <a:endParaRPr sz="9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658</Words>
  <Application>Microsoft Office PowerPoint</Application>
  <PresentationFormat>Benutzerdefiniert</PresentationFormat>
  <Paragraphs>120</Paragraphs>
  <Slides>30</Slides>
  <Notes>30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Office Theme</vt:lpstr>
      <vt:lpstr>PowerPoint-Präsentation</vt:lpstr>
      <vt:lpstr>INTRODUCTION</vt:lpstr>
      <vt:lpstr>PowerPoint-Präsentation</vt:lpstr>
      <vt:lpstr>PowerPoint-Präsentation</vt:lpstr>
      <vt:lpstr>PowerPoint-Präsentation</vt:lpstr>
      <vt:lpstr>PowerPoint-Präsentation</vt:lpstr>
      <vt:lpstr>ER DIAGRAM</vt:lpstr>
      <vt:lpstr>ER DIAGRAM</vt:lpstr>
      <vt:lpstr>PowerPoint-Präsentation</vt:lpstr>
      <vt:lpstr>TABLES</vt:lpstr>
      <vt:lpstr>TABLES</vt:lpstr>
      <vt:lpstr>TABLES</vt:lpstr>
      <vt:lpstr>PowerPoint-Präsentation</vt:lpstr>
      <vt:lpstr>PowerPoint-Präsentation</vt:lpstr>
      <vt:lpstr>SUB QUERY</vt:lpstr>
      <vt:lpstr>PowerPoint-Präsentation</vt:lpstr>
      <vt:lpstr>AGGREGATE FUNCTION</vt:lpstr>
      <vt:lpstr>PowerPoint-Präsentation</vt:lpstr>
      <vt:lpstr>Query 5: Retrieve the total quantity of harvest and the corresponding crop names for each farmer.</vt:lpstr>
      <vt:lpstr>PowerPoint-Präsentation</vt:lpstr>
      <vt:lpstr>PowerPoint-Präsentation</vt:lpstr>
      <vt:lpstr>PowerPoint-Präsentation</vt:lpstr>
      <vt:lpstr>PowerPoint-Präsentation</vt:lpstr>
      <vt:lpstr>NORMALIZATION OF TABLES</vt:lpstr>
      <vt:lpstr>NORMALIZATION OF TABLES SOLUTIONS</vt:lpstr>
      <vt:lpstr>PowerPoint-Präsentation</vt:lpstr>
      <vt:lpstr>VIEWS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2024-05-05T15:47:30Z</dcterms:created>
  <dcterms:modified xsi:type="dcterms:W3CDTF">2024-05-05T13:47:33Z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reated" pid="2">
    <vt:filetime>2024-05-05T00:00:00Z</vt:filetime>
  </property>
  <property fmtid="{D5CDD505-2E9C-101B-9397-08002B2CF9AE}" name="LastSaved" pid="3">
    <vt:filetime>2024-05-05T00:00:00Z</vt:filetime>
  </property>
  <property fmtid="{D5CDD505-2E9C-101B-9397-08002B2CF9AE}" name="NXPowerLiteLastOptimized" pid="4">
    <vt:lpwstr>2767929</vt:lpwstr>
  </property>
  <property fmtid="{D5CDD505-2E9C-101B-9397-08002B2CF9AE}" name="NXPowerLiteSettings" pid="5">
    <vt:lpwstr>F7000400038000</vt:lpwstr>
  </property>
  <property fmtid="{D5CDD505-2E9C-101B-9397-08002B2CF9AE}" name="NXPowerLiteVersion" pid="6">
    <vt:lpwstr>S10.2.0</vt:lpwstr>
  </property>
</Properties>
</file>