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9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336DF-2EA8-42BE-A48E-F34FB67FFDF7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29C7CC-5D6A-457D-8271-7C2578B7D781}">
      <dgm:prSet custT="1"/>
      <dgm:spPr/>
      <dgm:t>
        <a:bodyPr/>
        <a:lstStyle/>
        <a:p>
          <a:pPr>
            <a:defRPr cap="all"/>
          </a:pPr>
          <a:r>
            <a:rPr lang="en-US" sz="1400" b="0" i="0" dirty="0"/>
            <a:t>those with lower household incomes have </a:t>
          </a:r>
          <a:r>
            <a:rPr lang="en-US" sz="1400" b="0" i="0" u="sng" dirty="0"/>
            <a:t>fewer resources </a:t>
          </a:r>
        </a:p>
        <a:p>
          <a:pPr>
            <a:defRPr cap="all"/>
          </a:pPr>
          <a:r>
            <a:rPr lang="en-US" sz="1400" b="0" i="0" u="sng" dirty="0"/>
            <a:t>struggle</a:t>
          </a:r>
          <a:r>
            <a:rPr lang="en-US" sz="1400" b="0" i="0" dirty="0"/>
            <a:t> to access the finance they need.</a:t>
          </a:r>
        </a:p>
        <a:p>
          <a:pPr>
            <a:defRPr cap="all"/>
          </a:pPr>
          <a:r>
            <a:rPr lang="en-US" sz="1400" b="0" i="0" u="sng" dirty="0"/>
            <a:t>lack access</a:t>
          </a:r>
          <a:r>
            <a:rPr lang="en-US" sz="1400" b="0" i="0" dirty="0"/>
            <a:t> to financing</a:t>
          </a:r>
        </a:p>
        <a:p>
          <a:pPr>
            <a:defRPr cap="all"/>
          </a:pPr>
          <a:r>
            <a:rPr lang="en-US" sz="1400" b="0" i="0" dirty="0"/>
            <a:t>due to wealth disparities.</a:t>
          </a:r>
          <a:endParaRPr lang="en-US" sz="1400" dirty="0"/>
        </a:p>
      </dgm:t>
    </dgm:pt>
    <dgm:pt modelId="{BD6FA234-902D-47FB-BECD-F619CBED969D}" type="parTrans" cxnId="{307683C4-38C4-4939-9A30-D5CEBE85A1D9}">
      <dgm:prSet/>
      <dgm:spPr/>
      <dgm:t>
        <a:bodyPr/>
        <a:lstStyle/>
        <a:p>
          <a:endParaRPr lang="en-US"/>
        </a:p>
      </dgm:t>
    </dgm:pt>
    <dgm:pt modelId="{B4427942-23AC-4EC5-B933-1C9A7701BA01}" type="sibTrans" cxnId="{307683C4-38C4-4939-9A30-D5CEBE85A1D9}">
      <dgm:prSet/>
      <dgm:spPr/>
      <dgm:t>
        <a:bodyPr/>
        <a:lstStyle/>
        <a:p>
          <a:endParaRPr lang="en-US"/>
        </a:p>
      </dgm:t>
    </dgm:pt>
    <dgm:pt modelId="{A361CF4F-EDD4-42B1-8FC4-2E69F9CC152C}">
      <dgm:prSet custT="1"/>
      <dgm:spPr/>
      <dgm:t>
        <a:bodyPr/>
        <a:lstStyle/>
        <a:p>
          <a:pPr>
            <a:defRPr cap="all"/>
          </a:pPr>
          <a:r>
            <a:rPr lang="en-US" sz="1200" dirty="0"/>
            <a:t>Due to covid-19 the Need for financial innovative solutions has never been greater</a:t>
          </a:r>
        </a:p>
      </dgm:t>
    </dgm:pt>
    <dgm:pt modelId="{35B7305F-2DD9-4594-B7B5-54BCF244C929}" type="parTrans" cxnId="{B2E0BE30-6CF6-49AA-8911-917393D391F0}">
      <dgm:prSet/>
      <dgm:spPr/>
      <dgm:t>
        <a:bodyPr/>
        <a:lstStyle/>
        <a:p>
          <a:endParaRPr lang="en-US"/>
        </a:p>
      </dgm:t>
    </dgm:pt>
    <dgm:pt modelId="{C3FFEB04-F8F4-4FD3-A8E2-E0058DAB2BF8}" type="sibTrans" cxnId="{B2E0BE30-6CF6-49AA-8911-917393D391F0}">
      <dgm:prSet/>
      <dgm:spPr/>
      <dgm:t>
        <a:bodyPr/>
        <a:lstStyle/>
        <a:p>
          <a:endParaRPr lang="en-US"/>
        </a:p>
      </dgm:t>
    </dgm:pt>
    <dgm:pt modelId="{25DBEC97-4F7B-4B1E-89D4-A7562AC2EA97}">
      <dgm:prSet custT="1"/>
      <dgm:spPr/>
      <dgm:t>
        <a:bodyPr/>
        <a:lstStyle/>
        <a:p>
          <a:pPr>
            <a:defRPr cap="all"/>
          </a:pPr>
          <a:r>
            <a:rPr lang="en-US" sz="1800" dirty="0"/>
            <a:t>Accessibility</a:t>
          </a:r>
        </a:p>
        <a:p>
          <a:pPr>
            <a:defRPr cap="all"/>
          </a:pPr>
          <a:r>
            <a:rPr lang="en-US" sz="1800" dirty="0"/>
            <a:t>Affordability</a:t>
          </a:r>
        </a:p>
        <a:p>
          <a:pPr>
            <a:defRPr cap="all"/>
          </a:pPr>
          <a:r>
            <a:rPr lang="en-US" sz="1800" dirty="0"/>
            <a:t>education</a:t>
          </a:r>
        </a:p>
      </dgm:t>
    </dgm:pt>
    <dgm:pt modelId="{9750EA2C-3AA2-42D7-A804-AE0C35903E40}" type="parTrans" cxnId="{CE328FA0-87AC-484A-85CB-FB711B74A2F8}">
      <dgm:prSet/>
      <dgm:spPr/>
      <dgm:t>
        <a:bodyPr/>
        <a:lstStyle/>
        <a:p>
          <a:endParaRPr lang="en-US"/>
        </a:p>
      </dgm:t>
    </dgm:pt>
    <dgm:pt modelId="{60193362-56B2-4A34-9CE9-88859F19B866}" type="sibTrans" cxnId="{CE328FA0-87AC-484A-85CB-FB711B74A2F8}">
      <dgm:prSet/>
      <dgm:spPr/>
      <dgm:t>
        <a:bodyPr/>
        <a:lstStyle/>
        <a:p>
          <a:endParaRPr lang="en-US"/>
        </a:p>
      </dgm:t>
    </dgm:pt>
    <dgm:pt modelId="{669ED10A-93EC-244E-917F-52D7E685821B}" type="pres">
      <dgm:prSet presAssocID="{83F336DF-2EA8-42BE-A48E-F34FB67FFDF7}" presName="diagram" presStyleCnt="0">
        <dgm:presLayoutVars>
          <dgm:dir/>
          <dgm:resizeHandles val="exact"/>
        </dgm:presLayoutVars>
      </dgm:prSet>
      <dgm:spPr/>
    </dgm:pt>
    <dgm:pt modelId="{F0D26DA1-49D0-7A4A-B6AC-E8E4EE430730}" type="pres">
      <dgm:prSet presAssocID="{8D29C7CC-5D6A-457D-8271-7C2578B7D781}" presName="arrow" presStyleLbl="node1" presStyleIdx="0" presStyleCnt="3" custScaleX="255362" custScaleY="110933">
        <dgm:presLayoutVars>
          <dgm:bulletEnabled val="1"/>
        </dgm:presLayoutVars>
      </dgm:prSet>
      <dgm:spPr/>
    </dgm:pt>
    <dgm:pt modelId="{05880F23-E078-4444-8656-D5BB355EC839}" type="pres">
      <dgm:prSet presAssocID="{A361CF4F-EDD4-42B1-8FC4-2E69F9CC152C}" presName="arrow" presStyleLbl="node1" presStyleIdx="1" presStyleCnt="3">
        <dgm:presLayoutVars>
          <dgm:bulletEnabled val="1"/>
        </dgm:presLayoutVars>
      </dgm:prSet>
      <dgm:spPr/>
    </dgm:pt>
    <dgm:pt modelId="{CF5431C5-196C-C64E-824F-58D3825EB66A}" type="pres">
      <dgm:prSet presAssocID="{25DBEC97-4F7B-4B1E-89D4-A7562AC2EA97}" presName="arrow" presStyleLbl="node1" presStyleIdx="2" presStyleCnt="3">
        <dgm:presLayoutVars>
          <dgm:bulletEnabled val="1"/>
        </dgm:presLayoutVars>
      </dgm:prSet>
      <dgm:spPr/>
    </dgm:pt>
  </dgm:ptLst>
  <dgm:cxnLst>
    <dgm:cxn modelId="{42863604-A187-1C46-B6D0-3751C4A20DA7}" type="presOf" srcId="{A361CF4F-EDD4-42B1-8FC4-2E69F9CC152C}" destId="{05880F23-E078-4444-8656-D5BB355EC839}" srcOrd="0" destOrd="0" presId="urn:microsoft.com/office/officeart/2005/8/layout/arrow5"/>
    <dgm:cxn modelId="{1F7F7E12-E04E-7046-BA5C-BCC464EF1B29}" type="presOf" srcId="{25DBEC97-4F7B-4B1E-89D4-A7562AC2EA97}" destId="{CF5431C5-196C-C64E-824F-58D3825EB66A}" srcOrd="0" destOrd="0" presId="urn:microsoft.com/office/officeart/2005/8/layout/arrow5"/>
    <dgm:cxn modelId="{B2E0BE30-6CF6-49AA-8911-917393D391F0}" srcId="{83F336DF-2EA8-42BE-A48E-F34FB67FFDF7}" destId="{A361CF4F-EDD4-42B1-8FC4-2E69F9CC152C}" srcOrd="1" destOrd="0" parTransId="{35B7305F-2DD9-4594-B7B5-54BCF244C929}" sibTransId="{C3FFEB04-F8F4-4FD3-A8E2-E0058DAB2BF8}"/>
    <dgm:cxn modelId="{66CC3746-48F8-6447-9032-FDA52F96E13B}" type="presOf" srcId="{83F336DF-2EA8-42BE-A48E-F34FB67FFDF7}" destId="{669ED10A-93EC-244E-917F-52D7E685821B}" srcOrd="0" destOrd="0" presId="urn:microsoft.com/office/officeart/2005/8/layout/arrow5"/>
    <dgm:cxn modelId="{667E1089-40CE-6741-8227-2147A548CD15}" type="presOf" srcId="{8D29C7CC-5D6A-457D-8271-7C2578B7D781}" destId="{F0D26DA1-49D0-7A4A-B6AC-E8E4EE430730}" srcOrd="0" destOrd="0" presId="urn:microsoft.com/office/officeart/2005/8/layout/arrow5"/>
    <dgm:cxn modelId="{CE328FA0-87AC-484A-85CB-FB711B74A2F8}" srcId="{83F336DF-2EA8-42BE-A48E-F34FB67FFDF7}" destId="{25DBEC97-4F7B-4B1E-89D4-A7562AC2EA97}" srcOrd="2" destOrd="0" parTransId="{9750EA2C-3AA2-42D7-A804-AE0C35903E40}" sibTransId="{60193362-56B2-4A34-9CE9-88859F19B866}"/>
    <dgm:cxn modelId="{307683C4-38C4-4939-9A30-D5CEBE85A1D9}" srcId="{83F336DF-2EA8-42BE-A48E-F34FB67FFDF7}" destId="{8D29C7CC-5D6A-457D-8271-7C2578B7D781}" srcOrd="0" destOrd="0" parTransId="{BD6FA234-902D-47FB-BECD-F619CBED969D}" sibTransId="{B4427942-23AC-4EC5-B933-1C9A7701BA01}"/>
    <dgm:cxn modelId="{38B87BFC-0926-D14E-9227-FFEA5E9F5102}" type="presParOf" srcId="{669ED10A-93EC-244E-917F-52D7E685821B}" destId="{F0D26DA1-49D0-7A4A-B6AC-E8E4EE430730}" srcOrd="0" destOrd="0" presId="urn:microsoft.com/office/officeart/2005/8/layout/arrow5"/>
    <dgm:cxn modelId="{DC8B65A5-7D9F-2745-8BBA-08AAE99A5112}" type="presParOf" srcId="{669ED10A-93EC-244E-917F-52D7E685821B}" destId="{05880F23-E078-4444-8656-D5BB355EC839}" srcOrd="1" destOrd="0" presId="urn:microsoft.com/office/officeart/2005/8/layout/arrow5"/>
    <dgm:cxn modelId="{6FDF8B55-9D32-0E44-A393-CAEC51D8D1D5}" type="presParOf" srcId="{669ED10A-93EC-244E-917F-52D7E685821B}" destId="{CF5431C5-196C-C64E-824F-58D3825EB66A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336DF-2EA8-42BE-A48E-F34FB67FFDF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29C7CC-5D6A-457D-8271-7C2578B7D781}">
      <dgm:prSet/>
      <dgm:spPr/>
      <dgm:t>
        <a:bodyPr/>
        <a:lstStyle/>
        <a:p>
          <a:pPr>
            <a:defRPr cap="all"/>
          </a:pPr>
          <a:r>
            <a:rPr lang="en-US" dirty="0"/>
            <a:t>Today mobile payments APPLICATIONS have become so popular therefore creating a </a:t>
          </a:r>
          <a:r>
            <a:rPr lang="en-US" u="sng" dirty="0"/>
            <a:t>SURPLUS of apps</a:t>
          </a:r>
          <a:r>
            <a:rPr lang="en-US" dirty="0"/>
            <a:t>. </a:t>
          </a:r>
        </a:p>
      </dgm:t>
    </dgm:pt>
    <dgm:pt modelId="{BD6FA234-902D-47FB-BECD-F619CBED969D}" type="parTrans" cxnId="{307683C4-38C4-4939-9A30-D5CEBE85A1D9}">
      <dgm:prSet/>
      <dgm:spPr/>
      <dgm:t>
        <a:bodyPr/>
        <a:lstStyle/>
        <a:p>
          <a:endParaRPr lang="en-US"/>
        </a:p>
      </dgm:t>
    </dgm:pt>
    <dgm:pt modelId="{B4427942-23AC-4EC5-B933-1C9A7701BA01}" type="sibTrans" cxnId="{307683C4-38C4-4939-9A30-D5CEBE85A1D9}">
      <dgm:prSet/>
      <dgm:spPr/>
      <dgm:t>
        <a:bodyPr/>
        <a:lstStyle/>
        <a:p>
          <a:endParaRPr lang="en-US"/>
        </a:p>
      </dgm:t>
    </dgm:pt>
    <dgm:pt modelId="{A361CF4F-EDD4-42B1-8FC4-2E69F9CC152C}">
      <dgm:prSet/>
      <dgm:spPr/>
      <dgm:t>
        <a:bodyPr/>
        <a:lstStyle/>
        <a:p>
          <a:pPr>
            <a:defRPr cap="all"/>
          </a:pPr>
          <a:r>
            <a:rPr lang="en-US" dirty="0"/>
            <a:t>Many users have </a:t>
          </a:r>
          <a:r>
            <a:rPr lang="en-US" u="sng" dirty="0"/>
            <a:t>trouble organizing</a:t>
          </a:r>
          <a:r>
            <a:rPr lang="en-US" dirty="0"/>
            <a:t> their payments and finances.</a:t>
          </a:r>
        </a:p>
      </dgm:t>
    </dgm:pt>
    <dgm:pt modelId="{35B7305F-2DD9-4594-B7B5-54BCF244C929}" type="parTrans" cxnId="{B2E0BE30-6CF6-49AA-8911-917393D391F0}">
      <dgm:prSet/>
      <dgm:spPr/>
      <dgm:t>
        <a:bodyPr/>
        <a:lstStyle/>
        <a:p>
          <a:endParaRPr lang="en-US"/>
        </a:p>
      </dgm:t>
    </dgm:pt>
    <dgm:pt modelId="{C3FFEB04-F8F4-4FD3-A8E2-E0058DAB2BF8}" type="sibTrans" cxnId="{B2E0BE30-6CF6-49AA-8911-917393D391F0}">
      <dgm:prSet/>
      <dgm:spPr/>
      <dgm:t>
        <a:bodyPr/>
        <a:lstStyle/>
        <a:p>
          <a:endParaRPr lang="en-US"/>
        </a:p>
      </dgm:t>
    </dgm:pt>
    <dgm:pt modelId="{25DBEC97-4F7B-4B1E-89D4-A7562AC2EA97}">
      <dgm:prSet/>
      <dgm:spPr/>
      <dgm:t>
        <a:bodyPr/>
        <a:lstStyle/>
        <a:p>
          <a:pPr>
            <a:defRPr cap="all"/>
          </a:pPr>
          <a:r>
            <a:rPr lang="en-US" dirty="0"/>
            <a:t>Transfers to Bank </a:t>
          </a:r>
          <a:r>
            <a:rPr lang="en-US" u="sng" dirty="0"/>
            <a:t>take 3-5 business days</a:t>
          </a:r>
        </a:p>
      </dgm:t>
    </dgm:pt>
    <dgm:pt modelId="{9750EA2C-3AA2-42D7-A804-AE0C35903E40}" type="parTrans" cxnId="{CE328FA0-87AC-484A-85CB-FB711B74A2F8}">
      <dgm:prSet/>
      <dgm:spPr/>
      <dgm:t>
        <a:bodyPr/>
        <a:lstStyle/>
        <a:p>
          <a:endParaRPr lang="en-US"/>
        </a:p>
      </dgm:t>
    </dgm:pt>
    <dgm:pt modelId="{60193362-56B2-4A34-9CE9-88859F19B866}" type="sibTrans" cxnId="{CE328FA0-87AC-484A-85CB-FB711B74A2F8}">
      <dgm:prSet/>
      <dgm:spPr/>
      <dgm:t>
        <a:bodyPr/>
        <a:lstStyle/>
        <a:p>
          <a:endParaRPr lang="en-US"/>
        </a:p>
      </dgm:t>
    </dgm:pt>
    <dgm:pt modelId="{07606CDF-C408-854C-BCB4-6ACEB3519B93}" type="pres">
      <dgm:prSet presAssocID="{83F336DF-2EA8-42BE-A48E-F34FB67FFDF7}" presName="vert0" presStyleCnt="0">
        <dgm:presLayoutVars>
          <dgm:dir/>
          <dgm:animOne val="branch"/>
          <dgm:animLvl val="lvl"/>
        </dgm:presLayoutVars>
      </dgm:prSet>
      <dgm:spPr/>
    </dgm:pt>
    <dgm:pt modelId="{CBCC3C23-3194-ED42-85D4-E7B82070567D}" type="pres">
      <dgm:prSet presAssocID="{8D29C7CC-5D6A-457D-8271-7C2578B7D781}" presName="thickLine" presStyleLbl="alignNode1" presStyleIdx="0" presStyleCnt="3"/>
      <dgm:spPr/>
    </dgm:pt>
    <dgm:pt modelId="{5863F070-0F62-044B-8BE6-B7A31AE7DBA8}" type="pres">
      <dgm:prSet presAssocID="{8D29C7CC-5D6A-457D-8271-7C2578B7D781}" presName="horz1" presStyleCnt="0"/>
      <dgm:spPr/>
    </dgm:pt>
    <dgm:pt modelId="{68F241C8-8DA2-1C4C-8B0A-F39C0F9585BA}" type="pres">
      <dgm:prSet presAssocID="{8D29C7CC-5D6A-457D-8271-7C2578B7D781}" presName="tx1" presStyleLbl="revTx" presStyleIdx="0" presStyleCnt="3"/>
      <dgm:spPr/>
    </dgm:pt>
    <dgm:pt modelId="{8D4968F8-5CC8-B24A-965A-62A68D70C7B5}" type="pres">
      <dgm:prSet presAssocID="{8D29C7CC-5D6A-457D-8271-7C2578B7D781}" presName="vert1" presStyleCnt="0"/>
      <dgm:spPr/>
    </dgm:pt>
    <dgm:pt modelId="{3421152A-873F-884D-9CE2-465A3F9E43E8}" type="pres">
      <dgm:prSet presAssocID="{A361CF4F-EDD4-42B1-8FC4-2E69F9CC152C}" presName="thickLine" presStyleLbl="alignNode1" presStyleIdx="1" presStyleCnt="3"/>
      <dgm:spPr/>
    </dgm:pt>
    <dgm:pt modelId="{9E186A5C-A201-E24E-9F04-9B5850857AED}" type="pres">
      <dgm:prSet presAssocID="{A361CF4F-EDD4-42B1-8FC4-2E69F9CC152C}" presName="horz1" presStyleCnt="0"/>
      <dgm:spPr/>
    </dgm:pt>
    <dgm:pt modelId="{758A2518-62E2-414E-91E4-D84BD34D689E}" type="pres">
      <dgm:prSet presAssocID="{A361CF4F-EDD4-42B1-8FC4-2E69F9CC152C}" presName="tx1" presStyleLbl="revTx" presStyleIdx="1" presStyleCnt="3"/>
      <dgm:spPr/>
    </dgm:pt>
    <dgm:pt modelId="{988A540E-82E2-B44C-9FB1-A5C48EF7E23F}" type="pres">
      <dgm:prSet presAssocID="{A361CF4F-EDD4-42B1-8FC4-2E69F9CC152C}" presName="vert1" presStyleCnt="0"/>
      <dgm:spPr/>
    </dgm:pt>
    <dgm:pt modelId="{014A2213-0F33-AB4A-84C1-D9BABDA2A6D3}" type="pres">
      <dgm:prSet presAssocID="{25DBEC97-4F7B-4B1E-89D4-A7562AC2EA97}" presName="thickLine" presStyleLbl="alignNode1" presStyleIdx="2" presStyleCnt="3"/>
      <dgm:spPr/>
    </dgm:pt>
    <dgm:pt modelId="{257E0D13-8339-B948-8663-F4FB262B164B}" type="pres">
      <dgm:prSet presAssocID="{25DBEC97-4F7B-4B1E-89D4-A7562AC2EA97}" presName="horz1" presStyleCnt="0"/>
      <dgm:spPr/>
    </dgm:pt>
    <dgm:pt modelId="{079205FE-B9E9-FC41-A4FA-D9432E205EA9}" type="pres">
      <dgm:prSet presAssocID="{25DBEC97-4F7B-4B1E-89D4-A7562AC2EA97}" presName="tx1" presStyleLbl="revTx" presStyleIdx="2" presStyleCnt="3"/>
      <dgm:spPr/>
    </dgm:pt>
    <dgm:pt modelId="{A767FC77-044B-E547-8D94-A6EC173158FA}" type="pres">
      <dgm:prSet presAssocID="{25DBEC97-4F7B-4B1E-89D4-A7562AC2EA97}" presName="vert1" presStyleCnt="0"/>
      <dgm:spPr/>
    </dgm:pt>
  </dgm:ptLst>
  <dgm:cxnLst>
    <dgm:cxn modelId="{9A83940D-A96A-184F-8101-48F43CE015B6}" type="presOf" srcId="{A361CF4F-EDD4-42B1-8FC4-2E69F9CC152C}" destId="{758A2518-62E2-414E-91E4-D84BD34D689E}" srcOrd="0" destOrd="0" presId="urn:microsoft.com/office/officeart/2008/layout/LinedList"/>
    <dgm:cxn modelId="{B2E0BE30-6CF6-49AA-8911-917393D391F0}" srcId="{83F336DF-2EA8-42BE-A48E-F34FB67FFDF7}" destId="{A361CF4F-EDD4-42B1-8FC4-2E69F9CC152C}" srcOrd="1" destOrd="0" parTransId="{35B7305F-2DD9-4594-B7B5-54BCF244C929}" sibTransId="{C3FFEB04-F8F4-4FD3-A8E2-E0058DAB2BF8}"/>
    <dgm:cxn modelId="{340E8D57-D45B-8346-B17C-2A73F3F58E27}" type="presOf" srcId="{83F336DF-2EA8-42BE-A48E-F34FB67FFDF7}" destId="{07606CDF-C408-854C-BCB4-6ACEB3519B93}" srcOrd="0" destOrd="0" presId="urn:microsoft.com/office/officeart/2008/layout/LinedList"/>
    <dgm:cxn modelId="{CE328FA0-87AC-484A-85CB-FB711B74A2F8}" srcId="{83F336DF-2EA8-42BE-A48E-F34FB67FFDF7}" destId="{25DBEC97-4F7B-4B1E-89D4-A7562AC2EA97}" srcOrd="2" destOrd="0" parTransId="{9750EA2C-3AA2-42D7-A804-AE0C35903E40}" sibTransId="{60193362-56B2-4A34-9CE9-88859F19B866}"/>
    <dgm:cxn modelId="{307683C4-38C4-4939-9A30-D5CEBE85A1D9}" srcId="{83F336DF-2EA8-42BE-A48E-F34FB67FFDF7}" destId="{8D29C7CC-5D6A-457D-8271-7C2578B7D781}" srcOrd="0" destOrd="0" parTransId="{BD6FA234-902D-47FB-BECD-F619CBED969D}" sibTransId="{B4427942-23AC-4EC5-B933-1C9A7701BA01}"/>
    <dgm:cxn modelId="{58D21ED8-F740-CE41-BC9A-848B7DC0A773}" type="presOf" srcId="{25DBEC97-4F7B-4B1E-89D4-A7562AC2EA97}" destId="{079205FE-B9E9-FC41-A4FA-D9432E205EA9}" srcOrd="0" destOrd="0" presId="urn:microsoft.com/office/officeart/2008/layout/LinedList"/>
    <dgm:cxn modelId="{9C15CFF1-55AB-4D4C-8437-CF6649FC514A}" type="presOf" srcId="{8D29C7CC-5D6A-457D-8271-7C2578B7D781}" destId="{68F241C8-8DA2-1C4C-8B0A-F39C0F9585BA}" srcOrd="0" destOrd="0" presId="urn:microsoft.com/office/officeart/2008/layout/LinedList"/>
    <dgm:cxn modelId="{7C1FD206-B563-B845-89A9-3FA339CEDB2C}" type="presParOf" srcId="{07606CDF-C408-854C-BCB4-6ACEB3519B93}" destId="{CBCC3C23-3194-ED42-85D4-E7B82070567D}" srcOrd="0" destOrd="0" presId="urn:microsoft.com/office/officeart/2008/layout/LinedList"/>
    <dgm:cxn modelId="{74D39C7E-175B-6D4F-A859-BA79C9C2753D}" type="presParOf" srcId="{07606CDF-C408-854C-BCB4-6ACEB3519B93}" destId="{5863F070-0F62-044B-8BE6-B7A31AE7DBA8}" srcOrd="1" destOrd="0" presId="urn:microsoft.com/office/officeart/2008/layout/LinedList"/>
    <dgm:cxn modelId="{B0EB75AC-2532-394B-BB1A-FD7382AEA833}" type="presParOf" srcId="{5863F070-0F62-044B-8BE6-B7A31AE7DBA8}" destId="{68F241C8-8DA2-1C4C-8B0A-F39C0F9585BA}" srcOrd="0" destOrd="0" presId="urn:microsoft.com/office/officeart/2008/layout/LinedList"/>
    <dgm:cxn modelId="{C9B1F97D-7578-CB4C-BA50-6D822EFC675D}" type="presParOf" srcId="{5863F070-0F62-044B-8BE6-B7A31AE7DBA8}" destId="{8D4968F8-5CC8-B24A-965A-62A68D70C7B5}" srcOrd="1" destOrd="0" presId="urn:microsoft.com/office/officeart/2008/layout/LinedList"/>
    <dgm:cxn modelId="{CD224375-87C9-7C43-A26B-4844DE826184}" type="presParOf" srcId="{07606CDF-C408-854C-BCB4-6ACEB3519B93}" destId="{3421152A-873F-884D-9CE2-465A3F9E43E8}" srcOrd="2" destOrd="0" presId="urn:microsoft.com/office/officeart/2008/layout/LinedList"/>
    <dgm:cxn modelId="{78F5816C-03EE-4F46-B2B0-C43F5317A6CB}" type="presParOf" srcId="{07606CDF-C408-854C-BCB4-6ACEB3519B93}" destId="{9E186A5C-A201-E24E-9F04-9B5850857AED}" srcOrd="3" destOrd="0" presId="urn:microsoft.com/office/officeart/2008/layout/LinedList"/>
    <dgm:cxn modelId="{F8FD78C8-B705-204F-A302-D2F3B2D718F5}" type="presParOf" srcId="{9E186A5C-A201-E24E-9F04-9B5850857AED}" destId="{758A2518-62E2-414E-91E4-D84BD34D689E}" srcOrd="0" destOrd="0" presId="urn:microsoft.com/office/officeart/2008/layout/LinedList"/>
    <dgm:cxn modelId="{7F9BAC0A-4A13-7847-8ECA-9F1D929CE0D8}" type="presParOf" srcId="{9E186A5C-A201-E24E-9F04-9B5850857AED}" destId="{988A540E-82E2-B44C-9FB1-A5C48EF7E23F}" srcOrd="1" destOrd="0" presId="urn:microsoft.com/office/officeart/2008/layout/LinedList"/>
    <dgm:cxn modelId="{A78A251A-F7E5-9E48-A13C-50A9A53B520F}" type="presParOf" srcId="{07606CDF-C408-854C-BCB4-6ACEB3519B93}" destId="{014A2213-0F33-AB4A-84C1-D9BABDA2A6D3}" srcOrd="4" destOrd="0" presId="urn:microsoft.com/office/officeart/2008/layout/LinedList"/>
    <dgm:cxn modelId="{DFA80D28-4EB1-A446-A728-59CF340564E6}" type="presParOf" srcId="{07606CDF-C408-854C-BCB4-6ACEB3519B93}" destId="{257E0D13-8339-B948-8663-F4FB262B164B}" srcOrd="5" destOrd="0" presId="urn:microsoft.com/office/officeart/2008/layout/LinedList"/>
    <dgm:cxn modelId="{0ADC75FD-2F95-6D44-87E8-E4800008FFFC}" type="presParOf" srcId="{257E0D13-8339-B948-8663-F4FB262B164B}" destId="{079205FE-B9E9-FC41-A4FA-D9432E205EA9}" srcOrd="0" destOrd="0" presId="urn:microsoft.com/office/officeart/2008/layout/LinedList"/>
    <dgm:cxn modelId="{9AD2877C-8D8D-5F4E-A042-E06156DF8CB8}" type="presParOf" srcId="{257E0D13-8339-B948-8663-F4FB262B164B}" destId="{A767FC77-044B-E547-8D94-A6EC17315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336DF-2EA8-42BE-A48E-F34FB67FFDF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9C7CC-5D6A-457D-8271-7C2578B7D781}">
      <dgm:prSet/>
      <dgm:spPr/>
      <dgm:t>
        <a:bodyPr/>
        <a:lstStyle/>
        <a:p>
          <a:pPr>
            <a:defRPr cap="all"/>
          </a:pPr>
          <a:r>
            <a:rPr lang="en-US" dirty="0"/>
            <a:t>INDIVIDUALS UNDER 35YRS OLD</a:t>
          </a:r>
        </a:p>
      </dgm:t>
    </dgm:pt>
    <dgm:pt modelId="{BD6FA234-902D-47FB-BECD-F619CBED969D}" type="parTrans" cxnId="{307683C4-38C4-4939-9A30-D5CEBE85A1D9}">
      <dgm:prSet/>
      <dgm:spPr/>
      <dgm:t>
        <a:bodyPr/>
        <a:lstStyle/>
        <a:p>
          <a:endParaRPr lang="en-US"/>
        </a:p>
      </dgm:t>
    </dgm:pt>
    <dgm:pt modelId="{B4427942-23AC-4EC5-B933-1C9A7701BA01}" type="sibTrans" cxnId="{307683C4-38C4-4939-9A30-D5CEBE85A1D9}">
      <dgm:prSet/>
      <dgm:spPr/>
      <dgm:t>
        <a:bodyPr/>
        <a:lstStyle/>
        <a:p>
          <a:endParaRPr lang="en-US"/>
        </a:p>
      </dgm:t>
    </dgm:pt>
    <dgm:pt modelId="{A361CF4F-EDD4-42B1-8FC4-2E69F9CC152C}">
      <dgm:prSet/>
      <dgm:spPr/>
      <dgm:t>
        <a:bodyPr/>
        <a:lstStyle/>
        <a:p>
          <a:pPr>
            <a:defRPr cap="all"/>
          </a:pPr>
          <a:r>
            <a:rPr lang="en-US" dirty="0"/>
            <a:t>COLLEGE STUDENTS</a:t>
          </a:r>
        </a:p>
      </dgm:t>
    </dgm:pt>
    <dgm:pt modelId="{35B7305F-2DD9-4594-B7B5-54BCF244C929}" type="parTrans" cxnId="{B2E0BE30-6CF6-49AA-8911-917393D391F0}">
      <dgm:prSet/>
      <dgm:spPr/>
      <dgm:t>
        <a:bodyPr/>
        <a:lstStyle/>
        <a:p>
          <a:endParaRPr lang="en-US"/>
        </a:p>
      </dgm:t>
    </dgm:pt>
    <dgm:pt modelId="{C3FFEB04-F8F4-4FD3-A8E2-E0058DAB2BF8}" type="sibTrans" cxnId="{B2E0BE30-6CF6-49AA-8911-917393D391F0}">
      <dgm:prSet/>
      <dgm:spPr/>
      <dgm:t>
        <a:bodyPr/>
        <a:lstStyle/>
        <a:p>
          <a:endParaRPr lang="en-US"/>
        </a:p>
      </dgm:t>
    </dgm:pt>
    <dgm:pt modelId="{25DBEC97-4F7B-4B1E-89D4-A7562AC2EA97}">
      <dgm:prSet/>
      <dgm:spPr/>
      <dgm:t>
        <a:bodyPr/>
        <a:lstStyle/>
        <a:p>
          <a:pPr>
            <a:defRPr cap="all"/>
          </a:pPr>
          <a:r>
            <a:rPr lang="en-US" dirty="0"/>
            <a:t>GROCERIES, UTILITIES, LABOR, UBER, ETC</a:t>
          </a:r>
          <a:endParaRPr lang="en-US" u="sng" dirty="0"/>
        </a:p>
      </dgm:t>
    </dgm:pt>
    <dgm:pt modelId="{9750EA2C-3AA2-42D7-A804-AE0C35903E40}" type="parTrans" cxnId="{CE328FA0-87AC-484A-85CB-FB711B74A2F8}">
      <dgm:prSet/>
      <dgm:spPr/>
      <dgm:t>
        <a:bodyPr/>
        <a:lstStyle/>
        <a:p>
          <a:endParaRPr lang="en-US"/>
        </a:p>
      </dgm:t>
    </dgm:pt>
    <dgm:pt modelId="{60193362-56B2-4A34-9CE9-88859F19B866}" type="sibTrans" cxnId="{CE328FA0-87AC-484A-85CB-FB711B74A2F8}">
      <dgm:prSet/>
      <dgm:spPr/>
      <dgm:t>
        <a:bodyPr/>
        <a:lstStyle/>
        <a:p>
          <a:endParaRPr lang="en-US"/>
        </a:p>
      </dgm:t>
    </dgm:pt>
    <dgm:pt modelId="{209F5C5A-9873-5D4F-9886-E8E9422F0CF9}" type="pres">
      <dgm:prSet presAssocID="{83F336DF-2EA8-42BE-A48E-F34FB67FFD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3D9438-D327-5645-AAE3-914ABD71E295}" type="pres">
      <dgm:prSet presAssocID="{8D29C7CC-5D6A-457D-8271-7C2578B7D781}" presName="hierRoot1" presStyleCnt="0"/>
      <dgm:spPr/>
    </dgm:pt>
    <dgm:pt modelId="{3AAAFB96-0067-CA4A-B999-19B011B8D1BC}" type="pres">
      <dgm:prSet presAssocID="{8D29C7CC-5D6A-457D-8271-7C2578B7D781}" presName="composite" presStyleCnt="0"/>
      <dgm:spPr/>
    </dgm:pt>
    <dgm:pt modelId="{CBA7A144-EC4C-4245-9ADB-F0C18A3C8988}" type="pres">
      <dgm:prSet presAssocID="{8D29C7CC-5D6A-457D-8271-7C2578B7D781}" presName="background" presStyleLbl="node0" presStyleIdx="0" presStyleCnt="3"/>
      <dgm:spPr/>
    </dgm:pt>
    <dgm:pt modelId="{7EC572FB-138C-3146-AE0A-6B32B9F4205F}" type="pres">
      <dgm:prSet presAssocID="{8D29C7CC-5D6A-457D-8271-7C2578B7D781}" presName="text" presStyleLbl="fgAcc0" presStyleIdx="0" presStyleCnt="3">
        <dgm:presLayoutVars>
          <dgm:chPref val="3"/>
        </dgm:presLayoutVars>
      </dgm:prSet>
      <dgm:spPr/>
    </dgm:pt>
    <dgm:pt modelId="{0D3718C3-1FD6-9847-84BF-14435FFB5BEF}" type="pres">
      <dgm:prSet presAssocID="{8D29C7CC-5D6A-457D-8271-7C2578B7D781}" presName="hierChild2" presStyleCnt="0"/>
      <dgm:spPr/>
    </dgm:pt>
    <dgm:pt modelId="{5895BBD0-5EF4-264C-BA36-E49626A119BF}" type="pres">
      <dgm:prSet presAssocID="{A361CF4F-EDD4-42B1-8FC4-2E69F9CC152C}" presName="hierRoot1" presStyleCnt="0"/>
      <dgm:spPr/>
    </dgm:pt>
    <dgm:pt modelId="{CFF2A563-A8AC-604D-A7EC-F7E65CF08D4A}" type="pres">
      <dgm:prSet presAssocID="{A361CF4F-EDD4-42B1-8FC4-2E69F9CC152C}" presName="composite" presStyleCnt="0"/>
      <dgm:spPr/>
    </dgm:pt>
    <dgm:pt modelId="{CF03C760-F36A-544F-BC88-6A1D64B00E14}" type="pres">
      <dgm:prSet presAssocID="{A361CF4F-EDD4-42B1-8FC4-2E69F9CC152C}" presName="background" presStyleLbl="node0" presStyleIdx="1" presStyleCnt="3"/>
      <dgm:spPr/>
    </dgm:pt>
    <dgm:pt modelId="{F2724F10-E07D-2A42-A9DF-83687A0CFAD9}" type="pres">
      <dgm:prSet presAssocID="{A361CF4F-EDD4-42B1-8FC4-2E69F9CC152C}" presName="text" presStyleLbl="fgAcc0" presStyleIdx="1" presStyleCnt="3">
        <dgm:presLayoutVars>
          <dgm:chPref val="3"/>
        </dgm:presLayoutVars>
      </dgm:prSet>
      <dgm:spPr/>
    </dgm:pt>
    <dgm:pt modelId="{A0689473-8359-E74C-BD62-6C2C80B6B2FB}" type="pres">
      <dgm:prSet presAssocID="{A361CF4F-EDD4-42B1-8FC4-2E69F9CC152C}" presName="hierChild2" presStyleCnt="0"/>
      <dgm:spPr/>
    </dgm:pt>
    <dgm:pt modelId="{1105296A-7670-5746-9428-824AEA0D10F3}" type="pres">
      <dgm:prSet presAssocID="{25DBEC97-4F7B-4B1E-89D4-A7562AC2EA97}" presName="hierRoot1" presStyleCnt="0"/>
      <dgm:spPr/>
    </dgm:pt>
    <dgm:pt modelId="{4E3EEA60-149A-9345-A259-60A5C1CEBDA4}" type="pres">
      <dgm:prSet presAssocID="{25DBEC97-4F7B-4B1E-89D4-A7562AC2EA97}" presName="composite" presStyleCnt="0"/>
      <dgm:spPr/>
    </dgm:pt>
    <dgm:pt modelId="{0F69BAB0-AA33-F244-ADA7-C78E2790BFCF}" type="pres">
      <dgm:prSet presAssocID="{25DBEC97-4F7B-4B1E-89D4-A7562AC2EA97}" presName="background" presStyleLbl="node0" presStyleIdx="2" presStyleCnt="3"/>
      <dgm:spPr/>
    </dgm:pt>
    <dgm:pt modelId="{B310F1FA-4D2A-C647-87F5-1BF7E190C9FC}" type="pres">
      <dgm:prSet presAssocID="{25DBEC97-4F7B-4B1E-89D4-A7562AC2EA97}" presName="text" presStyleLbl="fgAcc0" presStyleIdx="2" presStyleCnt="3">
        <dgm:presLayoutVars>
          <dgm:chPref val="3"/>
        </dgm:presLayoutVars>
      </dgm:prSet>
      <dgm:spPr/>
    </dgm:pt>
    <dgm:pt modelId="{B67BF06D-E893-D44D-89BF-BA50254B6E5C}" type="pres">
      <dgm:prSet presAssocID="{25DBEC97-4F7B-4B1E-89D4-A7562AC2EA97}" presName="hierChild2" presStyleCnt="0"/>
      <dgm:spPr/>
    </dgm:pt>
  </dgm:ptLst>
  <dgm:cxnLst>
    <dgm:cxn modelId="{6A87041F-65BF-8643-BD7B-21B878750169}" type="presOf" srcId="{25DBEC97-4F7B-4B1E-89D4-A7562AC2EA97}" destId="{B310F1FA-4D2A-C647-87F5-1BF7E190C9FC}" srcOrd="0" destOrd="0" presId="urn:microsoft.com/office/officeart/2005/8/layout/hierarchy1"/>
    <dgm:cxn modelId="{B2E0BE30-6CF6-49AA-8911-917393D391F0}" srcId="{83F336DF-2EA8-42BE-A48E-F34FB67FFDF7}" destId="{A361CF4F-EDD4-42B1-8FC4-2E69F9CC152C}" srcOrd="1" destOrd="0" parTransId="{35B7305F-2DD9-4594-B7B5-54BCF244C929}" sibTransId="{C3FFEB04-F8F4-4FD3-A8E2-E0058DAB2BF8}"/>
    <dgm:cxn modelId="{A8AFB261-BE18-9447-A992-8E0E6F198EEC}" type="presOf" srcId="{A361CF4F-EDD4-42B1-8FC4-2E69F9CC152C}" destId="{F2724F10-E07D-2A42-A9DF-83687A0CFAD9}" srcOrd="0" destOrd="0" presId="urn:microsoft.com/office/officeart/2005/8/layout/hierarchy1"/>
    <dgm:cxn modelId="{2098C278-6EC7-384D-A984-4E9F193E7115}" type="presOf" srcId="{8D29C7CC-5D6A-457D-8271-7C2578B7D781}" destId="{7EC572FB-138C-3146-AE0A-6B32B9F4205F}" srcOrd="0" destOrd="0" presId="urn:microsoft.com/office/officeart/2005/8/layout/hierarchy1"/>
    <dgm:cxn modelId="{97DA5997-74D1-3740-BC2E-1D5BD1A08CF7}" type="presOf" srcId="{83F336DF-2EA8-42BE-A48E-F34FB67FFDF7}" destId="{209F5C5A-9873-5D4F-9886-E8E9422F0CF9}" srcOrd="0" destOrd="0" presId="urn:microsoft.com/office/officeart/2005/8/layout/hierarchy1"/>
    <dgm:cxn modelId="{CE328FA0-87AC-484A-85CB-FB711B74A2F8}" srcId="{83F336DF-2EA8-42BE-A48E-F34FB67FFDF7}" destId="{25DBEC97-4F7B-4B1E-89D4-A7562AC2EA97}" srcOrd="2" destOrd="0" parTransId="{9750EA2C-3AA2-42D7-A804-AE0C35903E40}" sibTransId="{60193362-56B2-4A34-9CE9-88859F19B866}"/>
    <dgm:cxn modelId="{307683C4-38C4-4939-9A30-D5CEBE85A1D9}" srcId="{83F336DF-2EA8-42BE-A48E-F34FB67FFDF7}" destId="{8D29C7CC-5D6A-457D-8271-7C2578B7D781}" srcOrd="0" destOrd="0" parTransId="{BD6FA234-902D-47FB-BECD-F619CBED969D}" sibTransId="{B4427942-23AC-4EC5-B933-1C9A7701BA01}"/>
    <dgm:cxn modelId="{9CBCA36D-0392-D54E-A6C2-C014395B0AF2}" type="presParOf" srcId="{209F5C5A-9873-5D4F-9886-E8E9422F0CF9}" destId="{163D9438-D327-5645-AAE3-914ABD71E295}" srcOrd="0" destOrd="0" presId="urn:microsoft.com/office/officeart/2005/8/layout/hierarchy1"/>
    <dgm:cxn modelId="{D32E1D04-2BFA-4E43-995D-3A737E32D945}" type="presParOf" srcId="{163D9438-D327-5645-AAE3-914ABD71E295}" destId="{3AAAFB96-0067-CA4A-B999-19B011B8D1BC}" srcOrd="0" destOrd="0" presId="urn:microsoft.com/office/officeart/2005/8/layout/hierarchy1"/>
    <dgm:cxn modelId="{F821CBE0-77F5-F146-AA6B-423441B0B914}" type="presParOf" srcId="{3AAAFB96-0067-CA4A-B999-19B011B8D1BC}" destId="{CBA7A144-EC4C-4245-9ADB-F0C18A3C8988}" srcOrd="0" destOrd="0" presId="urn:microsoft.com/office/officeart/2005/8/layout/hierarchy1"/>
    <dgm:cxn modelId="{93D48AC7-C64A-484F-B8D5-4D5B6C4350DB}" type="presParOf" srcId="{3AAAFB96-0067-CA4A-B999-19B011B8D1BC}" destId="{7EC572FB-138C-3146-AE0A-6B32B9F4205F}" srcOrd="1" destOrd="0" presId="urn:microsoft.com/office/officeart/2005/8/layout/hierarchy1"/>
    <dgm:cxn modelId="{5482F62D-87E1-6143-B4C3-6625F65D45A5}" type="presParOf" srcId="{163D9438-D327-5645-AAE3-914ABD71E295}" destId="{0D3718C3-1FD6-9847-84BF-14435FFB5BEF}" srcOrd="1" destOrd="0" presId="urn:microsoft.com/office/officeart/2005/8/layout/hierarchy1"/>
    <dgm:cxn modelId="{2694ADEB-C161-5E47-BD42-904B57AF7EA1}" type="presParOf" srcId="{209F5C5A-9873-5D4F-9886-E8E9422F0CF9}" destId="{5895BBD0-5EF4-264C-BA36-E49626A119BF}" srcOrd="1" destOrd="0" presId="urn:microsoft.com/office/officeart/2005/8/layout/hierarchy1"/>
    <dgm:cxn modelId="{EE8F7D0B-1FE6-8E4F-924D-F4E5837A6C61}" type="presParOf" srcId="{5895BBD0-5EF4-264C-BA36-E49626A119BF}" destId="{CFF2A563-A8AC-604D-A7EC-F7E65CF08D4A}" srcOrd="0" destOrd="0" presId="urn:microsoft.com/office/officeart/2005/8/layout/hierarchy1"/>
    <dgm:cxn modelId="{02D7F66B-2B4C-EA41-AF1F-2DC05D541045}" type="presParOf" srcId="{CFF2A563-A8AC-604D-A7EC-F7E65CF08D4A}" destId="{CF03C760-F36A-544F-BC88-6A1D64B00E14}" srcOrd="0" destOrd="0" presId="urn:microsoft.com/office/officeart/2005/8/layout/hierarchy1"/>
    <dgm:cxn modelId="{27E7EAE9-BBC0-2B4B-8D6A-191F92C26616}" type="presParOf" srcId="{CFF2A563-A8AC-604D-A7EC-F7E65CF08D4A}" destId="{F2724F10-E07D-2A42-A9DF-83687A0CFAD9}" srcOrd="1" destOrd="0" presId="urn:microsoft.com/office/officeart/2005/8/layout/hierarchy1"/>
    <dgm:cxn modelId="{E9108702-E82D-024B-8EBE-617CE391985C}" type="presParOf" srcId="{5895BBD0-5EF4-264C-BA36-E49626A119BF}" destId="{A0689473-8359-E74C-BD62-6C2C80B6B2FB}" srcOrd="1" destOrd="0" presId="urn:microsoft.com/office/officeart/2005/8/layout/hierarchy1"/>
    <dgm:cxn modelId="{F2BEE65B-F633-EB4D-83D0-3392340654BC}" type="presParOf" srcId="{209F5C5A-9873-5D4F-9886-E8E9422F0CF9}" destId="{1105296A-7670-5746-9428-824AEA0D10F3}" srcOrd="2" destOrd="0" presId="urn:microsoft.com/office/officeart/2005/8/layout/hierarchy1"/>
    <dgm:cxn modelId="{99BA7E95-3E9C-7B4A-86A9-F3C8B25AABEE}" type="presParOf" srcId="{1105296A-7670-5746-9428-824AEA0D10F3}" destId="{4E3EEA60-149A-9345-A259-60A5C1CEBDA4}" srcOrd="0" destOrd="0" presId="urn:microsoft.com/office/officeart/2005/8/layout/hierarchy1"/>
    <dgm:cxn modelId="{50385394-4642-6E40-80D2-DC698B698D77}" type="presParOf" srcId="{4E3EEA60-149A-9345-A259-60A5C1CEBDA4}" destId="{0F69BAB0-AA33-F244-ADA7-C78E2790BFCF}" srcOrd="0" destOrd="0" presId="urn:microsoft.com/office/officeart/2005/8/layout/hierarchy1"/>
    <dgm:cxn modelId="{8F749CB0-9781-E84C-9F82-710516CECFF4}" type="presParOf" srcId="{4E3EEA60-149A-9345-A259-60A5C1CEBDA4}" destId="{B310F1FA-4D2A-C647-87F5-1BF7E190C9FC}" srcOrd="1" destOrd="0" presId="urn:microsoft.com/office/officeart/2005/8/layout/hierarchy1"/>
    <dgm:cxn modelId="{711F314C-B658-1147-8FBD-7865CBC6D846}" type="presParOf" srcId="{1105296A-7670-5746-9428-824AEA0D10F3}" destId="{B67BF06D-E893-D44D-89BF-BA50254B6E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8873E-17FA-4C6A-8276-43F2E20069B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FFD3AB-AA69-4B89-9272-3CBE7267FB14}">
      <dgm:prSet/>
      <dgm:spPr/>
      <dgm:t>
        <a:bodyPr/>
        <a:lstStyle/>
        <a:p>
          <a:r>
            <a:rPr lang="en-US" dirty="0"/>
            <a:t>We present to you a PAYMENT CONSOLIDATION APPLICATION for mobile payment. </a:t>
          </a:r>
        </a:p>
      </dgm:t>
    </dgm:pt>
    <dgm:pt modelId="{BD898418-FD59-4E2E-9D67-E579CE4926C1}" type="parTrans" cxnId="{2A2AFAF6-1562-4CA0-B20C-0CA94708E106}">
      <dgm:prSet/>
      <dgm:spPr/>
      <dgm:t>
        <a:bodyPr/>
        <a:lstStyle/>
        <a:p>
          <a:endParaRPr lang="en-US"/>
        </a:p>
      </dgm:t>
    </dgm:pt>
    <dgm:pt modelId="{21D4385C-FCD1-4ED9-A8E7-8707B1D75C93}" type="sibTrans" cxnId="{2A2AFAF6-1562-4CA0-B20C-0CA94708E106}">
      <dgm:prSet/>
      <dgm:spPr/>
      <dgm:t>
        <a:bodyPr/>
        <a:lstStyle/>
        <a:p>
          <a:endParaRPr lang="en-US"/>
        </a:p>
      </dgm:t>
    </dgm:pt>
    <dgm:pt modelId="{6923071D-A5BF-455F-A210-50F707CEDAAF}">
      <dgm:prSet/>
      <dgm:spPr/>
      <dgm:t>
        <a:bodyPr/>
        <a:lstStyle/>
        <a:p>
          <a:r>
            <a:rPr lang="en-US"/>
            <a:t>ONE app that pulls in data from all mobile payment applications and makes it easier for user to organize their payments and finances.</a:t>
          </a:r>
        </a:p>
      </dgm:t>
    </dgm:pt>
    <dgm:pt modelId="{E5B54FDB-2610-4466-9A65-E48A08200493}" type="parTrans" cxnId="{F6135E4B-BB7A-4EF1-8E94-6027127F3FA7}">
      <dgm:prSet/>
      <dgm:spPr/>
      <dgm:t>
        <a:bodyPr/>
        <a:lstStyle/>
        <a:p>
          <a:endParaRPr lang="en-US"/>
        </a:p>
      </dgm:t>
    </dgm:pt>
    <dgm:pt modelId="{5DDAAAA6-3A08-484A-998E-34009015C5A0}" type="sibTrans" cxnId="{F6135E4B-BB7A-4EF1-8E94-6027127F3FA7}">
      <dgm:prSet/>
      <dgm:spPr/>
      <dgm:t>
        <a:bodyPr/>
        <a:lstStyle/>
        <a:p>
          <a:endParaRPr lang="en-US"/>
        </a:p>
      </dgm:t>
    </dgm:pt>
    <dgm:pt modelId="{E2FB541B-DE38-AD4E-AD16-DAB75FD0B7AC}" type="pres">
      <dgm:prSet presAssocID="{6708873E-17FA-4C6A-8276-43F2E20069BD}" presName="linear" presStyleCnt="0">
        <dgm:presLayoutVars>
          <dgm:animLvl val="lvl"/>
          <dgm:resizeHandles val="exact"/>
        </dgm:presLayoutVars>
      </dgm:prSet>
      <dgm:spPr/>
    </dgm:pt>
    <dgm:pt modelId="{C954CDBF-8867-BF4D-A82F-4154961B5CF8}" type="pres">
      <dgm:prSet presAssocID="{2FFFD3AB-AA69-4B89-9272-3CBE7267FB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ACEB12-A4F1-4A42-BA5E-83263F1D5B10}" type="pres">
      <dgm:prSet presAssocID="{21D4385C-FCD1-4ED9-A8E7-8707B1D75C93}" presName="spacer" presStyleCnt="0"/>
      <dgm:spPr/>
    </dgm:pt>
    <dgm:pt modelId="{1330C274-A4CF-2640-9FCE-502C526F6275}" type="pres">
      <dgm:prSet presAssocID="{6923071D-A5BF-455F-A210-50F707CEDA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135E4B-BB7A-4EF1-8E94-6027127F3FA7}" srcId="{6708873E-17FA-4C6A-8276-43F2E20069BD}" destId="{6923071D-A5BF-455F-A210-50F707CEDAAF}" srcOrd="1" destOrd="0" parTransId="{E5B54FDB-2610-4466-9A65-E48A08200493}" sibTransId="{5DDAAAA6-3A08-484A-998E-34009015C5A0}"/>
    <dgm:cxn modelId="{051D1570-5628-2C4A-A094-37DD5BFBB4F7}" type="presOf" srcId="{6708873E-17FA-4C6A-8276-43F2E20069BD}" destId="{E2FB541B-DE38-AD4E-AD16-DAB75FD0B7AC}" srcOrd="0" destOrd="0" presId="urn:microsoft.com/office/officeart/2005/8/layout/vList2"/>
    <dgm:cxn modelId="{2AB61A8C-3EDF-B54A-9AB2-367FB9A7F415}" type="presOf" srcId="{6923071D-A5BF-455F-A210-50F707CEDAAF}" destId="{1330C274-A4CF-2640-9FCE-502C526F6275}" srcOrd="0" destOrd="0" presId="urn:microsoft.com/office/officeart/2005/8/layout/vList2"/>
    <dgm:cxn modelId="{3BC667A6-41FD-9C48-8EBD-051D246B57A3}" type="presOf" srcId="{2FFFD3AB-AA69-4B89-9272-3CBE7267FB14}" destId="{C954CDBF-8867-BF4D-A82F-4154961B5CF8}" srcOrd="0" destOrd="0" presId="urn:microsoft.com/office/officeart/2005/8/layout/vList2"/>
    <dgm:cxn modelId="{2A2AFAF6-1562-4CA0-B20C-0CA94708E106}" srcId="{6708873E-17FA-4C6A-8276-43F2E20069BD}" destId="{2FFFD3AB-AA69-4B89-9272-3CBE7267FB14}" srcOrd="0" destOrd="0" parTransId="{BD898418-FD59-4E2E-9D67-E579CE4926C1}" sibTransId="{21D4385C-FCD1-4ED9-A8E7-8707B1D75C93}"/>
    <dgm:cxn modelId="{C940CB78-BD4F-B445-988B-26479C07E5EF}" type="presParOf" srcId="{E2FB541B-DE38-AD4E-AD16-DAB75FD0B7AC}" destId="{C954CDBF-8867-BF4D-A82F-4154961B5CF8}" srcOrd="0" destOrd="0" presId="urn:microsoft.com/office/officeart/2005/8/layout/vList2"/>
    <dgm:cxn modelId="{F90A65E7-F52E-2746-845A-2318290DC78B}" type="presParOf" srcId="{E2FB541B-DE38-AD4E-AD16-DAB75FD0B7AC}" destId="{17ACEB12-A4F1-4A42-BA5E-83263F1D5B10}" srcOrd="1" destOrd="0" presId="urn:microsoft.com/office/officeart/2005/8/layout/vList2"/>
    <dgm:cxn modelId="{5E8B5F18-4C2E-0447-AC4F-C26CDBB6D784}" type="presParOf" srcId="{E2FB541B-DE38-AD4E-AD16-DAB75FD0B7AC}" destId="{1330C274-A4CF-2640-9FCE-502C526F62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2FBCA0-82A7-4CD0-BF34-F8E736AA57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8C0E42-0F21-4619-8C97-72B3018867CB}">
      <dgm:prSet/>
      <dgm:spPr/>
      <dgm:t>
        <a:bodyPr/>
        <a:lstStyle/>
        <a:p>
          <a:pPr>
            <a:defRPr cap="all"/>
          </a:pPr>
          <a:r>
            <a:rPr lang="en-US" dirty="0"/>
            <a:t>Loaded with AWS security, trust, and convenience</a:t>
          </a:r>
        </a:p>
      </dgm:t>
    </dgm:pt>
    <dgm:pt modelId="{E1061A91-05A1-4508-A43A-9A31BAAC3813}" type="parTrans" cxnId="{7FD57D90-F9F4-4677-BA03-B6CCA7D84EBE}">
      <dgm:prSet/>
      <dgm:spPr/>
      <dgm:t>
        <a:bodyPr/>
        <a:lstStyle/>
        <a:p>
          <a:endParaRPr lang="en-US"/>
        </a:p>
      </dgm:t>
    </dgm:pt>
    <dgm:pt modelId="{FB5FDC39-9608-49CD-8FBE-5D441A6864DC}" type="sibTrans" cxnId="{7FD57D90-F9F4-4677-BA03-B6CCA7D84EBE}">
      <dgm:prSet/>
      <dgm:spPr/>
      <dgm:t>
        <a:bodyPr/>
        <a:lstStyle/>
        <a:p>
          <a:endParaRPr lang="en-US"/>
        </a:p>
      </dgm:t>
    </dgm:pt>
    <dgm:pt modelId="{F29F2B85-1CE2-4A68-B4AA-D7173067AD64}">
      <dgm:prSet/>
      <dgm:spPr/>
      <dgm:t>
        <a:bodyPr/>
        <a:lstStyle/>
        <a:p>
          <a:pPr>
            <a:defRPr cap="all"/>
          </a:pPr>
          <a:r>
            <a:rPr lang="en-US"/>
            <a:t>Simple and well designed</a:t>
          </a:r>
        </a:p>
      </dgm:t>
    </dgm:pt>
    <dgm:pt modelId="{B5925031-FF49-44DB-838E-A5632EFEC542}" type="parTrans" cxnId="{9FC3DB25-DD38-45FC-9799-65D4C3AB59EB}">
      <dgm:prSet/>
      <dgm:spPr/>
      <dgm:t>
        <a:bodyPr/>
        <a:lstStyle/>
        <a:p>
          <a:endParaRPr lang="en-US"/>
        </a:p>
      </dgm:t>
    </dgm:pt>
    <dgm:pt modelId="{0FCA6A4B-D3D1-4EC8-8E7E-C744279712D1}" type="sibTrans" cxnId="{9FC3DB25-DD38-45FC-9799-65D4C3AB59EB}">
      <dgm:prSet/>
      <dgm:spPr/>
      <dgm:t>
        <a:bodyPr/>
        <a:lstStyle/>
        <a:p>
          <a:endParaRPr lang="en-US"/>
        </a:p>
      </dgm:t>
    </dgm:pt>
    <dgm:pt modelId="{2304EC5E-7BCB-42D6-8181-92B36F172BE7}" type="pres">
      <dgm:prSet presAssocID="{932FBCA0-82A7-4CD0-BF34-F8E736AA576C}" presName="root" presStyleCnt="0">
        <dgm:presLayoutVars>
          <dgm:dir/>
          <dgm:resizeHandles val="exact"/>
        </dgm:presLayoutVars>
      </dgm:prSet>
      <dgm:spPr/>
    </dgm:pt>
    <dgm:pt modelId="{2E85B92F-B9C3-4ED8-A4DD-AE648693266D}" type="pres">
      <dgm:prSet presAssocID="{E28C0E42-0F21-4619-8C97-72B3018867CB}" presName="compNode" presStyleCnt="0"/>
      <dgm:spPr/>
    </dgm:pt>
    <dgm:pt modelId="{C3289357-CDB3-4BA0-AC0F-E1988D396D34}" type="pres">
      <dgm:prSet presAssocID="{E28C0E42-0F21-4619-8C97-72B3018867CB}" presName="iconBgRect" presStyleLbl="bgShp" presStyleIdx="0" presStyleCnt="2"/>
      <dgm:spPr/>
    </dgm:pt>
    <dgm:pt modelId="{EE4BCBAD-460E-40C5-86A4-297AF8F4D368}" type="pres">
      <dgm:prSet presAssocID="{E28C0E42-0F21-4619-8C97-72B3018867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9624A16-337B-4920-8E82-4EB7F571B563}" type="pres">
      <dgm:prSet presAssocID="{E28C0E42-0F21-4619-8C97-72B3018867CB}" presName="spaceRect" presStyleCnt="0"/>
      <dgm:spPr/>
    </dgm:pt>
    <dgm:pt modelId="{9B1E8B1B-5AA2-4C84-85A6-A29884173EAB}" type="pres">
      <dgm:prSet presAssocID="{E28C0E42-0F21-4619-8C97-72B3018867CB}" presName="textRect" presStyleLbl="revTx" presStyleIdx="0" presStyleCnt="2">
        <dgm:presLayoutVars>
          <dgm:chMax val="1"/>
          <dgm:chPref val="1"/>
        </dgm:presLayoutVars>
      </dgm:prSet>
      <dgm:spPr/>
    </dgm:pt>
    <dgm:pt modelId="{D494C164-E6FA-456F-9EC2-158F5288EB99}" type="pres">
      <dgm:prSet presAssocID="{FB5FDC39-9608-49CD-8FBE-5D441A6864DC}" presName="sibTrans" presStyleCnt="0"/>
      <dgm:spPr/>
    </dgm:pt>
    <dgm:pt modelId="{FC432111-801B-45C3-988C-30610ADB73A3}" type="pres">
      <dgm:prSet presAssocID="{F29F2B85-1CE2-4A68-B4AA-D7173067AD64}" presName="compNode" presStyleCnt="0"/>
      <dgm:spPr/>
    </dgm:pt>
    <dgm:pt modelId="{8E8FA05B-B6E9-4325-91D0-1696631826C2}" type="pres">
      <dgm:prSet presAssocID="{F29F2B85-1CE2-4A68-B4AA-D7173067AD64}" presName="iconBgRect" presStyleLbl="bgShp" presStyleIdx="1" presStyleCnt="2"/>
      <dgm:spPr/>
    </dgm:pt>
    <dgm:pt modelId="{31C5F0F3-69B2-4C07-BD7D-1E0831627768}" type="pres">
      <dgm:prSet presAssocID="{F29F2B85-1CE2-4A68-B4AA-D7173067AD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8FEFBB-8C9E-4FE2-A7DE-96B4F7A7D954}" type="pres">
      <dgm:prSet presAssocID="{F29F2B85-1CE2-4A68-B4AA-D7173067AD64}" presName="spaceRect" presStyleCnt="0"/>
      <dgm:spPr/>
    </dgm:pt>
    <dgm:pt modelId="{3E6FD1FD-3414-49C1-97CE-C258CC6187A6}" type="pres">
      <dgm:prSet presAssocID="{F29F2B85-1CE2-4A68-B4AA-D7173067AD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C3DB25-DD38-45FC-9799-65D4C3AB59EB}" srcId="{932FBCA0-82A7-4CD0-BF34-F8E736AA576C}" destId="{F29F2B85-1CE2-4A68-B4AA-D7173067AD64}" srcOrd="1" destOrd="0" parTransId="{B5925031-FF49-44DB-838E-A5632EFEC542}" sibTransId="{0FCA6A4B-D3D1-4EC8-8E7E-C744279712D1}"/>
    <dgm:cxn modelId="{2C74F867-F557-4FFF-B9BF-DA77E2794059}" type="presOf" srcId="{932FBCA0-82A7-4CD0-BF34-F8E736AA576C}" destId="{2304EC5E-7BCB-42D6-8181-92B36F172BE7}" srcOrd="0" destOrd="0" presId="urn:microsoft.com/office/officeart/2018/5/layout/IconCircleLabelList"/>
    <dgm:cxn modelId="{7FD57D90-F9F4-4677-BA03-B6CCA7D84EBE}" srcId="{932FBCA0-82A7-4CD0-BF34-F8E736AA576C}" destId="{E28C0E42-0F21-4619-8C97-72B3018867CB}" srcOrd="0" destOrd="0" parTransId="{E1061A91-05A1-4508-A43A-9A31BAAC3813}" sibTransId="{FB5FDC39-9608-49CD-8FBE-5D441A6864DC}"/>
    <dgm:cxn modelId="{96B0ACAA-758F-47FF-92B8-B7796670077D}" type="presOf" srcId="{F29F2B85-1CE2-4A68-B4AA-D7173067AD64}" destId="{3E6FD1FD-3414-49C1-97CE-C258CC6187A6}" srcOrd="0" destOrd="0" presId="urn:microsoft.com/office/officeart/2018/5/layout/IconCircleLabelList"/>
    <dgm:cxn modelId="{35C6CBC2-EACD-43E6-89EA-9D15119E7005}" type="presOf" srcId="{E28C0E42-0F21-4619-8C97-72B3018867CB}" destId="{9B1E8B1B-5AA2-4C84-85A6-A29884173EAB}" srcOrd="0" destOrd="0" presId="urn:microsoft.com/office/officeart/2018/5/layout/IconCircleLabelList"/>
    <dgm:cxn modelId="{735114F8-C3C3-4FB5-9F51-AD435A6BE7D2}" type="presParOf" srcId="{2304EC5E-7BCB-42D6-8181-92B36F172BE7}" destId="{2E85B92F-B9C3-4ED8-A4DD-AE648693266D}" srcOrd="0" destOrd="0" presId="urn:microsoft.com/office/officeart/2018/5/layout/IconCircleLabelList"/>
    <dgm:cxn modelId="{708630C4-780B-4E9D-95C9-4A9B3E592FA1}" type="presParOf" srcId="{2E85B92F-B9C3-4ED8-A4DD-AE648693266D}" destId="{C3289357-CDB3-4BA0-AC0F-E1988D396D34}" srcOrd="0" destOrd="0" presId="urn:microsoft.com/office/officeart/2018/5/layout/IconCircleLabelList"/>
    <dgm:cxn modelId="{F6868EE5-B2AB-443B-B043-1E30B89679DC}" type="presParOf" srcId="{2E85B92F-B9C3-4ED8-A4DD-AE648693266D}" destId="{EE4BCBAD-460E-40C5-86A4-297AF8F4D368}" srcOrd="1" destOrd="0" presId="urn:microsoft.com/office/officeart/2018/5/layout/IconCircleLabelList"/>
    <dgm:cxn modelId="{886CDFA4-1256-4B14-A5BC-E9BA9BF996C3}" type="presParOf" srcId="{2E85B92F-B9C3-4ED8-A4DD-AE648693266D}" destId="{69624A16-337B-4920-8E82-4EB7F571B563}" srcOrd="2" destOrd="0" presId="urn:microsoft.com/office/officeart/2018/5/layout/IconCircleLabelList"/>
    <dgm:cxn modelId="{AA1D37D7-DA8B-4D48-9828-DF0DD5148A98}" type="presParOf" srcId="{2E85B92F-B9C3-4ED8-A4DD-AE648693266D}" destId="{9B1E8B1B-5AA2-4C84-85A6-A29884173EAB}" srcOrd="3" destOrd="0" presId="urn:microsoft.com/office/officeart/2018/5/layout/IconCircleLabelList"/>
    <dgm:cxn modelId="{768CC8A3-CB60-40B5-B901-D603897FBB5E}" type="presParOf" srcId="{2304EC5E-7BCB-42D6-8181-92B36F172BE7}" destId="{D494C164-E6FA-456F-9EC2-158F5288EB99}" srcOrd="1" destOrd="0" presId="urn:microsoft.com/office/officeart/2018/5/layout/IconCircleLabelList"/>
    <dgm:cxn modelId="{52A58F2A-2DB0-46FB-9948-642DF11F51C7}" type="presParOf" srcId="{2304EC5E-7BCB-42D6-8181-92B36F172BE7}" destId="{FC432111-801B-45C3-988C-30610ADB73A3}" srcOrd="2" destOrd="0" presId="urn:microsoft.com/office/officeart/2018/5/layout/IconCircleLabelList"/>
    <dgm:cxn modelId="{8D3CC0A5-BE4B-4A92-ADFA-5CE8C3E2E73C}" type="presParOf" srcId="{FC432111-801B-45C3-988C-30610ADB73A3}" destId="{8E8FA05B-B6E9-4325-91D0-1696631826C2}" srcOrd="0" destOrd="0" presId="urn:microsoft.com/office/officeart/2018/5/layout/IconCircleLabelList"/>
    <dgm:cxn modelId="{7CCB2238-DC0C-4A12-85F8-79E9778D94DD}" type="presParOf" srcId="{FC432111-801B-45C3-988C-30610ADB73A3}" destId="{31C5F0F3-69B2-4C07-BD7D-1E0831627768}" srcOrd="1" destOrd="0" presId="urn:microsoft.com/office/officeart/2018/5/layout/IconCircleLabelList"/>
    <dgm:cxn modelId="{A0DF819C-E052-4FB4-A99A-08C6A1246B9A}" type="presParOf" srcId="{FC432111-801B-45C3-988C-30610ADB73A3}" destId="{818FEFBB-8C9E-4FE2-A7DE-96B4F7A7D954}" srcOrd="2" destOrd="0" presId="urn:microsoft.com/office/officeart/2018/5/layout/IconCircleLabelList"/>
    <dgm:cxn modelId="{C7418276-4CBB-4423-BF2E-BE711468280E}" type="presParOf" srcId="{FC432111-801B-45C3-988C-30610ADB73A3}" destId="{3E6FD1FD-3414-49C1-97CE-C258CC6187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FC557E-D652-4852-A3BD-55D2CFAA5E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DB6C73-A5C4-429B-950E-FF6D46F3FE93}">
      <dgm:prSet/>
      <dgm:spPr/>
      <dgm:t>
        <a:bodyPr/>
        <a:lstStyle/>
        <a:p>
          <a:r>
            <a:rPr lang="en-US"/>
            <a:t>LANGUAGES USED: PYTHON, HTML</a:t>
          </a:r>
        </a:p>
      </dgm:t>
    </dgm:pt>
    <dgm:pt modelId="{7A2A8EB3-D522-46AE-9F5B-6136E07CEB54}" type="parTrans" cxnId="{9135CE4F-B778-47DF-85D5-84F5D4FE6E7C}">
      <dgm:prSet/>
      <dgm:spPr/>
      <dgm:t>
        <a:bodyPr/>
        <a:lstStyle/>
        <a:p>
          <a:endParaRPr lang="en-US"/>
        </a:p>
      </dgm:t>
    </dgm:pt>
    <dgm:pt modelId="{C88E59E4-3352-4C35-B54C-4326482ABEDF}" type="sibTrans" cxnId="{9135CE4F-B778-47DF-85D5-84F5D4FE6E7C}">
      <dgm:prSet/>
      <dgm:spPr/>
      <dgm:t>
        <a:bodyPr/>
        <a:lstStyle/>
        <a:p>
          <a:endParaRPr lang="en-US"/>
        </a:p>
      </dgm:t>
    </dgm:pt>
    <dgm:pt modelId="{D70CC439-010D-4C91-B553-243902C68C72}">
      <dgm:prSet/>
      <dgm:spPr/>
      <dgm:t>
        <a:bodyPr/>
        <a:lstStyle/>
        <a:p>
          <a:r>
            <a:rPr lang="en-US" dirty="0"/>
            <a:t>AWS EC2 – TO HOST THE SITE</a:t>
          </a:r>
        </a:p>
      </dgm:t>
    </dgm:pt>
    <dgm:pt modelId="{E102CA47-77CE-4F91-92FB-69CAE6FE1E7E}" type="parTrans" cxnId="{A27A9926-00FB-4424-8CB1-C37C929C4291}">
      <dgm:prSet/>
      <dgm:spPr/>
      <dgm:t>
        <a:bodyPr/>
        <a:lstStyle/>
        <a:p>
          <a:endParaRPr lang="en-US"/>
        </a:p>
      </dgm:t>
    </dgm:pt>
    <dgm:pt modelId="{C1DA0A76-8465-47F7-8109-4966558F28AD}" type="sibTrans" cxnId="{A27A9926-00FB-4424-8CB1-C37C929C4291}">
      <dgm:prSet/>
      <dgm:spPr/>
      <dgm:t>
        <a:bodyPr/>
        <a:lstStyle/>
        <a:p>
          <a:endParaRPr lang="en-US"/>
        </a:p>
      </dgm:t>
    </dgm:pt>
    <dgm:pt modelId="{D403EFC2-B804-4774-844E-26F6A4E0E897}">
      <dgm:prSet/>
      <dgm:spPr/>
      <dgm:t>
        <a:bodyPr/>
        <a:lstStyle/>
        <a:p>
          <a:r>
            <a:rPr lang="en-US"/>
            <a:t>AWS RDS – TO STORE DATABASES </a:t>
          </a:r>
        </a:p>
      </dgm:t>
    </dgm:pt>
    <dgm:pt modelId="{0B3E0FF5-A4B3-42D0-81C2-9ECB6E6F20BF}" type="parTrans" cxnId="{D545E80C-2EDF-44AA-A070-C24A702330E8}">
      <dgm:prSet/>
      <dgm:spPr/>
      <dgm:t>
        <a:bodyPr/>
        <a:lstStyle/>
        <a:p>
          <a:endParaRPr lang="en-US"/>
        </a:p>
      </dgm:t>
    </dgm:pt>
    <dgm:pt modelId="{7B4A187D-9F7C-4B48-8C46-41376D773CF5}" type="sibTrans" cxnId="{D545E80C-2EDF-44AA-A070-C24A702330E8}">
      <dgm:prSet/>
      <dgm:spPr/>
      <dgm:t>
        <a:bodyPr/>
        <a:lstStyle/>
        <a:p>
          <a:endParaRPr lang="en-US"/>
        </a:p>
      </dgm:t>
    </dgm:pt>
    <dgm:pt modelId="{358D48CA-3A32-4350-97E7-8F66776C85DC}">
      <dgm:prSet/>
      <dgm:spPr/>
      <dgm:t>
        <a:bodyPr/>
        <a:lstStyle/>
        <a:p>
          <a:r>
            <a:rPr lang="en-US" dirty="0"/>
            <a:t>PYTHON FLASK</a:t>
          </a:r>
        </a:p>
      </dgm:t>
    </dgm:pt>
    <dgm:pt modelId="{83A44095-5248-4077-9CF0-60B67BAB4F42}" type="parTrans" cxnId="{5FE512FB-A71A-46F0-9E69-E8E3313EE510}">
      <dgm:prSet/>
      <dgm:spPr/>
      <dgm:t>
        <a:bodyPr/>
        <a:lstStyle/>
        <a:p>
          <a:endParaRPr lang="en-US"/>
        </a:p>
      </dgm:t>
    </dgm:pt>
    <dgm:pt modelId="{02B7731D-3320-43A9-B99E-D3B1CB5595E1}" type="sibTrans" cxnId="{5FE512FB-A71A-46F0-9E69-E8E3313EE510}">
      <dgm:prSet/>
      <dgm:spPr/>
      <dgm:t>
        <a:bodyPr/>
        <a:lstStyle/>
        <a:p>
          <a:endParaRPr lang="en-US"/>
        </a:p>
      </dgm:t>
    </dgm:pt>
    <dgm:pt modelId="{13F1A994-3573-457D-895F-4712BAC21AED}" type="pres">
      <dgm:prSet presAssocID="{71FC557E-D652-4852-A3BD-55D2CFAA5E25}" presName="root" presStyleCnt="0">
        <dgm:presLayoutVars>
          <dgm:dir/>
          <dgm:resizeHandles val="exact"/>
        </dgm:presLayoutVars>
      </dgm:prSet>
      <dgm:spPr/>
    </dgm:pt>
    <dgm:pt modelId="{D39AE4D0-3128-4038-AC54-7F1A4732ACFF}" type="pres">
      <dgm:prSet presAssocID="{71FC557E-D652-4852-A3BD-55D2CFAA5E25}" presName="container" presStyleCnt="0">
        <dgm:presLayoutVars>
          <dgm:dir/>
          <dgm:resizeHandles val="exact"/>
        </dgm:presLayoutVars>
      </dgm:prSet>
      <dgm:spPr/>
    </dgm:pt>
    <dgm:pt modelId="{CFDF7FE2-1D6F-4330-987E-14106604CCC7}" type="pres">
      <dgm:prSet presAssocID="{D9DB6C73-A5C4-429B-950E-FF6D46F3FE93}" presName="compNode" presStyleCnt="0"/>
      <dgm:spPr/>
    </dgm:pt>
    <dgm:pt modelId="{E5C74CEF-7105-4533-B721-7F4C940194C3}" type="pres">
      <dgm:prSet presAssocID="{D9DB6C73-A5C4-429B-950E-FF6D46F3FE93}" presName="iconBgRect" presStyleLbl="bgShp" presStyleIdx="0" presStyleCnt="4"/>
      <dgm:spPr/>
    </dgm:pt>
    <dgm:pt modelId="{D4C7CF5F-D72F-4D3E-AA86-4541385DA83D}" type="pres">
      <dgm:prSet presAssocID="{D9DB6C73-A5C4-429B-950E-FF6D46F3FE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257EB6E-35CD-4A13-9AB7-869227653AF0}" type="pres">
      <dgm:prSet presAssocID="{D9DB6C73-A5C4-429B-950E-FF6D46F3FE93}" presName="spaceRect" presStyleCnt="0"/>
      <dgm:spPr/>
    </dgm:pt>
    <dgm:pt modelId="{3A7D4A8C-882B-436F-89FE-F8FFA2BAF955}" type="pres">
      <dgm:prSet presAssocID="{D9DB6C73-A5C4-429B-950E-FF6D46F3FE93}" presName="textRect" presStyleLbl="revTx" presStyleIdx="0" presStyleCnt="4">
        <dgm:presLayoutVars>
          <dgm:chMax val="1"/>
          <dgm:chPref val="1"/>
        </dgm:presLayoutVars>
      </dgm:prSet>
      <dgm:spPr/>
    </dgm:pt>
    <dgm:pt modelId="{FD840100-422B-4CFC-B3D5-5A5027E17461}" type="pres">
      <dgm:prSet presAssocID="{C88E59E4-3352-4C35-B54C-4326482ABEDF}" presName="sibTrans" presStyleLbl="sibTrans2D1" presStyleIdx="0" presStyleCnt="0"/>
      <dgm:spPr/>
    </dgm:pt>
    <dgm:pt modelId="{E8AC43BE-D1E8-44FC-90D0-3D549B1B5EE7}" type="pres">
      <dgm:prSet presAssocID="{D70CC439-010D-4C91-B553-243902C68C72}" presName="compNode" presStyleCnt="0"/>
      <dgm:spPr/>
    </dgm:pt>
    <dgm:pt modelId="{7412039E-EF8D-48CA-9B32-F4D27F5F4F4F}" type="pres">
      <dgm:prSet presAssocID="{D70CC439-010D-4C91-B553-243902C68C72}" presName="iconBgRect" presStyleLbl="bgShp" presStyleIdx="1" presStyleCnt="4"/>
      <dgm:spPr/>
    </dgm:pt>
    <dgm:pt modelId="{235155CB-EFDE-4F12-A486-C6B4D378F6FD}" type="pres">
      <dgm:prSet presAssocID="{D70CC439-010D-4C91-B553-243902C68C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1500119-E883-4CA3-A8DF-16E373E9F0F7}" type="pres">
      <dgm:prSet presAssocID="{D70CC439-010D-4C91-B553-243902C68C72}" presName="spaceRect" presStyleCnt="0"/>
      <dgm:spPr/>
    </dgm:pt>
    <dgm:pt modelId="{05E3BBD6-8D1C-443D-9EB2-493A670D61DA}" type="pres">
      <dgm:prSet presAssocID="{D70CC439-010D-4C91-B553-243902C68C72}" presName="textRect" presStyleLbl="revTx" presStyleIdx="1" presStyleCnt="4">
        <dgm:presLayoutVars>
          <dgm:chMax val="1"/>
          <dgm:chPref val="1"/>
        </dgm:presLayoutVars>
      </dgm:prSet>
      <dgm:spPr/>
    </dgm:pt>
    <dgm:pt modelId="{7B599B10-7EF0-483E-B242-A48EE3BF1742}" type="pres">
      <dgm:prSet presAssocID="{C1DA0A76-8465-47F7-8109-4966558F28AD}" presName="sibTrans" presStyleLbl="sibTrans2D1" presStyleIdx="0" presStyleCnt="0"/>
      <dgm:spPr/>
    </dgm:pt>
    <dgm:pt modelId="{03DC18E3-7695-4E9B-9488-7FD20AF3322D}" type="pres">
      <dgm:prSet presAssocID="{D403EFC2-B804-4774-844E-26F6A4E0E897}" presName="compNode" presStyleCnt="0"/>
      <dgm:spPr/>
    </dgm:pt>
    <dgm:pt modelId="{4F75F380-D184-4BFE-8035-241D318B3C6E}" type="pres">
      <dgm:prSet presAssocID="{D403EFC2-B804-4774-844E-26F6A4E0E897}" presName="iconBgRect" presStyleLbl="bgShp" presStyleIdx="2" presStyleCnt="4"/>
      <dgm:spPr/>
    </dgm:pt>
    <dgm:pt modelId="{E9CB0B43-C69D-4313-BEF3-025D9A03FCFE}" type="pres">
      <dgm:prSet presAssocID="{D403EFC2-B804-4774-844E-26F6A4E0E8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FBBC72-DDF8-48D9-850A-A7EA19E8682B}" type="pres">
      <dgm:prSet presAssocID="{D403EFC2-B804-4774-844E-26F6A4E0E897}" presName="spaceRect" presStyleCnt="0"/>
      <dgm:spPr/>
    </dgm:pt>
    <dgm:pt modelId="{796CEF9F-C962-4783-9466-EE75CA10F421}" type="pres">
      <dgm:prSet presAssocID="{D403EFC2-B804-4774-844E-26F6A4E0E897}" presName="textRect" presStyleLbl="revTx" presStyleIdx="2" presStyleCnt="4">
        <dgm:presLayoutVars>
          <dgm:chMax val="1"/>
          <dgm:chPref val="1"/>
        </dgm:presLayoutVars>
      </dgm:prSet>
      <dgm:spPr/>
    </dgm:pt>
    <dgm:pt modelId="{FA1111EE-2C98-46C9-84D8-D4CB59F15C80}" type="pres">
      <dgm:prSet presAssocID="{7B4A187D-9F7C-4B48-8C46-41376D773CF5}" presName="sibTrans" presStyleLbl="sibTrans2D1" presStyleIdx="0" presStyleCnt="0"/>
      <dgm:spPr/>
    </dgm:pt>
    <dgm:pt modelId="{1917F773-A581-413C-BDFC-B456923602D1}" type="pres">
      <dgm:prSet presAssocID="{358D48CA-3A32-4350-97E7-8F66776C85DC}" presName="compNode" presStyleCnt="0"/>
      <dgm:spPr/>
    </dgm:pt>
    <dgm:pt modelId="{ADC3FE1C-78A9-474E-ADE2-B5828D03DC0C}" type="pres">
      <dgm:prSet presAssocID="{358D48CA-3A32-4350-97E7-8F66776C85DC}" presName="iconBgRect" presStyleLbl="bgShp" presStyleIdx="3" presStyleCnt="4"/>
      <dgm:spPr/>
    </dgm:pt>
    <dgm:pt modelId="{4F6C1EF0-22EA-418C-AEF0-6A29B205DCDD}" type="pres">
      <dgm:prSet presAssocID="{358D48CA-3A32-4350-97E7-8F66776C85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4ED13CA-DD79-4E3F-B4AB-76FC4319DB5C}" type="pres">
      <dgm:prSet presAssocID="{358D48CA-3A32-4350-97E7-8F66776C85DC}" presName="spaceRect" presStyleCnt="0"/>
      <dgm:spPr/>
    </dgm:pt>
    <dgm:pt modelId="{B519958B-D7C4-4533-8154-D83C2270905D}" type="pres">
      <dgm:prSet presAssocID="{358D48CA-3A32-4350-97E7-8F66776C85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A87309-C05F-4D75-B4F3-FF25C790A573}" type="presOf" srcId="{D70CC439-010D-4C91-B553-243902C68C72}" destId="{05E3BBD6-8D1C-443D-9EB2-493A670D61DA}" srcOrd="0" destOrd="0" presId="urn:microsoft.com/office/officeart/2018/2/layout/IconCircleList"/>
    <dgm:cxn modelId="{D545E80C-2EDF-44AA-A070-C24A702330E8}" srcId="{71FC557E-D652-4852-A3BD-55D2CFAA5E25}" destId="{D403EFC2-B804-4774-844E-26F6A4E0E897}" srcOrd="2" destOrd="0" parTransId="{0B3E0FF5-A4B3-42D0-81C2-9ECB6E6F20BF}" sibTransId="{7B4A187D-9F7C-4B48-8C46-41376D773CF5}"/>
    <dgm:cxn modelId="{A27A9926-00FB-4424-8CB1-C37C929C4291}" srcId="{71FC557E-D652-4852-A3BD-55D2CFAA5E25}" destId="{D70CC439-010D-4C91-B553-243902C68C72}" srcOrd="1" destOrd="0" parTransId="{E102CA47-77CE-4F91-92FB-69CAE6FE1E7E}" sibTransId="{C1DA0A76-8465-47F7-8109-4966558F28AD}"/>
    <dgm:cxn modelId="{9D64944F-57AC-4502-B39F-E8273476BFC2}" type="presOf" srcId="{C1DA0A76-8465-47F7-8109-4966558F28AD}" destId="{7B599B10-7EF0-483E-B242-A48EE3BF1742}" srcOrd="0" destOrd="0" presId="urn:microsoft.com/office/officeart/2018/2/layout/IconCircleList"/>
    <dgm:cxn modelId="{9135CE4F-B778-47DF-85D5-84F5D4FE6E7C}" srcId="{71FC557E-D652-4852-A3BD-55D2CFAA5E25}" destId="{D9DB6C73-A5C4-429B-950E-FF6D46F3FE93}" srcOrd="0" destOrd="0" parTransId="{7A2A8EB3-D522-46AE-9F5B-6136E07CEB54}" sibTransId="{C88E59E4-3352-4C35-B54C-4326482ABEDF}"/>
    <dgm:cxn modelId="{8F7732A1-3DF3-490C-8C9C-640724C2C229}" type="presOf" srcId="{C88E59E4-3352-4C35-B54C-4326482ABEDF}" destId="{FD840100-422B-4CFC-B3D5-5A5027E17461}" srcOrd="0" destOrd="0" presId="urn:microsoft.com/office/officeart/2018/2/layout/IconCircleList"/>
    <dgm:cxn modelId="{4A69C1A6-686E-4540-A4B7-C41E7E64347F}" type="presOf" srcId="{7B4A187D-9F7C-4B48-8C46-41376D773CF5}" destId="{FA1111EE-2C98-46C9-84D8-D4CB59F15C80}" srcOrd="0" destOrd="0" presId="urn:microsoft.com/office/officeart/2018/2/layout/IconCircleList"/>
    <dgm:cxn modelId="{F0FB11CA-FC70-471E-89E3-8FABB469D479}" type="presOf" srcId="{71FC557E-D652-4852-A3BD-55D2CFAA5E25}" destId="{13F1A994-3573-457D-895F-4712BAC21AED}" srcOrd="0" destOrd="0" presId="urn:microsoft.com/office/officeart/2018/2/layout/IconCircleList"/>
    <dgm:cxn modelId="{455A0CD1-3D01-4AC5-9090-C6173F32DA2A}" type="presOf" srcId="{358D48CA-3A32-4350-97E7-8F66776C85DC}" destId="{B519958B-D7C4-4533-8154-D83C2270905D}" srcOrd="0" destOrd="0" presId="urn:microsoft.com/office/officeart/2018/2/layout/IconCircleList"/>
    <dgm:cxn modelId="{2A682CDF-498D-4794-872F-7423DAB72CC3}" type="presOf" srcId="{D9DB6C73-A5C4-429B-950E-FF6D46F3FE93}" destId="{3A7D4A8C-882B-436F-89FE-F8FFA2BAF955}" srcOrd="0" destOrd="0" presId="urn:microsoft.com/office/officeart/2018/2/layout/IconCircleList"/>
    <dgm:cxn modelId="{2BFFABED-8F6F-4B5A-A942-056D4B813C96}" type="presOf" srcId="{D403EFC2-B804-4774-844E-26F6A4E0E897}" destId="{796CEF9F-C962-4783-9466-EE75CA10F421}" srcOrd="0" destOrd="0" presId="urn:microsoft.com/office/officeart/2018/2/layout/IconCircleList"/>
    <dgm:cxn modelId="{5FE512FB-A71A-46F0-9E69-E8E3313EE510}" srcId="{71FC557E-D652-4852-A3BD-55D2CFAA5E25}" destId="{358D48CA-3A32-4350-97E7-8F66776C85DC}" srcOrd="3" destOrd="0" parTransId="{83A44095-5248-4077-9CF0-60B67BAB4F42}" sibTransId="{02B7731D-3320-43A9-B99E-D3B1CB5595E1}"/>
    <dgm:cxn modelId="{7541A823-3C1D-4E34-ABD3-AD4CEAE63071}" type="presParOf" srcId="{13F1A994-3573-457D-895F-4712BAC21AED}" destId="{D39AE4D0-3128-4038-AC54-7F1A4732ACFF}" srcOrd="0" destOrd="0" presId="urn:microsoft.com/office/officeart/2018/2/layout/IconCircleList"/>
    <dgm:cxn modelId="{05A09E28-FB83-4D6B-932D-06079A1CA2A0}" type="presParOf" srcId="{D39AE4D0-3128-4038-AC54-7F1A4732ACFF}" destId="{CFDF7FE2-1D6F-4330-987E-14106604CCC7}" srcOrd="0" destOrd="0" presId="urn:microsoft.com/office/officeart/2018/2/layout/IconCircleList"/>
    <dgm:cxn modelId="{3D36702B-DFF9-4C02-840B-DB89556D4814}" type="presParOf" srcId="{CFDF7FE2-1D6F-4330-987E-14106604CCC7}" destId="{E5C74CEF-7105-4533-B721-7F4C940194C3}" srcOrd="0" destOrd="0" presId="urn:microsoft.com/office/officeart/2018/2/layout/IconCircleList"/>
    <dgm:cxn modelId="{7FDBC5D7-D091-491C-A1BA-B9CAB1A355ED}" type="presParOf" srcId="{CFDF7FE2-1D6F-4330-987E-14106604CCC7}" destId="{D4C7CF5F-D72F-4D3E-AA86-4541385DA83D}" srcOrd="1" destOrd="0" presId="urn:microsoft.com/office/officeart/2018/2/layout/IconCircleList"/>
    <dgm:cxn modelId="{2C4099BB-989F-4E8F-9EB6-34FE8DDA0176}" type="presParOf" srcId="{CFDF7FE2-1D6F-4330-987E-14106604CCC7}" destId="{0257EB6E-35CD-4A13-9AB7-869227653AF0}" srcOrd="2" destOrd="0" presId="urn:microsoft.com/office/officeart/2018/2/layout/IconCircleList"/>
    <dgm:cxn modelId="{FDDF6593-C323-4012-98C4-DF7FB39911E2}" type="presParOf" srcId="{CFDF7FE2-1D6F-4330-987E-14106604CCC7}" destId="{3A7D4A8C-882B-436F-89FE-F8FFA2BAF955}" srcOrd="3" destOrd="0" presId="urn:microsoft.com/office/officeart/2018/2/layout/IconCircleList"/>
    <dgm:cxn modelId="{19D529D4-E0E4-4934-9A3F-731504CE75BA}" type="presParOf" srcId="{D39AE4D0-3128-4038-AC54-7F1A4732ACFF}" destId="{FD840100-422B-4CFC-B3D5-5A5027E17461}" srcOrd="1" destOrd="0" presId="urn:microsoft.com/office/officeart/2018/2/layout/IconCircleList"/>
    <dgm:cxn modelId="{AB8EA7E9-ADED-48F7-94EF-B431A0A95E9C}" type="presParOf" srcId="{D39AE4D0-3128-4038-AC54-7F1A4732ACFF}" destId="{E8AC43BE-D1E8-44FC-90D0-3D549B1B5EE7}" srcOrd="2" destOrd="0" presId="urn:microsoft.com/office/officeart/2018/2/layout/IconCircleList"/>
    <dgm:cxn modelId="{87E6112A-BBD1-46C7-A157-041F59808DF7}" type="presParOf" srcId="{E8AC43BE-D1E8-44FC-90D0-3D549B1B5EE7}" destId="{7412039E-EF8D-48CA-9B32-F4D27F5F4F4F}" srcOrd="0" destOrd="0" presId="urn:microsoft.com/office/officeart/2018/2/layout/IconCircleList"/>
    <dgm:cxn modelId="{D9E07543-3711-4DD5-8EC5-C988153FD1DA}" type="presParOf" srcId="{E8AC43BE-D1E8-44FC-90D0-3D549B1B5EE7}" destId="{235155CB-EFDE-4F12-A486-C6B4D378F6FD}" srcOrd="1" destOrd="0" presId="urn:microsoft.com/office/officeart/2018/2/layout/IconCircleList"/>
    <dgm:cxn modelId="{EEE94397-1E9D-4D1D-90BD-6F870BDD0952}" type="presParOf" srcId="{E8AC43BE-D1E8-44FC-90D0-3D549B1B5EE7}" destId="{11500119-E883-4CA3-A8DF-16E373E9F0F7}" srcOrd="2" destOrd="0" presId="urn:microsoft.com/office/officeart/2018/2/layout/IconCircleList"/>
    <dgm:cxn modelId="{4481C167-EDB4-4B51-BDF5-54B73BAAE378}" type="presParOf" srcId="{E8AC43BE-D1E8-44FC-90D0-3D549B1B5EE7}" destId="{05E3BBD6-8D1C-443D-9EB2-493A670D61DA}" srcOrd="3" destOrd="0" presId="urn:microsoft.com/office/officeart/2018/2/layout/IconCircleList"/>
    <dgm:cxn modelId="{08953AED-AA00-42D5-B0D9-9FAA1B053A1C}" type="presParOf" srcId="{D39AE4D0-3128-4038-AC54-7F1A4732ACFF}" destId="{7B599B10-7EF0-483E-B242-A48EE3BF1742}" srcOrd="3" destOrd="0" presId="urn:microsoft.com/office/officeart/2018/2/layout/IconCircleList"/>
    <dgm:cxn modelId="{466EE6CA-4151-45FD-B700-660017A9ED18}" type="presParOf" srcId="{D39AE4D0-3128-4038-AC54-7F1A4732ACFF}" destId="{03DC18E3-7695-4E9B-9488-7FD20AF3322D}" srcOrd="4" destOrd="0" presId="urn:microsoft.com/office/officeart/2018/2/layout/IconCircleList"/>
    <dgm:cxn modelId="{E349AE30-FB14-464B-ACD9-72DD28C24AD5}" type="presParOf" srcId="{03DC18E3-7695-4E9B-9488-7FD20AF3322D}" destId="{4F75F380-D184-4BFE-8035-241D318B3C6E}" srcOrd="0" destOrd="0" presId="urn:microsoft.com/office/officeart/2018/2/layout/IconCircleList"/>
    <dgm:cxn modelId="{50465C13-D91D-4A2C-B520-3F8748F8CC3E}" type="presParOf" srcId="{03DC18E3-7695-4E9B-9488-7FD20AF3322D}" destId="{E9CB0B43-C69D-4313-BEF3-025D9A03FCFE}" srcOrd="1" destOrd="0" presId="urn:microsoft.com/office/officeart/2018/2/layout/IconCircleList"/>
    <dgm:cxn modelId="{737033FE-F41E-4E0A-B519-826F6A599151}" type="presParOf" srcId="{03DC18E3-7695-4E9B-9488-7FD20AF3322D}" destId="{D8FBBC72-DDF8-48D9-850A-A7EA19E8682B}" srcOrd="2" destOrd="0" presId="urn:microsoft.com/office/officeart/2018/2/layout/IconCircleList"/>
    <dgm:cxn modelId="{7F32CBDF-0352-40B8-AEE4-C476750DC7C7}" type="presParOf" srcId="{03DC18E3-7695-4E9B-9488-7FD20AF3322D}" destId="{796CEF9F-C962-4783-9466-EE75CA10F421}" srcOrd="3" destOrd="0" presId="urn:microsoft.com/office/officeart/2018/2/layout/IconCircleList"/>
    <dgm:cxn modelId="{3CB48646-7EB4-464C-B620-D605DC9D4FE7}" type="presParOf" srcId="{D39AE4D0-3128-4038-AC54-7F1A4732ACFF}" destId="{FA1111EE-2C98-46C9-84D8-D4CB59F15C80}" srcOrd="5" destOrd="0" presId="urn:microsoft.com/office/officeart/2018/2/layout/IconCircleList"/>
    <dgm:cxn modelId="{6FEC69B5-DE80-4023-A4FA-B55AEC32D897}" type="presParOf" srcId="{D39AE4D0-3128-4038-AC54-7F1A4732ACFF}" destId="{1917F773-A581-413C-BDFC-B456923602D1}" srcOrd="6" destOrd="0" presId="urn:microsoft.com/office/officeart/2018/2/layout/IconCircleList"/>
    <dgm:cxn modelId="{EC1EC549-6CF7-4C5B-B00B-0E013B121266}" type="presParOf" srcId="{1917F773-A581-413C-BDFC-B456923602D1}" destId="{ADC3FE1C-78A9-474E-ADE2-B5828D03DC0C}" srcOrd="0" destOrd="0" presId="urn:microsoft.com/office/officeart/2018/2/layout/IconCircleList"/>
    <dgm:cxn modelId="{191007DE-B29B-4953-B8C4-1AC24F6C0548}" type="presParOf" srcId="{1917F773-A581-413C-BDFC-B456923602D1}" destId="{4F6C1EF0-22EA-418C-AEF0-6A29B205DCDD}" srcOrd="1" destOrd="0" presId="urn:microsoft.com/office/officeart/2018/2/layout/IconCircleList"/>
    <dgm:cxn modelId="{E5092475-DBD9-4130-B2B0-620805F31EB9}" type="presParOf" srcId="{1917F773-A581-413C-BDFC-B456923602D1}" destId="{44ED13CA-DD79-4E3F-B4AB-76FC4319DB5C}" srcOrd="2" destOrd="0" presId="urn:microsoft.com/office/officeart/2018/2/layout/IconCircleList"/>
    <dgm:cxn modelId="{8580F4F5-A67C-4AAF-BE73-5F06279C9627}" type="presParOf" srcId="{1917F773-A581-413C-BDFC-B456923602D1}" destId="{B519958B-D7C4-4533-8154-D83C227090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26DA1-49D0-7A4A-B6AC-E8E4EE430730}">
      <dsp:nvSpPr>
        <dsp:cNvPr id="0" name=""/>
        <dsp:cNvSpPr/>
      </dsp:nvSpPr>
      <dsp:spPr>
        <a:xfrm>
          <a:off x="3682" y="-63033"/>
          <a:ext cx="5906072" cy="2565684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those with lower household incomes have </a:t>
          </a:r>
          <a:r>
            <a:rPr lang="en-US" sz="1400" b="0" i="0" u="sng" kern="1200" dirty="0"/>
            <a:t>fewer resources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sng" kern="1200" dirty="0"/>
            <a:t>struggle</a:t>
          </a:r>
          <a:r>
            <a:rPr lang="en-US" sz="1400" b="0" i="0" kern="1200" dirty="0"/>
            <a:t> to access the finance they need.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sng" kern="1200" dirty="0"/>
            <a:t>lack access</a:t>
          </a:r>
          <a:r>
            <a:rPr lang="en-US" sz="1400" b="0" i="0" kern="1200" dirty="0"/>
            <a:t> to financing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due to wealth disparities.</a:t>
          </a:r>
          <a:endParaRPr lang="en-US" sz="1400" kern="1200" dirty="0"/>
        </a:p>
      </dsp:txBody>
      <dsp:txXfrm>
        <a:off x="1480200" y="-63033"/>
        <a:ext cx="2953036" cy="2116689"/>
      </dsp:txXfrm>
    </dsp:sp>
    <dsp:sp modelId="{05880F23-E078-4444-8656-D5BB355EC839}">
      <dsp:nvSpPr>
        <dsp:cNvPr id="0" name=""/>
        <dsp:cNvSpPr/>
      </dsp:nvSpPr>
      <dsp:spPr>
        <a:xfrm rot="7200000">
          <a:off x="3142011" y="2387297"/>
          <a:ext cx="2312823" cy="231282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Due to covid-19 the Need for financial innovative solutions has never been greater</a:t>
          </a:r>
        </a:p>
      </dsp:txBody>
      <dsp:txXfrm rot="-5400000">
        <a:off x="3519642" y="3066689"/>
        <a:ext cx="1908079" cy="1156411"/>
      </dsp:txXfrm>
    </dsp:sp>
    <dsp:sp modelId="{CF5431C5-196C-C64E-824F-58D3825EB66A}">
      <dsp:nvSpPr>
        <dsp:cNvPr id="0" name=""/>
        <dsp:cNvSpPr/>
      </dsp:nvSpPr>
      <dsp:spPr>
        <a:xfrm rot="14400000">
          <a:off x="458601" y="2387297"/>
          <a:ext cx="2312823" cy="231282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Accessibility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Affordability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education</a:t>
          </a:r>
        </a:p>
      </dsp:txBody>
      <dsp:txXfrm rot="5400000">
        <a:off x="485714" y="3066689"/>
        <a:ext cx="1908079" cy="1156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C3C23-3194-ED42-85D4-E7B82070567D}">
      <dsp:nvSpPr>
        <dsp:cNvPr id="0" name=""/>
        <dsp:cNvSpPr/>
      </dsp:nvSpPr>
      <dsp:spPr>
        <a:xfrm>
          <a:off x="0" y="226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F241C8-8DA2-1C4C-8B0A-F39C0F9585BA}">
      <dsp:nvSpPr>
        <dsp:cNvPr id="0" name=""/>
        <dsp:cNvSpPr/>
      </dsp:nvSpPr>
      <dsp:spPr>
        <a:xfrm>
          <a:off x="0" y="2264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Today mobile payments APPLICATIONS have become so popular therefore creating a </a:t>
          </a:r>
          <a:r>
            <a:rPr lang="en-US" sz="2400" u="sng" kern="1200" dirty="0"/>
            <a:t>SURPLUS of apps</a:t>
          </a:r>
          <a:r>
            <a:rPr lang="en-US" sz="2400" kern="1200" dirty="0"/>
            <a:t>. </a:t>
          </a:r>
        </a:p>
      </dsp:txBody>
      <dsp:txXfrm>
        <a:off x="0" y="2264"/>
        <a:ext cx="5913437" cy="1544186"/>
      </dsp:txXfrm>
    </dsp:sp>
    <dsp:sp modelId="{3421152A-873F-884D-9CE2-465A3F9E43E8}">
      <dsp:nvSpPr>
        <dsp:cNvPr id="0" name=""/>
        <dsp:cNvSpPr/>
      </dsp:nvSpPr>
      <dsp:spPr>
        <a:xfrm>
          <a:off x="0" y="154645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542947"/>
              <a:satOff val="20594"/>
              <a:lumOff val="-1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A2518-62E2-414E-91E4-D84BD34D689E}">
      <dsp:nvSpPr>
        <dsp:cNvPr id="0" name=""/>
        <dsp:cNvSpPr/>
      </dsp:nvSpPr>
      <dsp:spPr>
        <a:xfrm>
          <a:off x="0" y="1546450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Many users have </a:t>
          </a:r>
          <a:r>
            <a:rPr lang="en-US" sz="2400" u="sng" kern="1200" dirty="0"/>
            <a:t>trouble organizing</a:t>
          </a:r>
          <a:r>
            <a:rPr lang="en-US" sz="2400" kern="1200" dirty="0"/>
            <a:t> their payments and finances.</a:t>
          </a:r>
        </a:p>
      </dsp:txBody>
      <dsp:txXfrm>
        <a:off x="0" y="1546450"/>
        <a:ext cx="5913437" cy="1544186"/>
      </dsp:txXfrm>
    </dsp:sp>
    <dsp:sp modelId="{014A2213-0F33-AB4A-84C1-D9BABDA2A6D3}">
      <dsp:nvSpPr>
        <dsp:cNvPr id="0" name=""/>
        <dsp:cNvSpPr/>
      </dsp:nvSpPr>
      <dsp:spPr>
        <a:xfrm>
          <a:off x="0" y="309063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085893"/>
              <a:satOff val="41188"/>
              <a:lumOff val="-225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205FE-B9E9-FC41-A4FA-D9432E205EA9}">
      <dsp:nvSpPr>
        <dsp:cNvPr id="0" name=""/>
        <dsp:cNvSpPr/>
      </dsp:nvSpPr>
      <dsp:spPr>
        <a:xfrm>
          <a:off x="0" y="3090637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Transfers to Bank </a:t>
          </a:r>
          <a:r>
            <a:rPr lang="en-US" sz="2400" u="sng" kern="1200" dirty="0"/>
            <a:t>take 3-5 business days</a:t>
          </a:r>
        </a:p>
      </dsp:txBody>
      <dsp:txXfrm>
        <a:off x="0" y="3090637"/>
        <a:ext cx="5913437" cy="1544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7A144-EC4C-4245-9ADB-F0C18A3C8988}">
      <dsp:nvSpPr>
        <dsp:cNvPr id="0" name=""/>
        <dsp:cNvSpPr/>
      </dsp:nvSpPr>
      <dsp:spPr>
        <a:xfrm>
          <a:off x="0" y="481803"/>
          <a:ext cx="2700784" cy="1714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572FB-138C-3146-AE0A-6B32B9F4205F}">
      <dsp:nvSpPr>
        <dsp:cNvPr id="0" name=""/>
        <dsp:cNvSpPr/>
      </dsp:nvSpPr>
      <dsp:spPr>
        <a:xfrm>
          <a:off x="300087" y="766885"/>
          <a:ext cx="2700784" cy="1714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INDIVIDUALS UNDER 35YRS OLD</a:t>
          </a:r>
        </a:p>
      </dsp:txBody>
      <dsp:txXfrm>
        <a:off x="350318" y="817116"/>
        <a:ext cx="2600322" cy="1614535"/>
      </dsp:txXfrm>
    </dsp:sp>
    <dsp:sp modelId="{CF03C760-F36A-544F-BC88-6A1D64B00E14}">
      <dsp:nvSpPr>
        <dsp:cNvPr id="0" name=""/>
        <dsp:cNvSpPr/>
      </dsp:nvSpPr>
      <dsp:spPr>
        <a:xfrm>
          <a:off x="3300958" y="481803"/>
          <a:ext cx="2700784" cy="1714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24F10-E07D-2A42-A9DF-83687A0CFAD9}">
      <dsp:nvSpPr>
        <dsp:cNvPr id="0" name=""/>
        <dsp:cNvSpPr/>
      </dsp:nvSpPr>
      <dsp:spPr>
        <a:xfrm>
          <a:off x="3601045" y="766885"/>
          <a:ext cx="2700784" cy="1714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COLLEGE STUDENTS</a:t>
          </a:r>
        </a:p>
      </dsp:txBody>
      <dsp:txXfrm>
        <a:off x="3651276" y="817116"/>
        <a:ext cx="2600322" cy="1614535"/>
      </dsp:txXfrm>
    </dsp:sp>
    <dsp:sp modelId="{0F69BAB0-AA33-F244-ADA7-C78E2790BFCF}">
      <dsp:nvSpPr>
        <dsp:cNvPr id="0" name=""/>
        <dsp:cNvSpPr/>
      </dsp:nvSpPr>
      <dsp:spPr>
        <a:xfrm>
          <a:off x="6601916" y="481803"/>
          <a:ext cx="2700784" cy="1714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0F1FA-4D2A-C647-87F5-1BF7E190C9FC}">
      <dsp:nvSpPr>
        <dsp:cNvPr id="0" name=""/>
        <dsp:cNvSpPr/>
      </dsp:nvSpPr>
      <dsp:spPr>
        <a:xfrm>
          <a:off x="6902003" y="766885"/>
          <a:ext cx="2700784" cy="1714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GROCERIES, UTILITIES, LABOR, UBER, ETC</a:t>
          </a:r>
          <a:endParaRPr lang="en-US" sz="2500" u="sng" kern="1200" dirty="0"/>
        </a:p>
      </dsp:txBody>
      <dsp:txXfrm>
        <a:off x="6952234" y="817116"/>
        <a:ext cx="2600322" cy="1614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4CDBF-8867-BF4D-A82F-4154961B5CF8}">
      <dsp:nvSpPr>
        <dsp:cNvPr id="0" name=""/>
        <dsp:cNvSpPr/>
      </dsp:nvSpPr>
      <dsp:spPr>
        <a:xfrm>
          <a:off x="0" y="483668"/>
          <a:ext cx="5913437" cy="17988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present to you a PAYMENT CONSOLIDATION APPLICATION for mobile payment. </a:t>
          </a:r>
        </a:p>
      </dsp:txBody>
      <dsp:txXfrm>
        <a:off x="87814" y="571482"/>
        <a:ext cx="5737809" cy="1623247"/>
      </dsp:txXfrm>
    </dsp:sp>
    <dsp:sp modelId="{1330C274-A4CF-2640-9FCE-502C526F6275}">
      <dsp:nvSpPr>
        <dsp:cNvPr id="0" name=""/>
        <dsp:cNvSpPr/>
      </dsp:nvSpPr>
      <dsp:spPr>
        <a:xfrm>
          <a:off x="0" y="2354544"/>
          <a:ext cx="5913437" cy="1798875"/>
        </a:xfrm>
        <a:prstGeom prst="round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ONE app that pulls in data from all mobile payment applications and makes it easier for user to organize their payments and finances.</a:t>
          </a:r>
        </a:p>
      </dsp:txBody>
      <dsp:txXfrm>
        <a:off x="87814" y="2442358"/>
        <a:ext cx="5737809" cy="16232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89357-CDB3-4BA0-AC0F-E1988D396D34}">
      <dsp:nvSpPr>
        <dsp:cNvPr id="0" name=""/>
        <dsp:cNvSpPr/>
      </dsp:nvSpPr>
      <dsp:spPr>
        <a:xfrm>
          <a:off x="2341440" y="19343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BCBAD-460E-40C5-86A4-297AF8F4D368}">
      <dsp:nvSpPr>
        <dsp:cNvPr id="0" name=""/>
        <dsp:cNvSpPr/>
      </dsp:nvSpPr>
      <dsp:spPr>
        <a:xfrm>
          <a:off x="2699753" y="37765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8B1B-5AA2-4C84-85A6-A29884173EAB}">
      <dsp:nvSpPr>
        <dsp:cNvPr id="0" name=""/>
        <dsp:cNvSpPr/>
      </dsp:nvSpPr>
      <dsp:spPr>
        <a:xfrm>
          <a:off x="1803972" y="222434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Loaded with AWS security, trust, and convenience</a:t>
          </a:r>
        </a:p>
      </dsp:txBody>
      <dsp:txXfrm>
        <a:off x="1803972" y="2224343"/>
        <a:ext cx="2756250" cy="720000"/>
      </dsp:txXfrm>
    </dsp:sp>
    <dsp:sp modelId="{8E8FA05B-B6E9-4325-91D0-1696631826C2}">
      <dsp:nvSpPr>
        <dsp:cNvPr id="0" name=""/>
        <dsp:cNvSpPr/>
      </dsp:nvSpPr>
      <dsp:spPr>
        <a:xfrm>
          <a:off x="5580034" y="19343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F0F3-69B2-4C07-BD7D-1E0831627768}">
      <dsp:nvSpPr>
        <dsp:cNvPr id="0" name=""/>
        <dsp:cNvSpPr/>
      </dsp:nvSpPr>
      <dsp:spPr>
        <a:xfrm>
          <a:off x="5938347" y="37765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FD1FD-3414-49C1-97CE-C258CC6187A6}">
      <dsp:nvSpPr>
        <dsp:cNvPr id="0" name=""/>
        <dsp:cNvSpPr/>
      </dsp:nvSpPr>
      <dsp:spPr>
        <a:xfrm>
          <a:off x="5042565" y="222434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Simple and well designed</a:t>
          </a:r>
        </a:p>
      </dsp:txBody>
      <dsp:txXfrm>
        <a:off x="5042565" y="2224343"/>
        <a:ext cx="275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CEF-7105-4533-B721-7F4C940194C3}">
      <dsp:nvSpPr>
        <dsp:cNvPr id="0" name=""/>
        <dsp:cNvSpPr/>
      </dsp:nvSpPr>
      <dsp:spPr>
        <a:xfrm>
          <a:off x="303546" y="39010"/>
          <a:ext cx="1190919" cy="11909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7CF5F-D72F-4D3E-AA86-4541385DA83D}">
      <dsp:nvSpPr>
        <dsp:cNvPr id="0" name=""/>
        <dsp:cNvSpPr/>
      </dsp:nvSpPr>
      <dsp:spPr>
        <a:xfrm>
          <a:off x="553639" y="289103"/>
          <a:ext cx="690733" cy="690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D4A8C-882B-436F-89FE-F8FFA2BAF955}">
      <dsp:nvSpPr>
        <dsp:cNvPr id="0" name=""/>
        <dsp:cNvSpPr/>
      </dsp:nvSpPr>
      <dsp:spPr>
        <a:xfrm>
          <a:off x="1749662" y="39010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LANGUAGES USED: PYTHON, HTML</a:t>
          </a:r>
        </a:p>
      </dsp:txBody>
      <dsp:txXfrm>
        <a:off x="1749662" y="39010"/>
        <a:ext cx="2807167" cy="1190919"/>
      </dsp:txXfrm>
    </dsp:sp>
    <dsp:sp modelId="{7412039E-EF8D-48CA-9B32-F4D27F5F4F4F}">
      <dsp:nvSpPr>
        <dsp:cNvPr id="0" name=""/>
        <dsp:cNvSpPr/>
      </dsp:nvSpPr>
      <dsp:spPr>
        <a:xfrm>
          <a:off x="5045957" y="39010"/>
          <a:ext cx="1190919" cy="11909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155CB-EFDE-4F12-A486-C6B4D378F6FD}">
      <dsp:nvSpPr>
        <dsp:cNvPr id="0" name=""/>
        <dsp:cNvSpPr/>
      </dsp:nvSpPr>
      <dsp:spPr>
        <a:xfrm>
          <a:off x="5296050" y="289103"/>
          <a:ext cx="690733" cy="690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3BBD6-8D1C-443D-9EB2-493A670D61DA}">
      <dsp:nvSpPr>
        <dsp:cNvPr id="0" name=""/>
        <dsp:cNvSpPr/>
      </dsp:nvSpPr>
      <dsp:spPr>
        <a:xfrm>
          <a:off x="6492074" y="39010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EC2 – TO HOST THE SITE</a:t>
          </a:r>
        </a:p>
      </dsp:txBody>
      <dsp:txXfrm>
        <a:off x="6492074" y="39010"/>
        <a:ext cx="2807167" cy="1190919"/>
      </dsp:txXfrm>
    </dsp:sp>
    <dsp:sp modelId="{4F75F380-D184-4BFE-8035-241D318B3C6E}">
      <dsp:nvSpPr>
        <dsp:cNvPr id="0" name=""/>
        <dsp:cNvSpPr/>
      </dsp:nvSpPr>
      <dsp:spPr>
        <a:xfrm>
          <a:off x="303546" y="1733756"/>
          <a:ext cx="1190919" cy="11909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B0B43-C69D-4313-BEF3-025D9A03FCFE}">
      <dsp:nvSpPr>
        <dsp:cNvPr id="0" name=""/>
        <dsp:cNvSpPr/>
      </dsp:nvSpPr>
      <dsp:spPr>
        <a:xfrm>
          <a:off x="553639" y="1983850"/>
          <a:ext cx="690733" cy="690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EF9F-C962-4783-9466-EE75CA10F421}">
      <dsp:nvSpPr>
        <dsp:cNvPr id="0" name=""/>
        <dsp:cNvSpPr/>
      </dsp:nvSpPr>
      <dsp:spPr>
        <a:xfrm>
          <a:off x="1749662" y="1733756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RDS – TO STORE DATABASES </a:t>
          </a:r>
        </a:p>
      </dsp:txBody>
      <dsp:txXfrm>
        <a:off x="1749662" y="1733756"/>
        <a:ext cx="2807167" cy="1190919"/>
      </dsp:txXfrm>
    </dsp:sp>
    <dsp:sp modelId="{ADC3FE1C-78A9-474E-ADE2-B5828D03DC0C}">
      <dsp:nvSpPr>
        <dsp:cNvPr id="0" name=""/>
        <dsp:cNvSpPr/>
      </dsp:nvSpPr>
      <dsp:spPr>
        <a:xfrm>
          <a:off x="5045957" y="1733756"/>
          <a:ext cx="1190919" cy="11909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C1EF0-22EA-418C-AEF0-6A29B205DCDD}">
      <dsp:nvSpPr>
        <dsp:cNvPr id="0" name=""/>
        <dsp:cNvSpPr/>
      </dsp:nvSpPr>
      <dsp:spPr>
        <a:xfrm>
          <a:off x="5296050" y="1983850"/>
          <a:ext cx="690733" cy="690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9958B-D7C4-4533-8154-D83C2270905D}">
      <dsp:nvSpPr>
        <dsp:cNvPr id="0" name=""/>
        <dsp:cNvSpPr/>
      </dsp:nvSpPr>
      <dsp:spPr>
        <a:xfrm>
          <a:off x="6492074" y="1733756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PYTHON FLASK</a:t>
          </a:r>
        </a:p>
      </dsp:txBody>
      <dsp:txXfrm>
        <a:off x="6492074" y="1733756"/>
        <a:ext cx="2807167" cy="1190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84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83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1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8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3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4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4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5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0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6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0A4A-8FC3-4F4F-BC30-2BA0F377B80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7BABC8-63C0-5B4E-8F80-2D9C814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-App Purchases vs. External Payment Gateways | Chop Dawg">
            <a:extLst>
              <a:ext uri="{FF2B5EF4-FFF2-40B4-BE49-F238E27FC236}">
                <a16:creationId xmlns:a16="http://schemas.microsoft.com/office/drawing/2014/main" id="{22B3D73E-556D-2A4D-8BB5-1EE668E3B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1" b="1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9FF7D-61B7-2C44-BA1A-68CAFD67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BLAZIN’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73893-AE3A-DF4B-815F-BEFBA720B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PRESENTED BY:</a:t>
            </a:r>
          </a:p>
          <a:p>
            <a:pPr algn="r"/>
            <a:r>
              <a:rPr lang="en-US" sz="2000"/>
              <a:t>UNIVERSITY OF ALABAMA AT BIRMINGHAM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9942BE-73AD-634E-916F-E77B29F242B8}"/>
              </a:ext>
            </a:extLst>
          </p:cNvPr>
          <p:cNvSpPr txBox="1"/>
          <p:nvPr/>
        </p:nvSpPr>
        <p:spPr>
          <a:xfrm>
            <a:off x="0" y="31816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>
                <a:solidFill>
                  <a:schemeClr val="accent5"/>
                </a:solidFill>
                <a:latin typeface="Dotum" panose="020B0600000101010101" pitchFamily="34" charset="-127"/>
                <a:ea typeface="Dotum" panose="020B0600000101010101" pitchFamily="34" charset="-127"/>
                <a:cs typeface="Apple Chancery" panose="03020702040506060504" pitchFamily="66" charset="-79"/>
              </a:rPr>
              <a:t>APPLICATION PAYMENT UNITED</a:t>
            </a:r>
          </a:p>
        </p:txBody>
      </p:sp>
    </p:spTree>
    <p:extLst>
      <p:ext uri="{BB962C8B-B14F-4D97-AF65-F5344CB8AC3E}">
        <p14:creationId xmlns:p14="http://schemas.microsoft.com/office/powerpoint/2010/main" val="127352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BACKGROUND: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F75C31F-61EE-41F2-A561-9BE768471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83344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6F7DF5-9108-F348-B74F-A2C37E86D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21819"/>
            <a:ext cx="5979219" cy="89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2F605-D798-1C4C-BFA0-7111117119C4}"/>
              </a:ext>
            </a:extLst>
          </p:cNvPr>
          <p:cNvSpPr txBox="1"/>
          <p:nvPr/>
        </p:nvSpPr>
        <p:spPr>
          <a:xfrm>
            <a:off x="-1" y="4019363"/>
            <a:ext cx="5141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https://</a:t>
            </a:r>
            <a:r>
              <a:rPr lang="en-US" sz="1100" dirty="0" err="1">
                <a:solidFill>
                  <a:srgbClr val="0070C0"/>
                </a:solidFill>
              </a:rPr>
              <a:t>www.urban.org</a:t>
            </a:r>
            <a:r>
              <a:rPr lang="en-US" sz="1100" dirty="0">
                <a:solidFill>
                  <a:srgbClr val="0070C0"/>
                </a:solidFill>
              </a:rPr>
              <a:t>/research/publication/2021-poverty-projections</a:t>
            </a:r>
          </a:p>
        </p:txBody>
      </p:sp>
    </p:spTree>
    <p:extLst>
      <p:ext uri="{BB962C8B-B14F-4D97-AF65-F5344CB8AC3E}">
        <p14:creationId xmlns:p14="http://schemas.microsoft.com/office/powerpoint/2010/main" val="22785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545E06B-29C0-4F08-9F61-140CD1A7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E54A31-B091-4774-BDD5-9F726783E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PROBLEM: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4E0E46-9D8A-46BA-8EF9-FC43A7EE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565909D0-D2D2-46A8-8332-49E6173A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2EAFB-E46A-4A8C-9E83-AF5286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AFEA4BCF-1CF9-4959-A2D8-A97926D2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F75C31F-61EE-41F2-A561-9BE768471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3074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91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MARKET/TARGET: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F75C31F-61EE-41F2-A561-9BE768471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94763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3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45E06B-29C0-4F08-9F61-140CD1A7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54A31-B091-4774-BDD5-9F726783E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SOLUTION: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4E0E46-9D8A-46BA-8EF9-FC43A7EE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65909D0-D2D2-46A8-8332-49E6173A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D2EAFB-E46A-4A8C-9E83-AF5286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FEA4BCF-1CF9-4959-A2D8-A97926D2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DFDCAC-A91B-4F68-BE9E-DF9148E6D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4668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4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OUR APPLICATION: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AF091-5E4F-424C-840E-03D6598DD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388061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18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C563414-34F2-430A-975B-DDA81B5D3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408360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91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8CBC5-149F-7D45-AA04-C858532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B1E90C1F-6690-4386-A614-9DA9F5A3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586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7AA9377-1AA8-7642-8315-255666B36BE1}">
  <we:reference id="6a7bd4f3-0563-43af-8c08-79110eebdff6" version="1.1.0.1" store="EXCatalog" storeType="EXCatalog"/>
  <we:alternateReferences>
    <we:reference id="WA104381155" version="1.1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{AD337FE6-F704-F54D-A9F7-2B797B597E32}tf10001119</Template>
  <TotalTime>213</TotalTime>
  <Words>203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Dotum</vt:lpstr>
      <vt:lpstr>Arial</vt:lpstr>
      <vt:lpstr>Century Gothic</vt:lpstr>
      <vt:lpstr>Courier New</vt:lpstr>
      <vt:lpstr>Gallery</vt:lpstr>
      <vt:lpstr>BLAZIN’ CODERS</vt:lpstr>
      <vt:lpstr>BACKGROUND:</vt:lpstr>
      <vt:lpstr>PROBLEM:</vt:lpstr>
      <vt:lpstr>MARKET/TARGET:</vt:lpstr>
      <vt:lpstr>SOLUTION:</vt:lpstr>
      <vt:lpstr>WHY OUR APPLICATION:</vt:lpstr>
      <vt:lpstr>TECHNOLOGIES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BLAZIN’ CODERS</dc:title>
  <dc:creator>Moolchandani, Neha</dc:creator>
  <cp:lastModifiedBy>Moolchandani, Neha</cp:lastModifiedBy>
  <cp:revision>8</cp:revision>
  <dcterms:created xsi:type="dcterms:W3CDTF">2021-08-28T00:41:02Z</dcterms:created>
  <dcterms:modified xsi:type="dcterms:W3CDTF">2021-08-29T00:45:10Z</dcterms:modified>
</cp:coreProperties>
</file>