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lvl1pPr>
      <a:defRPr>
        <a:latin typeface="+mj-lt"/>
        <a:ea typeface="+mj-ea"/>
        <a:cs typeface="+mj-cs"/>
        <a:sym typeface="Helvetica"/>
      </a:defRPr>
    </a:lvl1pPr>
    <a:lvl2pPr>
      <a:defRPr>
        <a:latin typeface="+mj-lt"/>
        <a:ea typeface="+mj-ea"/>
        <a:cs typeface="+mj-cs"/>
        <a:sym typeface="Helvetica"/>
      </a:defRPr>
    </a:lvl2pPr>
    <a:lvl3pPr>
      <a:defRPr>
        <a:latin typeface="+mj-lt"/>
        <a:ea typeface="+mj-ea"/>
        <a:cs typeface="+mj-cs"/>
        <a:sym typeface="Helvetica"/>
      </a:defRPr>
    </a:lvl3pPr>
    <a:lvl4pPr>
      <a:defRPr>
        <a:latin typeface="+mj-lt"/>
        <a:ea typeface="+mj-ea"/>
        <a:cs typeface="+mj-cs"/>
        <a:sym typeface="Helvetica"/>
      </a:defRPr>
    </a:lvl4pPr>
    <a:lvl5pPr>
      <a:defRPr>
        <a:latin typeface="+mj-lt"/>
        <a:ea typeface="+mj-ea"/>
        <a:cs typeface="+mj-cs"/>
        <a:sym typeface="Helvetica"/>
      </a:defRPr>
    </a:lvl5pPr>
    <a:lvl6pPr>
      <a:defRPr>
        <a:latin typeface="+mj-lt"/>
        <a:ea typeface="+mj-ea"/>
        <a:cs typeface="+mj-cs"/>
        <a:sym typeface="Helvetica"/>
      </a:defRPr>
    </a:lvl6pPr>
    <a:lvl7pPr>
      <a:defRPr>
        <a:latin typeface="+mj-lt"/>
        <a:ea typeface="+mj-ea"/>
        <a:cs typeface="+mj-cs"/>
        <a:sym typeface="Helvetica"/>
      </a:defRPr>
    </a:lvl7pPr>
    <a:lvl8pPr>
      <a:defRPr>
        <a:latin typeface="+mj-lt"/>
        <a:ea typeface="+mj-ea"/>
        <a:cs typeface="+mj-cs"/>
        <a:sym typeface="Helvetica"/>
      </a:defRPr>
    </a:lvl8pPr>
    <a:lvl9pPr>
      <a:defRPr>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CF821DB8-F4EB-4A41-A1BA-3FCAFE7338EE}"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33BA23B1-9221-436E-865A-0063620EA4FD}"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06" name="Shape 10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9" name="Shape 39"/>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0" name="Shape 40"/>
          <p:cNvSpPr>
            <a:spLocks noGrp="1"/>
          </p:cNvSpPr>
          <p:nvPr>
            <p:ph type="body" idx="1"/>
          </p:nvPr>
        </p:nvSpPr>
        <p:spPr>
          <a:xfrm>
            <a:off x="457200" y="274638"/>
            <a:ext cx="6019800" cy="6583365"/>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Slide">
    <p:bg>
      <p:bgPr>
        <a:gradFill flip="none" rotWithShape="1">
          <a:gsLst>
            <a:gs pos="0">
              <a:srgbClr val="FFFFFF"/>
            </a:gs>
            <a:gs pos="75000">
              <a:srgbClr val="FFFFFF"/>
            </a:gs>
            <a:gs pos="100000">
              <a:srgbClr val="D9D9D9"/>
            </a:gs>
          </a:gsLst>
          <a:path path="circle">
            <a:fillToRect l="50000" t="50000" r="50000" b="50000"/>
          </a:path>
        </a:gradFill>
        <a:effectLst/>
      </p:bgPr>
    </p:bg>
    <p:spTree>
      <p:nvGrpSpPr>
        <p:cNvPr id="1" name=""/>
        <p:cNvGrpSpPr/>
        <p:nvPr/>
      </p:nvGrpSpPr>
      <p:grpSpPr>
        <a:xfrm>
          <a:off x="0" y="0"/>
          <a:ext cx="0" cy="0"/>
          <a:chOff x="0" y="0"/>
          <a:chExt cx="0" cy="0"/>
        </a:xfrm>
      </p:grpSpPr>
      <p:sp>
        <p:nvSpPr>
          <p:cNvPr id="43" name="Shape 43"/>
          <p:cNvSpPr/>
          <p:nvPr/>
        </p:nvSpPr>
        <p:spPr>
          <a:xfrm>
            <a:off x="8458200" y="0"/>
            <a:ext cx="685800" cy="6858000"/>
          </a:xfrm>
          <a:prstGeom prst="rect">
            <a:avLst/>
          </a:prstGeom>
          <a:solidFill>
            <a:srgbClr val="1F497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44" name="Shape 44"/>
          <p:cNvSpPr/>
          <p:nvPr/>
        </p:nvSpPr>
        <p:spPr>
          <a:xfrm>
            <a:off x="8458200" y="5486400"/>
            <a:ext cx="685800" cy="685800"/>
          </a:xfrm>
          <a:prstGeom prst="rect">
            <a:avLst/>
          </a:prstGeom>
          <a:solidFill>
            <a:srgbClr val="4F81B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45" name="Shape 45"/>
          <p:cNvSpPr>
            <a:spLocks noGrp="1"/>
          </p:cNvSpPr>
          <p:nvPr>
            <p:ph type="title"/>
          </p:nvPr>
        </p:nvSpPr>
        <p:spPr>
          <a:xfrm>
            <a:off x="685800" y="0"/>
            <a:ext cx="7543800" cy="4498975"/>
          </a:xfrm>
          <a:prstGeom prst="rect">
            <a:avLst/>
          </a:prstGeom>
        </p:spPr>
        <p:txBody>
          <a:bodyPr anchor="b">
            <a:noAutofit/>
          </a:bodyPr>
          <a:lstStyle>
            <a:lvl1pPr algn="l">
              <a:defRPr sz="6600" spc="-100">
                <a:solidFill>
                  <a:srgbClr val="1F497D"/>
                </a:solidFill>
                <a:latin typeface="Georgia"/>
                <a:ea typeface="Georgia"/>
                <a:cs typeface="Georgia"/>
                <a:sym typeface="Georgia"/>
              </a:defRPr>
            </a:lvl1pPr>
          </a:lstStyle>
          <a:p>
            <a:pPr lvl="0">
              <a:defRPr sz="1800" spc="0">
                <a:solidFill>
                  <a:srgbClr val="000000"/>
                </a:solidFill>
              </a:defRPr>
            </a:pPr>
            <a:r>
              <a:rPr sz="6600" spc="-100">
                <a:solidFill>
                  <a:srgbClr val="1F497D"/>
                </a:solidFill>
              </a:rPr>
              <a:t>Title Text</a:t>
            </a:r>
          </a:p>
        </p:txBody>
      </p:sp>
      <p:sp>
        <p:nvSpPr>
          <p:cNvPr id="46" name="Shape 46"/>
          <p:cNvSpPr>
            <a:spLocks noGrp="1"/>
          </p:cNvSpPr>
          <p:nvPr>
            <p:ph type="body" idx="1"/>
          </p:nvPr>
        </p:nvSpPr>
        <p:spPr>
          <a:xfrm>
            <a:off x="685800" y="4572000"/>
            <a:ext cx="6461760" cy="2286000"/>
          </a:xfrm>
          <a:prstGeom prst="rect">
            <a:avLst/>
          </a:prstGeom>
        </p:spPr>
        <p:txBody>
          <a:bodyPr/>
          <a:lstStyle>
            <a:lvl1pPr marL="0" indent="0">
              <a:spcBef>
                <a:spcPts val="400"/>
              </a:spcBef>
              <a:buSzTx/>
              <a:buFontTx/>
              <a:buNone/>
              <a:defRPr sz="2000">
                <a:solidFill>
                  <a:srgbClr val="888888"/>
                </a:solidFill>
                <a:latin typeface="Georgia"/>
                <a:ea typeface="Georgia"/>
                <a:cs typeface="Georgia"/>
                <a:sym typeface="Georgia"/>
              </a:defRPr>
            </a:lvl1pPr>
            <a:lvl2pPr marL="0" indent="0">
              <a:spcBef>
                <a:spcPts val="400"/>
              </a:spcBef>
              <a:buSzTx/>
              <a:buFontTx/>
              <a:buNone/>
              <a:defRPr sz="2000">
                <a:solidFill>
                  <a:srgbClr val="888888"/>
                </a:solidFill>
                <a:latin typeface="Georgia"/>
                <a:ea typeface="Georgia"/>
                <a:cs typeface="Georgia"/>
                <a:sym typeface="Georgia"/>
              </a:defRPr>
            </a:lvl2pPr>
            <a:lvl3pPr marL="0" indent="0">
              <a:spcBef>
                <a:spcPts val="400"/>
              </a:spcBef>
              <a:buSzTx/>
              <a:buFontTx/>
              <a:buNone/>
              <a:defRPr sz="2000">
                <a:solidFill>
                  <a:srgbClr val="888888"/>
                </a:solidFill>
                <a:latin typeface="Georgia"/>
                <a:ea typeface="Georgia"/>
                <a:cs typeface="Georgia"/>
                <a:sym typeface="Georgia"/>
              </a:defRPr>
            </a:lvl3pPr>
            <a:lvl4pPr marL="0" indent="0">
              <a:spcBef>
                <a:spcPts val="400"/>
              </a:spcBef>
              <a:buSzTx/>
              <a:buFontTx/>
              <a:buNone/>
              <a:defRPr sz="2000">
                <a:solidFill>
                  <a:srgbClr val="888888"/>
                </a:solidFill>
                <a:latin typeface="Georgia"/>
                <a:ea typeface="Georgia"/>
                <a:cs typeface="Georgia"/>
                <a:sym typeface="Georgia"/>
              </a:defRPr>
            </a:lvl4pPr>
            <a:lvl5pPr marL="0" indent="0">
              <a:spcBef>
                <a:spcPts val="400"/>
              </a:spcBef>
              <a:buSzTx/>
              <a:buFontTx/>
              <a:buNone/>
              <a:defRPr sz="2000">
                <a:solidFill>
                  <a:srgbClr val="888888"/>
                </a:solidFill>
                <a:latin typeface="Georgia"/>
                <a:ea typeface="Georgia"/>
                <a:cs typeface="Georgia"/>
                <a:sym typeface="Georgia"/>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47" name="Shape 47"/>
          <p:cNvSpPr>
            <a:spLocks noGrp="1"/>
          </p:cNvSpPr>
          <p:nvPr>
            <p:ph type="sldNum" sz="quarter" idx="2"/>
          </p:nvPr>
        </p:nvSpPr>
        <p:spPr>
          <a:xfrm>
            <a:off x="8531786" y="5704204"/>
            <a:ext cx="548645" cy="285751"/>
          </a:xfrm>
          <a:prstGeom prst="rect">
            <a:avLst/>
          </a:prstGeom>
          <a:ln w="19050">
            <a:solidFill>
              <a:srgbClr val="FFFFFF"/>
            </a:solidFill>
            <a:bevel/>
          </a:ln>
        </p:spPr>
        <p:txBody>
          <a:bodyPr lIns="0" tIns="0" rIns="0" bIns="0"/>
          <a:lstStyle>
            <a:lvl1pPr algn="ctr">
              <a:defRPr sz="1800">
                <a:solidFill>
                  <a:srgbClr val="FFFFFF"/>
                </a:solidFill>
                <a:latin typeface="Georgia"/>
                <a:ea typeface="Georgia"/>
                <a:cs typeface="Georgia"/>
                <a:sym typeface="Georgia"/>
              </a:defRPr>
            </a:lvl1pPr>
          </a:lstStyle>
          <a:p>
            <a:pPr lvl="0"/>
            <a:fld id="{86CB4B4D-7CA3-9044-876B-883B54F8677D}" type="slidenum">
              <a:rPr/>
              <a:pPr lvl="0"/>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Content">
    <p:bg>
      <p:bgPr>
        <a:gradFill flip="none" rotWithShape="1">
          <a:gsLst>
            <a:gs pos="0">
              <a:srgbClr val="FFFFFF"/>
            </a:gs>
            <a:gs pos="75000">
              <a:srgbClr val="FFFFFF"/>
            </a:gs>
            <a:gs pos="100000">
              <a:srgbClr val="D9D9D9"/>
            </a:gs>
          </a:gsLst>
          <a:path path="circle">
            <a:fillToRect l="50000" t="50000" r="50000" b="50000"/>
          </a:path>
        </a:gradFill>
        <a:effectLst/>
      </p:bgPr>
    </p:bg>
    <p:spTree>
      <p:nvGrpSpPr>
        <p:cNvPr id="1" name=""/>
        <p:cNvGrpSpPr/>
        <p:nvPr/>
      </p:nvGrpSpPr>
      <p:grpSpPr>
        <a:xfrm>
          <a:off x="0" y="0"/>
          <a:ext cx="0" cy="0"/>
          <a:chOff x="0" y="0"/>
          <a:chExt cx="0" cy="0"/>
        </a:xfrm>
      </p:grpSpPr>
      <p:sp>
        <p:nvSpPr>
          <p:cNvPr id="49" name="Shape 49"/>
          <p:cNvSpPr/>
          <p:nvPr/>
        </p:nvSpPr>
        <p:spPr>
          <a:xfrm>
            <a:off x="8458200" y="0"/>
            <a:ext cx="685800" cy="6858000"/>
          </a:xfrm>
          <a:prstGeom prst="rect">
            <a:avLst/>
          </a:prstGeom>
          <a:solidFill>
            <a:srgbClr val="1F497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50" name="Shape 50"/>
          <p:cNvSpPr/>
          <p:nvPr/>
        </p:nvSpPr>
        <p:spPr>
          <a:xfrm>
            <a:off x="8458200" y="5486400"/>
            <a:ext cx="685800" cy="685800"/>
          </a:xfrm>
          <a:prstGeom prst="rect">
            <a:avLst/>
          </a:prstGeom>
          <a:solidFill>
            <a:srgbClr val="4F81B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51" name="Shape 51"/>
          <p:cNvSpPr>
            <a:spLocks noGrp="1"/>
          </p:cNvSpPr>
          <p:nvPr>
            <p:ph type="title"/>
          </p:nvPr>
        </p:nvSpPr>
        <p:spPr>
          <a:xfrm>
            <a:off x="457200" y="92075"/>
            <a:ext cx="7620000" cy="1508126"/>
          </a:xfrm>
          <a:prstGeom prst="rect">
            <a:avLst/>
          </a:prstGeom>
        </p:spPr>
        <p:txBody>
          <a:bodyPr>
            <a:noAutofit/>
          </a:bodyPr>
          <a:lstStyle>
            <a:lvl1pPr algn="l">
              <a:defRPr sz="4600" spc="-100">
                <a:solidFill>
                  <a:srgbClr val="1F497D"/>
                </a:solidFill>
                <a:latin typeface="Georgia"/>
                <a:ea typeface="Georgia"/>
                <a:cs typeface="Georgia"/>
                <a:sym typeface="Georgia"/>
              </a:defRPr>
            </a:lvl1pPr>
          </a:lstStyle>
          <a:p>
            <a:pPr lvl="0">
              <a:defRPr sz="1800" spc="0">
                <a:solidFill>
                  <a:srgbClr val="000000"/>
                </a:solidFill>
              </a:defRPr>
            </a:pPr>
            <a:r>
              <a:rPr sz="4600" spc="-100">
                <a:solidFill>
                  <a:srgbClr val="1F497D"/>
                </a:solidFill>
              </a:rPr>
              <a:t>Title Text</a:t>
            </a:r>
          </a:p>
        </p:txBody>
      </p:sp>
      <p:sp>
        <p:nvSpPr>
          <p:cNvPr id="52" name="Shape 52"/>
          <p:cNvSpPr>
            <a:spLocks noGrp="1"/>
          </p:cNvSpPr>
          <p:nvPr>
            <p:ph type="body" idx="1"/>
          </p:nvPr>
        </p:nvSpPr>
        <p:spPr>
          <a:xfrm>
            <a:off x="457200" y="1600200"/>
            <a:ext cx="7620000" cy="5257800"/>
          </a:xfrm>
          <a:prstGeom prst="rect">
            <a:avLst/>
          </a:prstGeom>
        </p:spPr>
        <p:txBody>
          <a:bodyPr/>
          <a:lstStyle>
            <a:lvl1pPr indent="-228600">
              <a:spcBef>
                <a:spcPts val="500"/>
              </a:spcBef>
              <a:buClr>
                <a:srgbClr val="4F81BD"/>
              </a:buClr>
              <a:defRPr sz="2200">
                <a:latin typeface="Georgia"/>
                <a:ea typeface="Georgia"/>
                <a:cs typeface="Georgia"/>
                <a:sym typeface="Georgia"/>
              </a:defRPr>
            </a:lvl1pPr>
            <a:lvl2pPr marL="662940" indent="-251459">
              <a:spcBef>
                <a:spcPts val="500"/>
              </a:spcBef>
              <a:buClr>
                <a:srgbClr val="4F81BD"/>
              </a:buClr>
              <a:buChar char="•"/>
              <a:defRPr sz="2200">
                <a:latin typeface="Georgia"/>
                <a:ea typeface="Georgia"/>
                <a:cs typeface="Georgia"/>
                <a:sym typeface="Georgia"/>
              </a:defRPr>
            </a:lvl2pPr>
            <a:lvl3pPr marL="1056638" indent="-279400">
              <a:spcBef>
                <a:spcPts val="500"/>
              </a:spcBef>
              <a:buClr>
                <a:srgbClr val="4F81BD"/>
              </a:buClr>
              <a:defRPr sz="2200">
                <a:latin typeface="Georgia"/>
                <a:ea typeface="Georgia"/>
                <a:cs typeface="Georgia"/>
                <a:sym typeface="Georgia"/>
              </a:defRPr>
            </a:lvl3pPr>
            <a:lvl4pPr marL="1365885" indent="-314325">
              <a:spcBef>
                <a:spcPts val="500"/>
              </a:spcBef>
              <a:buClr>
                <a:srgbClr val="4F81BD"/>
              </a:buClr>
              <a:buChar char="•"/>
              <a:defRPr sz="2200">
                <a:latin typeface="Georgia"/>
                <a:ea typeface="Georgia"/>
                <a:cs typeface="Georgia"/>
                <a:sym typeface="Georgia"/>
              </a:defRPr>
            </a:lvl4pPr>
            <a:lvl5pPr marL="1685107" indent="-359227">
              <a:spcBef>
                <a:spcPts val="500"/>
              </a:spcBef>
              <a:buClr>
                <a:srgbClr val="4F81BD"/>
              </a:buClr>
              <a:buChar char="•"/>
              <a:defRPr sz="2200">
                <a:latin typeface="Georgia"/>
                <a:ea typeface="Georgia"/>
                <a:cs typeface="Georgia"/>
                <a:sym typeface="Georgia"/>
              </a:defRPr>
            </a:lvl5pPr>
          </a:lstStyle>
          <a:p>
            <a:pPr lvl="0">
              <a:defRPr sz="1800"/>
            </a:pPr>
            <a:r>
              <a:rPr sz="2200"/>
              <a:t>Body Level One</a:t>
            </a:r>
          </a:p>
          <a:p>
            <a:pPr lvl="1">
              <a:defRPr sz="1800"/>
            </a:pPr>
            <a:r>
              <a:rPr sz="2200"/>
              <a:t>Body Level Two</a:t>
            </a:r>
          </a:p>
          <a:p>
            <a:pPr lvl="2">
              <a:defRPr sz="1800"/>
            </a:pPr>
            <a:r>
              <a:rPr sz="2200"/>
              <a:t>Body Level Three</a:t>
            </a:r>
          </a:p>
          <a:p>
            <a:pPr lvl="3">
              <a:defRPr sz="1800"/>
            </a:pPr>
            <a:r>
              <a:rPr sz="2200"/>
              <a:t>Body Level Four</a:t>
            </a:r>
          </a:p>
          <a:p>
            <a:pPr lvl="4">
              <a:defRPr sz="1800"/>
            </a:pPr>
            <a:r>
              <a:rPr sz="2200"/>
              <a:t>Body Level Five</a:t>
            </a:r>
          </a:p>
        </p:txBody>
      </p:sp>
      <p:sp>
        <p:nvSpPr>
          <p:cNvPr id="53" name="Shape 53"/>
          <p:cNvSpPr>
            <a:spLocks noGrp="1"/>
          </p:cNvSpPr>
          <p:nvPr>
            <p:ph type="sldNum" sz="quarter" idx="2"/>
          </p:nvPr>
        </p:nvSpPr>
        <p:spPr>
          <a:xfrm>
            <a:off x="8531786" y="5704204"/>
            <a:ext cx="548645" cy="285751"/>
          </a:xfrm>
          <a:prstGeom prst="rect">
            <a:avLst/>
          </a:prstGeom>
          <a:ln w="19050">
            <a:solidFill>
              <a:srgbClr val="FFFFFF"/>
            </a:solidFill>
            <a:bevel/>
          </a:ln>
        </p:spPr>
        <p:txBody>
          <a:bodyPr lIns="0" tIns="0" rIns="0" bIns="0"/>
          <a:lstStyle>
            <a:lvl1pPr algn="ctr">
              <a:defRPr sz="1800">
                <a:solidFill>
                  <a:srgbClr val="FFFFFF"/>
                </a:solidFill>
                <a:latin typeface="Georgia"/>
                <a:ea typeface="Georgia"/>
                <a:cs typeface="Georgia"/>
                <a:sym typeface="Georgia"/>
              </a:defRPr>
            </a:lvl1pPr>
          </a:lstStyle>
          <a:p>
            <a:pPr lvl="0"/>
            <a:fld id="{86CB4B4D-7CA3-9044-876B-883B54F8677D}" type="slidenum">
              <a:rPr/>
              <a:pPr lvl="0"/>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Section Header">
    <p:bg>
      <p:bgPr>
        <a:gradFill flip="none" rotWithShape="1">
          <a:gsLst>
            <a:gs pos="0">
              <a:srgbClr val="FFFFFF"/>
            </a:gs>
            <a:gs pos="75000">
              <a:srgbClr val="FFFFFF"/>
            </a:gs>
            <a:gs pos="100000">
              <a:srgbClr val="D9D9D9"/>
            </a:gs>
          </a:gsLst>
          <a:path path="circle">
            <a:fillToRect l="50000" t="50000" r="50000" b="50000"/>
          </a:path>
        </a:gradFill>
        <a:effectLst/>
      </p:bgPr>
    </p:bg>
    <p:spTree>
      <p:nvGrpSpPr>
        <p:cNvPr id="1" name=""/>
        <p:cNvGrpSpPr/>
        <p:nvPr/>
      </p:nvGrpSpPr>
      <p:grpSpPr>
        <a:xfrm>
          <a:off x="0" y="0"/>
          <a:ext cx="0" cy="0"/>
          <a:chOff x="0" y="0"/>
          <a:chExt cx="0" cy="0"/>
        </a:xfrm>
      </p:grpSpPr>
      <p:sp>
        <p:nvSpPr>
          <p:cNvPr id="55" name="Shape 55"/>
          <p:cNvSpPr/>
          <p:nvPr/>
        </p:nvSpPr>
        <p:spPr>
          <a:xfrm>
            <a:off x="8458200" y="0"/>
            <a:ext cx="685800" cy="6858000"/>
          </a:xfrm>
          <a:prstGeom prst="rect">
            <a:avLst/>
          </a:prstGeom>
          <a:solidFill>
            <a:srgbClr val="1F497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56" name="Shape 56"/>
          <p:cNvSpPr/>
          <p:nvPr/>
        </p:nvSpPr>
        <p:spPr>
          <a:xfrm>
            <a:off x="8458200" y="5486400"/>
            <a:ext cx="685800" cy="685800"/>
          </a:xfrm>
          <a:prstGeom prst="rect">
            <a:avLst/>
          </a:prstGeom>
          <a:solidFill>
            <a:srgbClr val="4F81B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57" name="Shape 57"/>
          <p:cNvSpPr>
            <a:spLocks noGrp="1"/>
          </p:cNvSpPr>
          <p:nvPr>
            <p:ph type="title"/>
          </p:nvPr>
        </p:nvSpPr>
        <p:spPr>
          <a:xfrm>
            <a:off x="722312" y="5486400"/>
            <a:ext cx="7659690" cy="1168400"/>
          </a:xfrm>
          <a:prstGeom prst="rect">
            <a:avLst/>
          </a:prstGeom>
        </p:spPr>
        <p:txBody>
          <a:bodyPr anchor="t">
            <a:noAutofit/>
          </a:bodyPr>
          <a:lstStyle>
            <a:lvl1pPr algn="l">
              <a:defRPr sz="3600" cap="all" spc="-100">
                <a:solidFill>
                  <a:srgbClr val="1F497D"/>
                </a:solidFill>
                <a:latin typeface="Georgia"/>
                <a:ea typeface="Georgia"/>
                <a:cs typeface="Georgia"/>
                <a:sym typeface="Georgia"/>
              </a:defRPr>
            </a:lvl1pPr>
          </a:lstStyle>
          <a:p>
            <a:pPr lvl="0">
              <a:defRPr sz="1800" cap="none" spc="0">
                <a:solidFill>
                  <a:srgbClr val="000000"/>
                </a:solidFill>
              </a:defRPr>
            </a:pPr>
            <a:r>
              <a:rPr sz="3600" cap="all" spc="-100">
                <a:solidFill>
                  <a:srgbClr val="1F497D"/>
                </a:solidFill>
              </a:rPr>
              <a:t>Title Text</a:t>
            </a:r>
          </a:p>
        </p:txBody>
      </p:sp>
      <p:sp>
        <p:nvSpPr>
          <p:cNvPr id="58" name="Shape 58"/>
          <p:cNvSpPr>
            <a:spLocks noGrp="1"/>
          </p:cNvSpPr>
          <p:nvPr>
            <p:ph type="body" idx="1"/>
          </p:nvPr>
        </p:nvSpPr>
        <p:spPr>
          <a:xfrm>
            <a:off x="722312" y="3852862"/>
            <a:ext cx="6135690" cy="1633543"/>
          </a:xfrm>
          <a:prstGeom prst="rect">
            <a:avLst/>
          </a:prstGeom>
        </p:spPr>
        <p:txBody>
          <a:bodyPr anchor="b"/>
          <a:lstStyle>
            <a:lvl1pPr marL="0" indent="0">
              <a:spcBef>
                <a:spcPts val="400"/>
              </a:spcBef>
              <a:buSzTx/>
              <a:buFontTx/>
              <a:buNone/>
              <a:defRPr sz="2000">
                <a:solidFill>
                  <a:srgbClr val="888888"/>
                </a:solidFill>
                <a:latin typeface="Georgia"/>
                <a:ea typeface="Georgia"/>
                <a:cs typeface="Georgia"/>
                <a:sym typeface="Georgia"/>
              </a:defRPr>
            </a:lvl1pPr>
            <a:lvl2pPr marL="0" indent="0">
              <a:spcBef>
                <a:spcPts val="400"/>
              </a:spcBef>
              <a:buSzTx/>
              <a:buFontTx/>
              <a:buNone/>
              <a:defRPr sz="2000">
                <a:solidFill>
                  <a:srgbClr val="888888"/>
                </a:solidFill>
                <a:latin typeface="Georgia"/>
                <a:ea typeface="Georgia"/>
                <a:cs typeface="Georgia"/>
                <a:sym typeface="Georgia"/>
              </a:defRPr>
            </a:lvl2pPr>
            <a:lvl3pPr marL="0" indent="0">
              <a:spcBef>
                <a:spcPts val="400"/>
              </a:spcBef>
              <a:buSzTx/>
              <a:buFontTx/>
              <a:buNone/>
              <a:defRPr sz="2000">
                <a:solidFill>
                  <a:srgbClr val="888888"/>
                </a:solidFill>
                <a:latin typeface="Georgia"/>
                <a:ea typeface="Georgia"/>
                <a:cs typeface="Georgia"/>
                <a:sym typeface="Georgia"/>
              </a:defRPr>
            </a:lvl3pPr>
            <a:lvl4pPr marL="0" indent="0">
              <a:spcBef>
                <a:spcPts val="400"/>
              </a:spcBef>
              <a:buSzTx/>
              <a:buFontTx/>
              <a:buNone/>
              <a:defRPr sz="2000">
                <a:solidFill>
                  <a:srgbClr val="888888"/>
                </a:solidFill>
                <a:latin typeface="Georgia"/>
                <a:ea typeface="Georgia"/>
                <a:cs typeface="Georgia"/>
                <a:sym typeface="Georgia"/>
              </a:defRPr>
            </a:lvl4pPr>
            <a:lvl5pPr marL="0" indent="0">
              <a:spcBef>
                <a:spcPts val="400"/>
              </a:spcBef>
              <a:buSzTx/>
              <a:buFontTx/>
              <a:buNone/>
              <a:defRPr sz="2000">
                <a:solidFill>
                  <a:srgbClr val="888888"/>
                </a:solidFill>
                <a:latin typeface="Georgia"/>
                <a:ea typeface="Georgia"/>
                <a:cs typeface="Georgia"/>
                <a:sym typeface="Georgia"/>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59" name="Shape 59"/>
          <p:cNvSpPr>
            <a:spLocks noGrp="1"/>
          </p:cNvSpPr>
          <p:nvPr>
            <p:ph type="sldNum" sz="quarter" idx="2"/>
          </p:nvPr>
        </p:nvSpPr>
        <p:spPr>
          <a:xfrm>
            <a:off x="8531786" y="5704204"/>
            <a:ext cx="548645" cy="285751"/>
          </a:xfrm>
          <a:prstGeom prst="rect">
            <a:avLst/>
          </a:prstGeom>
          <a:ln w="19050">
            <a:solidFill>
              <a:srgbClr val="FFFFFF"/>
            </a:solidFill>
            <a:bevel/>
          </a:ln>
        </p:spPr>
        <p:txBody>
          <a:bodyPr lIns="0" tIns="0" rIns="0" bIns="0"/>
          <a:lstStyle>
            <a:lvl1pPr algn="ctr">
              <a:defRPr sz="1800">
                <a:solidFill>
                  <a:srgbClr val="FFFFFF"/>
                </a:solidFill>
                <a:latin typeface="Georgia"/>
                <a:ea typeface="Georgia"/>
                <a:cs typeface="Georgia"/>
                <a:sym typeface="Georgia"/>
              </a:defRPr>
            </a:lvl1pPr>
          </a:lstStyle>
          <a:p>
            <a:pPr lvl="0"/>
            <a:fld id="{86CB4B4D-7CA3-9044-876B-883B54F8677D}" type="slidenum">
              <a:rPr/>
              <a:pPr lvl="0"/>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wo Content">
    <p:bg>
      <p:bgPr>
        <a:gradFill flip="none" rotWithShape="1">
          <a:gsLst>
            <a:gs pos="0">
              <a:srgbClr val="FFFFFF"/>
            </a:gs>
            <a:gs pos="75000">
              <a:srgbClr val="FFFFFF"/>
            </a:gs>
            <a:gs pos="100000">
              <a:srgbClr val="D9D9D9"/>
            </a:gs>
          </a:gsLst>
          <a:path path="circle">
            <a:fillToRect l="50000" t="50000" r="50000" b="50000"/>
          </a:path>
        </a:gradFill>
        <a:effectLst/>
      </p:bgPr>
    </p:bg>
    <p:spTree>
      <p:nvGrpSpPr>
        <p:cNvPr id="1" name=""/>
        <p:cNvGrpSpPr/>
        <p:nvPr/>
      </p:nvGrpSpPr>
      <p:grpSpPr>
        <a:xfrm>
          <a:off x="0" y="0"/>
          <a:ext cx="0" cy="0"/>
          <a:chOff x="0" y="0"/>
          <a:chExt cx="0" cy="0"/>
        </a:xfrm>
      </p:grpSpPr>
      <p:sp>
        <p:nvSpPr>
          <p:cNvPr id="61" name="Shape 61"/>
          <p:cNvSpPr/>
          <p:nvPr/>
        </p:nvSpPr>
        <p:spPr>
          <a:xfrm>
            <a:off x="8458200" y="0"/>
            <a:ext cx="685800" cy="6858000"/>
          </a:xfrm>
          <a:prstGeom prst="rect">
            <a:avLst/>
          </a:prstGeom>
          <a:solidFill>
            <a:srgbClr val="1F497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62" name="Shape 62"/>
          <p:cNvSpPr/>
          <p:nvPr/>
        </p:nvSpPr>
        <p:spPr>
          <a:xfrm>
            <a:off x="8458200" y="5486400"/>
            <a:ext cx="685800" cy="685800"/>
          </a:xfrm>
          <a:prstGeom prst="rect">
            <a:avLst/>
          </a:prstGeom>
          <a:solidFill>
            <a:srgbClr val="4F81B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63" name="Shape 63"/>
          <p:cNvSpPr>
            <a:spLocks noGrp="1"/>
          </p:cNvSpPr>
          <p:nvPr>
            <p:ph type="title"/>
          </p:nvPr>
        </p:nvSpPr>
        <p:spPr>
          <a:xfrm>
            <a:off x="457200" y="156084"/>
            <a:ext cx="7620000" cy="1380109"/>
          </a:xfrm>
          <a:prstGeom prst="rect">
            <a:avLst/>
          </a:prstGeom>
        </p:spPr>
        <p:txBody>
          <a:bodyPr>
            <a:noAutofit/>
          </a:bodyPr>
          <a:lstStyle>
            <a:lvl1pPr algn="l">
              <a:defRPr sz="4600" spc="-100">
                <a:solidFill>
                  <a:srgbClr val="1F497D"/>
                </a:solidFill>
                <a:latin typeface="Georgia"/>
                <a:ea typeface="Georgia"/>
                <a:cs typeface="Georgia"/>
                <a:sym typeface="Georgia"/>
              </a:defRPr>
            </a:lvl1pPr>
          </a:lstStyle>
          <a:p>
            <a:pPr lvl="0">
              <a:defRPr sz="1800" spc="0">
                <a:solidFill>
                  <a:srgbClr val="000000"/>
                </a:solidFill>
              </a:defRPr>
            </a:pPr>
            <a:r>
              <a:rPr sz="4600" spc="-100">
                <a:solidFill>
                  <a:srgbClr val="1F497D"/>
                </a:solidFill>
              </a:rPr>
              <a:t>Title Text</a:t>
            </a:r>
          </a:p>
        </p:txBody>
      </p:sp>
      <p:sp>
        <p:nvSpPr>
          <p:cNvPr id="64" name="Shape 64"/>
          <p:cNvSpPr>
            <a:spLocks noGrp="1"/>
          </p:cNvSpPr>
          <p:nvPr>
            <p:ph type="body" idx="1"/>
          </p:nvPr>
        </p:nvSpPr>
        <p:spPr>
          <a:xfrm>
            <a:off x="457200" y="1536191"/>
            <a:ext cx="3657600" cy="5321811"/>
          </a:xfrm>
          <a:prstGeom prst="rect">
            <a:avLst/>
          </a:prstGeom>
        </p:spPr>
        <p:txBody>
          <a:bodyPr/>
          <a:lstStyle>
            <a:lvl1pPr indent="-228600">
              <a:spcBef>
                <a:spcPts val="600"/>
              </a:spcBef>
              <a:buClr>
                <a:srgbClr val="4F81BD"/>
              </a:buClr>
              <a:defRPr sz="2800">
                <a:latin typeface="Georgia"/>
                <a:ea typeface="Georgia"/>
                <a:cs typeface="Georgia"/>
                <a:sym typeface="Georgia"/>
              </a:defRPr>
            </a:lvl1pPr>
            <a:lvl2pPr marL="678180" indent="-266700">
              <a:spcBef>
                <a:spcPts val="600"/>
              </a:spcBef>
              <a:buClr>
                <a:srgbClr val="4F81BD"/>
              </a:buClr>
              <a:buChar char="•"/>
              <a:defRPr sz="2800">
                <a:latin typeface="Georgia"/>
                <a:ea typeface="Georgia"/>
                <a:cs typeface="Georgia"/>
                <a:sym typeface="Georgia"/>
              </a:defRPr>
            </a:lvl2pPr>
            <a:lvl3pPr marL="1097277" indent="-320038">
              <a:spcBef>
                <a:spcPts val="600"/>
              </a:spcBef>
              <a:buClr>
                <a:srgbClr val="4F81BD"/>
              </a:buClr>
              <a:defRPr sz="2800">
                <a:latin typeface="Georgia"/>
                <a:ea typeface="Georgia"/>
                <a:cs typeface="Georgia"/>
                <a:sym typeface="Georgia"/>
              </a:defRPr>
            </a:lvl3pPr>
            <a:lvl4pPr marL="1407160" indent="-355600">
              <a:spcBef>
                <a:spcPts val="600"/>
              </a:spcBef>
              <a:buClr>
                <a:srgbClr val="4F81BD"/>
              </a:buClr>
              <a:buChar char="•"/>
              <a:defRPr sz="2800">
                <a:latin typeface="Georgia"/>
                <a:ea typeface="Georgia"/>
                <a:cs typeface="Georgia"/>
                <a:sym typeface="Georgia"/>
              </a:defRPr>
            </a:lvl4pPr>
            <a:lvl5pPr marL="1681477" indent="-355599">
              <a:spcBef>
                <a:spcPts val="600"/>
              </a:spcBef>
              <a:buClr>
                <a:srgbClr val="4F81BD"/>
              </a:buClr>
              <a:buChar char="•"/>
              <a:defRPr sz="2800">
                <a:latin typeface="Georgia"/>
                <a:ea typeface="Georgia"/>
                <a:cs typeface="Georgia"/>
                <a:sym typeface="Georgia"/>
              </a:defRPr>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65" name="Shape 65"/>
          <p:cNvSpPr>
            <a:spLocks noGrp="1"/>
          </p:cNvSpPr>
          <p:nvPr>
            <p:ph type="sldNum" sz="quarter" idx="2"/>
          </p:nvPr>
        </p:nvSpPr>
        <p:spPr>
          <a:xfrm>
            <a:off x="8531786" y="5704204"/>
            <a:ext cx="548645" cy="285751"/>
          </a:xfrm>
          <a:prstGeom prst="rect">
            <a:avLst/>
          </a:prstGeom>
          <a:ln w="19050">
            <a:solidFill>
              <a:srgbClr val="FFFFFF"/>
            </a:solidFill>
            <a:bevel/>
          </a:ln>
        </p:spPr>
        <p:txBody>
          <a:bodyPr lIns="0" tIns="0" rIns="0" bIns="0"/>
          <a:lstStyle>
            <a:lvl1pPr algn="ctr">
              <a:defRPr sz="1800">
                <a:solidFill>
                  <a:srgbClr val="FFFFFF"/>
                </a:solidFill>
                <a:latin typeface="Georgia"/>
                <a:ea typeface="Georgia"/>
                <a:cs typeface="Georgia"/>
                <a:sym typeface="Georgia"/>
              </a:defRPr>
            </a:lvl1pPr>
          </a:lstStyle>
          <a:p>
            <a:pPr lvl="0"/>
            <a:fld id="{86CB4B4D-7CA3-9044-876B-883B54F8677D}" type="slidenum">
              <a:rPr/>
              <a:pPr lvl="0"/>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Comparison">
    <p:bg>
      <p:bgPr>
        <a:gradFill flip="none" rotWithShape="1">
          <a:gsLst>
            <a:gs pos="0">
              <a:srgbClr val="FFFFFF"/>
            </a:gs>
            <a:gs pos="75000">
              <a:srgbClr val="FFFFFF"/>
            </a:gs>
            <a:gs pos="100000">
              <a:srgbClr val="D9D9D9"/>
            </a:gs>
          </a:gsLst>
          <a:path path="circle">
            <a:fillToRect l="50000" t="50000" r="50000" b="50000"/>
          </a:path>
        </a:gradFill>
        <a:effectLst/>
      </p:bgPr>
    </p:bg>
    <p:spTree>
      <p:nvGrpSpPr>
        <p:cNvPr id="1" name=""/>
        <p:cNvGrpSpPr/>
        <p:nvPr/>
      </p:nvGrpSpPr>
      <p:grpSpPr>
        <a:xfrm>
          <a:off x="0" y="0"/>
          <a:ext cx="0" cy="0"/>
          <a:chOff x="0" y="0"/>
          <a:chExt cx="0" cy="0"/>
        </a:xfrm>
      </p:grpSpPr>
      <p:sp>
        <p:nvSpPr>
          <p:cNvPr id="67" name="Shape 67"/>
          <p:cNvSpPr/>
          <p:nvPr/>
        </p:nvSpPr>
        <p:spPr>
          <a:xfrm>
            <a:off x="8458200" y="0"/>
            <a:ext cx="685800" cy="6858000"/>
          </a:xfrm>
          <a:prstGeom prst="rect">
            <a:avLst/>
          </a:prstGeom>
          <a:solidFill>
            <a:srgbClr val="1F497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68" name="Shape 68"/>
          <p:cNvSpPr/>
          <p:nvPr/>
        </p:nvSpPr>
        <p:spPr>
          <a:xfrm>
            <a:off x="8458200" y="5486400"/>
            <a:ext cx="685800" cy="685800"/>
          </a:xfrm>
          <a:prstGeom prst="rect">
            <a:avLst/>
          </a:prstGeom>
          <a:solidFill>
            <a:srgbClr val="4F81B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69" name="Shape 69"/>
          <p:cNvSpPr>
            <a:spLocks noGrp="1"/>
          </p:cNvSpPr>
          <p:nvPr>
            <p:ph type="title"/>
          </p:nvPr>
        </p:nvSpPr>
        <p:spPr>
          <a:xfrm>
            <a:off x="457200" y="256810"/>
            <a:ext cx="7620000" cy="1178656"/>
          </a:xfrm>
          <a:prstGeom prst="rect">
            <a:avLst/>
          </a:prstGeom>
        </p:spPr>
        <p:txBody>
          <a:bodyPr>
            <a:noAutofit/>
          </a:bodyPr>
          <a:lstStyle>
            <a:lvl1pPr algn="l">
              <a:defRPr sz="4600" spc="-100">
                <a:solidFill>
                  <a:srgbClr val="1F497D"/>
                </a:solidFill>
                <a:latin typeface="Georgia"/>
                <a:ea typeface="Georgia"/>
                <a:cs typeface="Georgia"/>
                <a:sym typeface="Georgia"/>
              </a:defRPr>
            </a:lvl1pPr>
          </a:lstStyle>
          <a:p>
            <a:pPr lvl="0">
              <a:defRPr sz="1800" spc="0">
                <a:solidFill>
                  <a:srgbClr val="000000"/>
                </a:solidFill>
              </a:defRPr>
            </a:pPr>
            <a:r>
              <a:rPr sz="4600" spc="-100">
                <a:solidFill>
                  <a:srgbClr val="1F497D"/>
                </a:solidFill>
              </a:rPr>
              <a:t>Title Text</a:t>
            </a:r>
          </a:p>
        </p:txBody>
      </p:sp>
      <p:sp>
        <p:nvSpPr>
          <p:cNvPr id="70" name="Shape 70"/>
          <p:cNvSpPr>
            <a:spLocks noGrp="1"/>
          </p:cNvSpPr>
          <p:nvPr>
            <p:ph type="body" idx="1"/>
          </p:nvPr>
        </p:nvSpPr>
        <p:spPr>
          <a:xfrm>
            <a:off x="457200" y="1435464"/>
            <a:ext cx="3657600" cy="739416"/>
          </a:xfrm>
          <a:prstGeom prst="rect">
            <a:avLst/>
          </a:prstGeom>
        </p:spPr>
        <p:txBody>
          <a:bodyPr anchor="b">
            <a:noAutofit/>
          </a:bodyPr>
          <a:lstStyle>
            <a:lvl1pPr marL="0" indent="0" algn="ctr">
              <a:spcBef>
                <a:spcPts val="400"/>
              </a:spcBef>
              <a:buSzTx/>
              <a:buFontTx/>
              <a:buNone/>
              <a:defRPr sz="2000" b="1">
                <a:solidFill>
                  <a:srgbClr val="1F497D"/>
                </a:solidFill>
                <a:latin typeface="Georgia"/>
                <a:ea typeface="Georgia"/>
                <a:cs typeface="Georgia"/>
                <a:sym typeface="Georgia"/>
              </a:defRPr>
            </a:lvl1pPr>
            <a:lvl2pPr marL="0" indent="0" algn="ctr">
              <a:spcBef>
                <a:spcPts val="400"/>
              </a:spcBef>
              <a:buSzTx/>
              <a:buFontTx/>
              <a:buNone/>
              <a:defRPr sz="2000" b="1">
                <a:solidFill>
                  <a:srgbClr val="1F497D"/>
                </a:solidFill>
                <a:latin typeface="Georgia"/>
                <a:ea typeface="Georgia"/>
                <a:cs typeface="Georgia"/>
                <a:sym typeface="Georgia"/>
              </a:defRPr>
            </a:lvl2pPr>
            <a:lvl3pPr marL="0" indent="0" algn="ctr">
              <a:spcBef>
                <a:spcPts val="400"/>
              </a:spcBef>
              <a:buSzTx/>
              <a:buFontTx/>
              <a:buNone/>
              <a:defRPr sz="2000" b="1">
                <a:solidFill>
                  <a:srgbClr val="1F497D"/>
                </a:solidFill>
                <a:latin typeface="Georgia"/>
                <a:ea typeface="Georgia"/>
                <a:cs typeface="Georgia"/>
                <a:sym typeface="Georgia"/>
              </a:defRPr>
            </a:lvl3pPr>
            <a:lvl4pPr marL="0" indent="0" algn="ctr">
              <a:spcBef>
                <a:spcPts val="400"/>
              </a:spcBef>
              <a:buSzTx/>
              <a:buFontTx/>
              <a:buNone/>
              <a:defRPr sz="2000" b="1">
                <a:solidFill>
                  <a:srgbClr val="1F497D"/>
                </a:solidFill>
                <a:latin typeface="Georgia"/>
                <a:ea typeface="Georgia"/>
                <a:cs typeface="Georgia"/>
                <a:sym typeface="Georgia"/>
              </a:defRPr>
            </a:lvl4pPr>
            <a:lvl5pPr marL="0" indent="0" algn="ctr">
              <a:spcBef>
                <a:spcPts val="400"/>
              </a:spcBef>
              <a:buSzTx/>
              <a:buFontTx/>
              <a:buNone/>
              <a:defRPr sz="2000" b="1">
                <a:solidFill>
                  <a:srgbClr val="1F497D"/>
                </a:solidFill>
                <a:latin typeface="Georgia"/>
                <a:ea typeface="Georgia"/>
                <a:cs typeface="Georgia"/>
                <a:sym typeface="Georgia"/>
              </a:defRPr>
            </a:lvl5pPr>
          </a:lstStyle>
          <a:p>
            <a:pPr lvl="0">
              <a:defRPr sz="1800" b="0">
                <a:solidFill>
                  <a:srgbClr val="000000"/>
                </a:solidFill>
              </a:defRPr>
            </a:pPr>
            <a:r>
              <a:rPr sz="2000" b="1">
                <a:solidFill>
                  <a:srgbClr val="1F497D"/>
                </a:solidFill>
              </a:rPr>
              <a:t>Body Level One</a:t>
            </a:r>
          </a:p>
          <a:p>
            <a:pPr lvl="1">
              <a:defRPr sz="1800" b="0">
                <a:solidFill>
                  <a:srgbClr val="000000"/>
                </a:solidFill>
              </a:defRPr>
            </a:pPr>
            <a:r>
              <a:rPr sz="2000" b="1">
                <a:solidFill>
                  <a:srgbClr val="1F497D"/>
                </a:solidFill>
              </a:rPr>
              <a:t>Body Level Two</a:t>
            </a:r>
          </a:p>
          <a:p>
            <a:pPr lvl="2">
              <a:defRPr sz="1800" b="0">
                <a:solidFill>
                  <a:srgbClr val="000000"/>
                </a:solidFill>
              </a:defRPr>
            </a:pPr>
            <a:r>
              <a:rPr sz="2000" b="1">
                <a:solidFill>
                  <a:srgbClr val="1F497D"/>
                </a:solidFill>
              </a:rPr>
              <a:t>Body Level Three</a:t>
            </a:r>
          </a:p>
          <a:p>
            <a:pPr lvl="3">
              <a:defRPr sz="1800" b="0">
                <a:solidFill>
                  <a:srgbClr val="000000"/>
                </a:solidFill>
              </a:defRPr>
            </a:pPr>
            <a:r>
              <a:rPr sz="2000" b="1">
                <a:solidFill>
                  <a:srgbClr val="1F497D"/>
                </a:solidFill>
              </a:rPr>
              <a:t>Body Level Four</a:t>
            </a:r>
          </a:p>
          <a:p>
            <a:pPr lvl="4">
              <a:defRPr sz="1800" b="0">
                <a:solidFill>
                  <a:srgbClr val="000000"/>
                </a:solidFill>
              </a:defRPr>
            </a:pPr>
            <a:r>
              <a:rPr sz="2000" b="1">
                <a:solidFill>
                  <a:srgbClr val="1F497D"/>
                </a:solidFill>
              </a:rPr>
              <a:t>Body Level Five</a:t>
            </a:r>
          </a:p>
        </p:txBody>
      </p:sp>
      <p:sp>
        <p:nvSpPr>
          <p:cNvPr id="71" name="Shape 71"/>
          <p:cNvSpPr>
            <a:spLocks noGrp="1"/>
          </p:cNvSpPr>
          <p:nvPr>
            <p:ph type="sldNum" sz="quarter" idx="2"/>
          </p:nvPr>
        </p:nvSpPr>
        <p:spPr>
          <a:xfrm>
            <a:off x="8531786" y="5704204"/>
            <a:ext cx="548645" cy="285751"/>
          </a:xfrm>
          <a:prstGeom prst="rect">
            <a:avLst/>
          </a:prstGeom>
          <a:ln w="19050">
            <a:solidFill>
              <a:srgbClr val="FFFFFF"/>
            </a:solidFill>
            <a:bevel/>
          </a:ln>
        </p:spPr>
        <p:txBody>
          <a:bodyPr lIns="0" tIns="0" rIns="0" bIns="0"/>
          <a:lstStyle>
            <a:lvl1pPr algn="ctr">
              <a:defRPr sz="1800">
                <a:solidFill>
                  <a:srgbClr val="FFFFFF"/>
                </a:solidFill>
                <a:latin typeface="Georgia"/>
                <a:ea typeface="Georgia"/>
                <a:cs typeface="Georgia"/>
                <a:sym typeface="Georgia"/>
              </a:defRPr>
            </a:lvl1pPr>
          </a:lstStyle>
          <a:p>
            <a:pPr lvl="0"/>
            <a:fld id="{86CB4B4D-7CA3-9044-876B-883B54F8677D}" type="slidenum">
              <a:rPr/>
              <a:pPr lvl="0"/>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Only">
    <p:bg>
      <p:bgPr>
        <a:gradFill flip="none" rotWithShape="1">
          <a:gsLst>
            <a:gs pos="0">
              <a:srgbClr val="FFFFFF"/>
            </a:gs>
            <a:gs pos="75000">
              <a:srgbClr val="FFFFFF"/>
            </a:gs>
            <a:gs pos="100000">
              <a:srgbClr val="D9D9D9"/>
            </a:gs>
          </a:gsLst>
          <a:path path="circle">
            <a:fillToRect l="50000" t="50000" r="50000" b="50000"/>
          </a:path>
        </a:gradFill>
        <a:effectLst/>
      </p:bgPr>
    </p:bg>
    <p:spTree>
      <p:nvGrpSpPr>
        <p:cNvPr id="1" name=""/>
        <p:cNvGrpSpPr/>
        <p:nvPr/>
      </p:nvGrpSpPr>
      <p:grpSpPr>
        <a:xfrm>
          <a:off x="0" y="0"/>
          <a:ext cx="0" cy="0"/>
          <a:chOff x="0" y="0"/>
          <a:chExt cx="0" cy="0"/>
        </a:xfrm>
      </p:grpSpPr>
      <p:sp>
        <p:nvSpPr>
          <p:cNvPr id="73" name="Shape 73"/>
          <p:cNvSpPr/>
          <p:nvPr/>
        </p:nvSpPr>
        <p:spPr>
          <a:xfrm>
            <a:off x="8458200" y="0"/>
            <a:ext cx="685800" cy="6858000"/>
          </a:xfrm>
          <a:prstGeom prst="rect">
            <a:avLst/>
          </a:prstGeom>
          <a:solidFill>
            <a:srgbClr val="1F497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74" name="Shape 74"/>
          <p:cNvSpPr/>
          <p:nvPr/>
        </p:nvSpPr>
        <p:spPr>
          <a:xfrm>
            <a:off x="8458200" y="5486400"/>
            <a:ext cx="685800" cy="685800"/>
          </a:xfrm>
          <a:prstGeom prst="rect">
            <a:avLst/>
          </a:prstGeom>
          <a:solidFill>
            <a:srgbClr val="4F81B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75" name="Shape 75"/>
          <p:cNvSpPr>
            <a:spLocks noGrp="1"/>
          </p:cNvSpPr>
          <p:nvPr>
            <p:ph type="title"/>
          </p:nvPr>
        </p:nvSpPr>
        <p:spPr>
          <a:xfrm>
            <a:off x="457200" y="0"/>
            <a:ext cx="7620000" cy="1692277"/>
          </a:xfrm>
          <a:prstGeom prst="rect">
            <a:avLst/>
          </a:prstGeom>
        </p:spPr>
        <p:txBody>
          <a:bodyPr>
            <a:noAutofit/>
          </a:bodyPr>
          <a:lstStyle>
            <a:lvl1pPr algn="l">
              <a:defRPr sz="4600" spc="-100">
                <a:solidFill>
                  <a:srgbClr val="1F497D"/>
                </a:solidFill>
                <a:latin typeface="Georgia"/>
                <a:ea typeface="Georgia"/>
                <a:cs typeface="Georgia"/>
                <a:sym typeface="Georgia"/>
              </a:defRPr>
            </a:lvl1pPr>
          </a:lstStyle>
          <a:p>
            <a:pPr lvl="0">
              <a:defRPr sz="1800" spc="0">
                <a:solidFill>
                  <a:srgbClr val="000000"/>
                </a:solidFill>
              </a:defRPr>
            </a:pPr>
            <a:r>
              <a:rPr sz="4600" spc="-100">
                <a:solidFill>
                  <a:srgbClr val="1F497D"/>
                </a:solidFill>
              </a:rPr>
              <a:t>Title Text</a:t>
            </a:r>
          </a:p>
        </p:txBody>
      </p:sp>
      <p:sp>
        <p:nvSpPr>
          <p:cNvPr id="76" name="Shape 76"/>
          <p:cNvSpPr>
            <a:spLocks noGrp="1"/>
          </p:cNvSpPr>
          <p:nvPr>
            <p:ph type="sldNum" sz="quarter" idx="2"/>
          </p:nvPr>
        </p:nvSpPr>
        <p:spPr>
          <a:xfrm>
            <a:off x="8531786" y="5704204"/>
            <a:ext cx="548645" cy="285751"/>
          </a:xfrm>
          <a:prstGeom prst="rect">
            <a:avLst/>
          </a:prstGeom>
          <a:ln w="19050">
            <a:solidFill>
              <a:srgbClr val="FFFFFF"/>
            </a:solidFill>
            <a:bevel/>
          </a:ln>
        </p:spPr>
        <p:txBody>
          <a:bodyPr lIns="0" tIns="0" rIns="0" bIns="0"/>
          <a:lstStyle>
            <a:lvl1pPr algn="ctr">
              <a:defRPr sz="1800">
                <a:solidFill>
                  <a:srgbClr val="FFFFFF"/>
                </a:solidFill>
                <a:latin typeface="Georgia"/>
                <a:ea typeface="Georgia"/>
                <a:cs typeface="Georgia"/>
                <a:sym typeface="Georgia"/>
              </a:defRPr>
            </a:lvl1pPr>
          </a:lstStyle>
          <a:p>
            <a:pPr lvl="0"/>
            <a:fld id="{86CB4B4D-7CA3-9044-876B-883B54F8677D}" type="slidenum">
              <a:rPr/>
              <a:pPr lvl="0"/>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bg>
      <p:bgPr>
        <a:gradFill flip="none" rotWithShape="1">
          <a:gsLst>
            <a:gs pos="0">
              <a:srgbClr val="FFFFFF"/>
            </a:gs>
            <a:gs pos="75000">
              <a:srgbClr val="FFFFFF"/>
            </a:gs>
            <a:gs pos="100000">
              <a:srgbClr val="D9D9D9"/>
            </a:gs>
          </a:gsLst>
          <a:path path="circle">
            <a:fillToRect l="50000" t="50000" r="50000" b="50000"/>
          </a:path>
        </a:gradFill>
        <a:effectLst/>
      </p:bgPr>
    </p:bg>
    <p:spTree>
      <p:nvGrpSpPr>
        <p:cNvPr id="1" name=""/>
        <p:cNvGrpSpPr/>
        <p:nvPr/>
      </p:nvGrpSpPr>
      <p:grpSpPr>
        <a:xfrm>
          <a:off x="0" y="0"/>
          <a:ext cx="0" cy="0"/>
          <a:chOff x="0" y="0"/>
          <a:chExt cx="0" cy="0"/>
        </a:xfrm>
      </p:grpSpPr>
      <p:sp>
        <p:nvSpPr>
          <p:cNvPr id="78" name="Shape 78"/>
          <p:cNvSpPr/>
          <p:nvPr/>
        </p:nvSpPr>
        <p:spPr>
          <a:xfrm>
            <a:off x="8458200" y="0"/>
            <a:ext cx="685800" cy="6858000"/>
          </a:xfrm>
          <a:prstGeom prst="rect">
            <a:avLst/>
          </a:prstGeom>
          <a:solidFill>
            <a:srgbClr val="1F497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79" name="Shape 79"/>
          <p:cNvSpPr/>
          <p:nvPr/>
        </p:nvSpPr>
        <p:spPr>
          <a:xfrm>
            <a:off x="8458200" y="5486400"/>
            <a:ext cx="685800" cy="685800"/>
          </a:xfrm>
          <a:prstGeom prst="rect">
            <a:avLst/>
          </a:prstGeom>
          <a:solidFill>
            <a:srgbClr val="4F81B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80" name="Shape 80"/>
          <p:cNvSpPr>
            <a:spLocks noGrp="1"/>
          </p:cNvSpPr>
          <p:nvPr>
            <p:ph type="sldNum" sz="quarter" idx="2"/>
          </p:nvPr>
        </p:nvSpPr>
        <p:spPr>
          <a:xfrm>
            <a:off x="8531786" y="5704204"/>
            <a:ext cx="548645" cy="285751"/>
          </a:xfrm>
          <a:prstGeom prst="rect">
            <a:avLst/>
          </a:prstGeom>
          <a:ln w="19050">
            <a:solidFill>
              <a:srgbClr val="FFFFFF"/>
            </a:solidFill>
            <a:bevel/>
          </a:ln>
        </p:spPr>
        <p:txBody>
          <a:bodyPr lIns="0" tIns="0" rIns="0" bIns="0"/>
          <a:lstStyle>
            <a:lvl1pPr algn="ctr">
              <a:defRPr sz="1800">
                <a:solidFill>
                  <a:srgbClr val="FFFFFF"/>
                </a:solidFill>
                <a:latin typeface="Georgia"/>
                <a:ea typeface="Georgia"/>
                <a:cs typeface="Georgia"/>
                <a:sym typeface="Georgia"/>
              </a:defRPr>
            </a:lvl1pPr>
          </a:lstStyle>
          <a:p>
            <a:pPr lvl="0"/>
            <a:fld id="{86CB4B4D-7CA3-9044-876B-883B54F8677D}" type="slidenum">
              <a:rPr/>
              <a:pPr lvl="0"/>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ontent with Caption">
    <p:bg>
      <p:bgPr>
        <a:gradFill flip="none" rotWithShape="1">
          <a:gsLst>
            <a:gs pos="0">
              <a:srgbClr val="FFFFFF"/>
            </a:gs>
            <a:gs pos="75000">
              <a:srgbClr val="FFFFFF"/>
            </a:gs>
            <a:gs pos="100000">
              <a:srgbClr val="D9D9D9"/>
            </a:gs>
          </a:gsLst>
          <a:path path="circle">
            <a:fillToRect l="50000" t="50000" r="50000" b="50000"/>
          </a:path>
        </a:gradFill>
        <a:effectLst/>
      </p:bgPr>
    </p:bg>
    <p:spTree>
      <p:nvGrpSpPr>
        <p:cNvPr id="1" name=""/>
        <p:cNvGrpSpPr/>
        <p:nvPr/>
      </p:nvGrpSpPr>
      <p:grpSpPr>
        <a:xfrm>
          <a:off x="0" y="0"/>
          <a:ext cx="0" cy="0"/>
          <a:chOff x="0" y="0"/>
          <a:chExt cx="0" cy="0"/>
        </a:xfrm>
      </p:grpSpPr>
      <p:sp>
        <p:nvSpPr>
          <p:cNvPr id="82" name="Shape 82"/>
          <p:cNvSpPr/>
          <p:nvPr/>
        </p:nvSpPr>
        <p:spPr>
          <a:xfrm>
            <a:off x="8458200" y="0"/>
            <a:ext cx="685800" cy="6858000"/>
          </a:xfrm>
          <a:prstGeom prst="rect">
            <a:avLst/>
          </a:prstGeom>
          <a:solidFill>
            <a:srgbClr val="1F497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83" name="Shape 83"/>
          <p:cNvSpPr/>
          <p:nvPr/>
        </p:nvSpPr>
        <p:spPr>
          <a:xfrm>
            <a:off x="8458200" y="5486400"/>
            <a:ext cx="685800" cy="685800"/>
          </a:xfrm>
          <a:prstGeom prst="rect">
            <a:avLst/>
          </a:prstGeom>
          <a:solidFill>
            <a:srgbClr val="4F81B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84" name="Shape 84"/>
          <p:cNvSpPr>
            <a:spLocks noGrp="1"/>
          </p:cNvSpPr>
          <p:nvPr>
            <p:ph type="title"/>
          </p:nvPr>
        </p:nvSpPr>
        <p:spPr>
          <a:xfrm>
            <a:off x="304800" y="0"/>
            <a:ext cx="7772401" cy="6089907"/>
          </a:xfrm>
          <a:prstGeom prst="rect">
            <a:avLst/>
          </a:prstGeom>
        </p:spPr>
        <p:txBody>
          <a:bodyPr anchor="b">
            <a:noAutofit/>
          </a:bodyPr>
          <a:lstStyle>
            <a:lvl1pPr>
              <a:defRPr sz="2200" b="1" spc="-100">
                <a:solidFill>
                  <a:srgbClr val="1F497D"/>
                </a:solidFill>
                <a:latin typeface="Georgia"/>
                <a:ea typeface="Georgia"/>
                <a:cs typeface="Georgia"/>
                <a:sym typeface="Georgia"/>
              </a:defRPr>
            </a:lvl1pPr>
          </a:lstStyle>
          <a:p>
            <a:pPr lvl="0">
              <a:defRPr sz="1800" b="0" spc="0">
                <a:solidFill>
                  <a:srgbClr val="000000"/>
                </a:solidFill>
              </a:defRPr>
            </a:pPr>
            <a:r>
              <a:rPr sz="2200" b="1" spc="-100">
                <a:solidFill>
                  <a:srgbClr val="1F497D"/>
                </a:solidFill>
              </a:rPr>
              <a:t>Title Text</a:t>
            </a:r>
          </a:p>
        </p:txBody>
      </p:sp>
      <p:sp>
        <p:nvSpPr>
          <p:cNvPr id="85" name="Shape 85"/>
          <p:cNvSpPr>
            <a:spLocks noGrp="1"/>
          </p:cNvSpPr>
          <p:nvPr>
            <p:ph type="body" idx="1"/>
          </p:nvPr>
        </p:nvSpPr>
        <p:spPr>
          <a:xfrm>
            <a:off x="304799" y="6096000"/>
            <a:ext cx="7772401" cy="762000"/>
          </a:xfrm>
          <a:prstGeom prst="rect">
            <a:avLst/>
          </a:prstGeom>
        </p:spPr>
        <p:txBody>
          <a:bodyPr/>
          <a:lstStyle>
            <a:lvl1pPr marL="0" indent="0" algn="ctr">
              <a:spcBef>
                <a:spcPts val="300"/>
              </a:spcBef>
              <a:buSzTx/>
              <a:buFontTx/>
              <a:buNone/>
              <a:defRPr sz="1600">
                <a:latin typeface="Georgia"/>
                <a:ea typeface="Georgia"/>
                <a:cs typeface="Georgia"/>
                <a:sym typeface="Georgia"/>
              </a:defRPr>
            </a:lvl1pPr>
            <a:lvl2pPr marL="0" indent="0" algn="ctr">
              <a:spcBef>
                <a:spcPts val="300"/>
              </a:spcBef>
              <a:buSzTx/>
              <a:buFontTx/>
              <a:buNone/>
              <a:defRPr sz="1600">
                <a:latin typeface="Georgia"/>
                <a:ea typeface="Georgia"/>
                <a:cs typeface="Georgia"/>
                <a:sym typeface="Georgia"/>
              </a:defRPr>
            </a:lvl2pPr>
            <a:lvl3pPr marL="0" indent="0" algn="ctr">
              <a:spcBef>
                <a:spcPts val="300"/>
              </a:spcBef>
              <a:buSzTx/>
              <a:buFontTx/>
              <a:buNone/>
              <a:defRPr sz="1600">
                <a:latin typeface="Georgia"/>
                <a:ea typeface="Georgia"/>
                <a:cs typeface="Georgia"/>
                <a:sym typeface="Georgia"/>
              </a:defRPr>
            </a:lvl3pPr>
            <a:lvl4pPr marL="0" indent="0" algn="ctr">
              <a:spcBef>
                <a:spcPts val="300"/>
              </a:spcBef>
              <a:buSzTx/>
              <a:buFontTx/>
              <a:buNone/>
              <a:defRPr sz="1600">
                <a:latin typeface="Georgia"/>
                <a:ea typeface="Georgia"/>
                <a:cs typeface="Georgia"/>
                <a:sym typeface="Georgia"/>
              </a:defRPr>
            </a:lvl4pPr>
            <a:lvl5pPr marL="0" indent="0" algn="ctr">
              <a:spcBef>
                <a:spcPts val="300"/>
              </a:spcBef>
              <a:buSzTx/>
              <a:buFontTx/>
              <a:buNone/>
              <a:defRPr sz="1600">
                <a:latin typeface="Georgia"/>
                <a:ea typeface="Georgia"/>
                <a:cs typeface="Georgia"/>
                <a:sym typeface="Georgia"/>
              </a:defRPr>
            </a:lvl5pPr>
          </a:lstStyle>
          <a:p>
            <a:pPr lvl="0">
              <a:defRPr sz="1800"/>
            </a:pPr>
            <a:r>
              <a:rPr sz="1600"/>
              <a:t>Body Level One</a:t>
            </a:r>
          </a:p>
          <a:p>
            <a:pPr lvl="1">
              <a:defRPr sz="1800"/>
            </a:pPr>
            <a:r>
              <a:rPr sz="1600"/>
              <a:t>Body Level Two</a:t>
            </a:r>
          </a:p>
          <a:p>
            <a:pPr lvl="2">
              <a:defRPr sz="1800"/>
            </a:pPr>
            <a:r>
              <a:rPr sz="1600"/>
              <a:t>Body Level Three</a:t>
            </a:r>
          </a:p>
          <a:p>
            <a:pPr lvl="3">
              <a:defRPr sz="1800"/>
            </a:pPr>
            <a:r>
              <a:rPr sz="1600"/>
              <a:t>Body Level Four</a:t>
            </a:r>
          </a:p>
          <a:p>
            <a:pPr lvl="4">
              <a:defRPr sz="1800"/>
            </a:pPr>
            <a:r>
              <a:rPr sz="1600"/>
              <a:t>Body Level Five</a:t>
            </a:r>
          </a:p>
        </p:txBody>
      </p:sp>
      <p:sp>
        <p:nvSpPr>
          <p:cNvPr id="86" name="Shape 86"/>
          <p:cNvSpPr>
            <a:spLocks noGrp="1"/>
          </p:cNvSpPr>
          <p:nvPr>
            <p:ph type="sldNum" sz="quarter" idx="2"/>
          </p:nvPr>
        </p:nvSpPr>
        <p:spPr>
          <a:xfrm>
            <a:off x="8531786" y="5704204"/>
            <a:ext cx="548645" cy="285751"/>
          </a:xfrm>
          <a:prstGeom prst="rect">
            <a:avLst/>
          </a:prstGeom>
          <a:ln w="19050">
            <a:solidFill>
              <a:srgbClr val="FFFFFF"/>
            </a:solidFill>
            <a:bevel/>
          </a:ln>
        </p:spPr>
        <p:txBody>
          <a:bodyPr lIns="0" tIns="0" rIns="0" bIns="0"/>
          <a:lstStyle>
            <a:lvl1pPr algn="ctr">
              <a:defRPr sz="1800">
                <a:solidFill>
                  <a:srgbClr val="FFFFFF"/>
                </a:solidFill>
                <a:latin typeface="Georgia"/>
                <a:ea typeface="Georgia"/>
                <a:cs typeface="Georgia"/>
                <a:sym typeface="Georgia"/>
              </a:defRPr>
            </a:lvl1pPr>
          </a:lstStyle>
          <a:p>
            <a:pPr lvl="0"/>
            <a:fld id="{86CB4B4D-7CA3-9044-876B-883B54F8677D}" type="slidenum">
              <a:rPr/>
              <a:pPr lvl="0"/>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Picture with Caption">
    <p:bg>
      <p:bgPr>
        <a:gradFill flip="none" rotWithShape="1">
          <a:gsLst>
            <a:gs pos="0">
              <a:srgbClr val="FFFFFF"/>
            </a:gs>
            <a:gs pos="75000">
              <a:srgbClr val="FFFFFF"/>
            </a:gs>
            <a:gs pos="100000">
              <a:srgbClr val="D9D9D9"/>
            </a:gs>
          </a:gsLst>
          <a:path path="circle">
            <a:fillToRect l="50000" t="50000" r="50000" b="50000"/>
          </a:path>
        </a:gradFill>
        <a:effectLst/>
      </p:bgPr>
    </p:bg>
    <p:spTree>
      <p:nvGrpSpPr>
        <p:cNvPr id="1" name=""/>
        <p:cNvGrpSpPr/>
        <p:nvPr/>
      </p:nvGrpSpPr>
      <p:grpSpPr>
        <a:xfrm>
          <a:off x="0" y="0"/>
          <a:ext cx="0" cy="0"/>
          <a:chOff x="0" y="0"/>
          <a:chExt cx="0" cy="0"/>
        </a:xfrm>
      </p:grpSpPr>
      <p:sp>
        <p:nvSpPr>
          <p:cNvPr id="88" name="Shape 88"/>
          <p:cNvSpPr/>
          <p:nvPr/>
        </p:nvSpPr>
        <p:spPr>
          <a:xfrm>
            <a:off x="8458200" y="0"/>
            <a:ext cx="685800" cy="6858000"/>
          </a:xfrm>
          <a:prstGeom prst="rect">
            <a:avLst/>
          </a:prstGeom>
          <a:solidFill>
            <a:srgbClr val="1F497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89" name="Shape 89"/>
          <p:cNvSpPr/>
          <p:nvPr/>
        </p:nvSpPr>
        <p:spPr>
          <a:xfrm>
            <a:off x="8458200" y="5486400"/>
            <a:ext cx="685800" cy="685800"/>
          </a:xfrm>
          <a:prstGeom prst="rect">
            <a:avLst/>
          </a:prstGeom>
          <a:solidFill>
            <a:srgbClr val="4F81B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90" name="Shape 90"/>
          <p:cNvSpPr>
            <a:spLocks noGrp="1"/>
          </p:cNvSpPr>
          <p:nvPr>
            <p:ph type="title"/>
          </p:nvPr>
        </p:nvSpPr>
        <p:spPr>
          <a:xfrm>
            <a:off x="301752" y="0"/>
            <a:ext cx="7772401" cy="6089907"/>
          </a:xfrm>
          <a:prstGeom prst="rect">
            <a:avLst/>
          </a:prstGeom>
        </p:spPr>
        <p:txBody>
          <a:bodyPr anchor="b">
            <a:noAutofit/>
          </a:bodyPr>
          <a:lstStyle>
            <a:lvl1pPr>
              <a:defRPr sz="2200" b="1" spc="-100">
                <a:solidFill>
                  <a:srgbClr val="1F497D"/>
                </a:solidFill>
                <a:latin typeface="Georgia"/>
                <a:ea typeface="Georgia"/>
                <a:cs typeface="Georgia"/>
                <a:sym typeface="Georgia"/>
              </a:defRPr>
            </a:lvl1pPr>
          </a:lstStyle>
          <a:p>
            <a:pPr lvl="0">
              <a:defRPr sz="1800" b="0" spc="0">
                <a:solidFill>
                  <a:srgbClr val="000000"/>
                </a:solidFill>
              </a:defRPr>
            </a:pPr>
            <a:r>
              <a:rPr sz="2200" b="1" spc="-100">
                <a:solidFill>
                  <a:srgbClr val="1F497D"/>
                </a:solidFill>
              </a:rPr>
              <a:t>Title Text</a:t>
            </a:r>
          </a:p>
        </p:txBody>
      </p:sp>
      <p:sp>
        <p:nvSpPr>
          <p:cNvPr id="91" name="Shape 91"/>
          <p:cNvSpPr>
            <a:spLocks noGrp="1"/>
          </p:cNvSpPr>
          <p:nvPr>
            <p:ph type="body" idx="1"/>
          </p:nvPr>
        </p:nvSpPr>
        <p:spPr>
          <a:xfrm>
            <a:off x="301752" y="6096000"/>
            <a:ext cx="7772401" cy="762002"/>
          </a:xfrm>
          <a:prstGeom prst="rect">
            <a:avLst/>
          </a:prstGeom>
        </p:spPr>
        <p:txBody>
          <a:bodyPr/>
          <a:lstStyle>
            <a:lvl1pPr marL="0" indent="0" algn="ctr">
              <a:spcBef>
                <a:spcPts val="300"/>
              </a:spcBef>
              <a:buSzTx/>
              <a:buFontTx/>
              <a:buNone/>
              <a:defRPr sz="1600">
                <a:latin typeface="Georgia"/>
                <a:ea typeface="Georgia"/>
                <a:cs typeface="Georgia"/>
                <a:sym typeface="Georgia"/>
              </a:defRPr>
            </a:lvl1pPr>
            <a:lvl2pPr marL="0" indent="0" algn="ctr">
              <a:spcBef>
                <a:spcPts val="300"/>
              </a:spcBef>
              <a:buSzTx/>
              <a:buFontTx/>
              <a:buNone/>
              <a:defRPr sz="1600">
                <a:latin typeface="Georgia"/>
                <a:ea typeface="Georgia"/>
                <a:cs typeface="Georgia"/>
                <a:sym typeface="Georgia"/>
              </a:defRPr>
            </a:lvl2pPr>
            <a:lvl3pPr marL="0" indent="0" algn="ctr">
              <a:spcBef>
                <a:spcPts val="300"/>
              </a:spcBef>
              <a:buSzTx/>
              <a:buFontTx/>
              <a:buNone/>
              <a:defRPr sz="1600">
                <a:latin typeface="Georgia"/>
                <a:ea typeface="Georgia"/>
                <a:cs typeface="Georgia"/>
                <a:sym typeface="Georgia"/>
              </a:defRPr>
            </a:lvl3pPr>
            <a:lvl4pPr marL="0" indent="0" algn="ctr">
              <a:spcBef>
                <a:spcPts val="300"/>
              </a:spcBef>
              <a:buSzTx/>
              <a:buFontTx/>
              <a:buNone/>
              <a:defRPr sz="1600">
                <a:latin typeface="Georgia"/>
                <a:ea typeface="Georgia"/>
                <a:cs typeface="Georgia"/>
                <a:sym typeface="Georgia"/>
              </a:defRPr>
            </a:lvl4pPr>
            <a:lvl5pPr marL="0" indent="0" algn="ctr">
              <a:spcBef>
                <a:spcPts val="300"/>
              </a:spcBef>
              <a:buSzTx/>
              <a:buFontTx/>
              <a:buNone/>
              <a:defRPr sz="1600">
                <a:latin typeface="Georgia"/>
                <a:ea typeface="Georgia"/>
                <a:cs typeface="Georgia"/>
                <a:sym typeface="Georgia"/>
              </a:defRPr>
            </a:lvl5pPr>
          </a:lstStyle>
          <a:p>
            <a:pPr lvl="0">
              <a:defRPr sz="1800"/>
            </a:pPr>
            <a:r>
              <a:rPr sz="1600"/>
              <a:t>Body Level One</a:t>
            </a:r>
          </a:p>
          <a:p>
            <a:pPr lvl="1">
              <a:defRPr sz="1800"/>
            </a:pPr>
            <a:r>
              <a:rPr sz="1600"/>
              <a:t>Body Level Two</a:t>
            </a:r>
          </a:p>
          <a:p>
            <a:pPr lvl="2">
              <a:defRPr sz="1800"/>
            </a:pPr>
            <a:r>
              <a:rPr sz="1600"/>
              <a:t>Body Level Three</a:t>
            </a:r>
          </a:p>
          <a:p>
            <a:pPr lvl="3">
              <a:defRPr sz="1800"/>
            </a:pPr>
            <a:r>
              <a:rPr sz="1600"/>
              <a:t>Body Level Four</a:t>
            </a:r>
          </a:p>
          <a:p>
            <a:pPr lvl="4">
              <a:defRPr sz="1800"/>
            </a:pPr>
            <a:r>
              <a:rPr sz="1600"/>
              <a:t>Body Level Five</a:t>
            </a:r>
          </a:p>
        </p:txBody>
      </p:sp>
      <p:sp>
        <p:nvSpPr>
          <p:cNvPr id="92" name="Shape 92"/>
          <p:cNvSpPr>
            <a:spLocks noGrp="1"/>
          </p:cNvSpPr>
          <p:nvPr>
            <p:ph type="sldNum" sz="quarter" idx="2"/>
          </p:nvPr>
        </p:nvSpPr>
        <p:spPr>
          <a:xfrm>
            <a:off x="8531786" y="5704204"/>
            <a:ext cx="548645" cy="285751"/>
          </a:xfrm>
          <a:prstGeom prst="rect">
            <a:avLst/>
          </a:prstGeom>
          <a:ln w="19050">
            <a:solidFill>
              <a:srgbClr val="FFFFFF"/>
            </a:solidFill>
            <a:bevel/>
          </a:ln>
        </p:spPr>
        <p:txBody>
          <a:bodyPr lIns="0" tIns="0" rIns="0" bIns="0"/>
          <a:lstStyle>
            <a:lvl1pPr algn="ctr">
              <a:defRPr sz="1800">
                <a:solidFill>
                  <a:srgbClr val="FFFFFF"/>
                </a:solidFill>
                <a:latin typeface="Georgia"/>
                <a:ea typeface="Georgia"/>
                <a:cs typeface="Georgia"/>
                <a:sym typeface="Georgia"/>
              </a:defRPr>
            </a:lvl1pPr>
          </a:lstStyle>
          <a:p>
            <a:pPr lvl="0"/>
            <a:fld id="{86CB4B4D-7CA3-9044-876B-883B54F8677D}" type="slidenum">
              <a:rPr/>
              <a:pPr lvl="0"/>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0" name="Shape 10"/>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1" name="Shape 11"/>
          <p:cNvSpPr>
            <a:spLocks noGrp="1"/>
          </p:cNvSpPr>
          <p:nvPr>
            <p:ph type="body" idx="1"/>
          </p:nvPr>
        </p:nvSpPr>
        <p:spPr>
          <a:xfrm>
            <a:off x="722312" y="2906713"/>
            <a:ext cx="7772401" cy="1500192"/>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Vertical Text">
    <p:bg>
      <p:bgPr>
        <a:gradFill flip="none" rotWithShape="1">
          <a:gsLst>
            <a:gs pos="0">
              <a:srgbClr val="FFFFFF"/>
            </a:gs>
            <a:gs pos="75000">
              <a:srgbClr val="FFFFFF"/>
            </a:gs>
            <a:gs pos="100000">
              <a:srgbClr val="D9D9D9"/>
            </a:gs>
          </a:gsLst>
          <a:path path="circle">
            <a:fillToRect l="50000" t="50000" r="50000" b="50000"/>
          </a:path>
        </a:gradFill>
        <a:effectLst/>
      </p:bgPr>
    </p:bg>
    <p:spTree>
      <p:nvGrpSpPr>
        <p:cNvPr id="1" name=""/>
        <p:cNvGrpSpPr/>
        <p:nvPr/>
      </p:nvGrpSpPr>
      <p:grpSpPr>
        <a:xfrm>
          <a:off x="0" y="0"/>
          <a:ext cx="0" cy="0"/>
          <a:chOff x="0" y="0"/>
          <a:chExt cx="0" cy="0"/>
        </a:xfrm>
      </p:grpSpPr>
      <p:sp>
        <p:nvSpPr>
          <p:cNvPr id="94" name="Shape 94"/>
          <p:cNvSpPr/>
          <p:nvPr/>
        </p:nvSpPr>
        <p:spPr>
          <a:xfrm>
            <a:off x="8458200" y="0"/>
            <a:ext cx="685800" cy="6858000"/>
          </a:xfrm>
          <a:prstGeom prst="rect">
            <a:avLst/>
          </a:prstGeom>
          <a:solidFill>
            <a:srgbClr val="1F497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95" name="Shape 95"/>
          <p:cNvSpPr/>
          <p:nvPr/>
        </p:nvSpPr>
        <p:spPr>
          <a:xfrm>
            <a:off x="8458200" y="5486400"/>
            <a:ext cx="685800" cy="685800"/>
          </a:xfrm>
          <a:prstGeom prst="rect">
            <a:avLst/>
          </a:prstGeom>
          <a:solidFill>
            <a:srgbClr val="4F81B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96" name="Shape 96"/>
          <p:cNvSpPr>
            <a:spLocks noGrp="1"/>
          </p:cNvSpPr>
          <p:nvPr>
            <p:ph type="title"/>
          </p:nvPr>
        </p:nvSpPr>
        <p:spPr>
          <a:xfrm>
            <a:off x="457200" y="92075"/>
            <a:ext cx="7620000" cy="1508126"/>
          </a:xfrm>
          <a:prstGeom prst="rect">
            <a:avLst/>
          </a:prstGeom>
        </p:spPr>
        <p:txBody>
          <a:bodyPr>
            <a:noAutofit/>
          </a:bodyPr>
          <a:lstStyle>
            <a:lvl1pPr algn="l">
              <a:defRPr sz="4600" spc="-100">
                <a:solidFill>
                  <a:srgbClr val="1F497D"/>
                </a:solidFill>
                <a:latin typeface="Georgia"/>
                <a:ea typeface="Georgia"/>
                <a:cs typeface="Georgia"/>
                <a:sym typeface="Georgia"/>
              </a:defRPr>
            </a:lvl1pPr>
          </a:lstStyle>
          <a:p>
            <a:pPr lvl="0">
              <a:defRPr sz="1800" spc="0">
                <a:solidFill>
                  <a:srgbClr val="000000"/>
                </a:solidFill>
              </a:defRPr>
            </a:pPr>
            <a:r>
              <a:rPr sz="4600" spc="-100">
                <a:solidFill>
                  <a:srgbClr val="1F497D"/>
                </a:solidFill>
              </a:rPr>
              <a:t>Title Text</a:t>
            </a:r>
          </a:p>
        </p:txBody>
      </p:sp>
      <p:sp>
        <p:nvSpPr>
          <p:cNvPr id="97" name="Shape 97"/>
          <p:cNvSpPr>
            <a:spLocks noGrp="1"/>
          </p:cNvSpPr>
          <p:nvPr>
            <p:ph type="body" idx="1"/>
          </p:nvPr>
        </p:nvSpPr>
        <p:spPr>
          <a:xfrm>
            <a:off x="457200" y="1600200"/>
            <a:ext cx="7620000" cy="5257800"/>
          </a:xfrm>
          <a:prstGeom prst="rect">
            <a:avLst/>
          </a:prstGeom>
        </p:spPr>
        <p:txBody>
          <a:bodyPr/>
          <a:lstStyle>
            <a:lvl1pPr indent="-228600">
              <a:spcBef>
                <a:spcPts val="500"/>
              </a:spcBef>
              <a:buClr>
                <a:srgbClr val="4F81BD"/>
              </a:buClr>
              <a:defRPr sz="2200">
                <a:latin typeface="Georgia"/>
                <a:ea typeface="Georgia"/>
                <a:cs typeface="Georgia"/>
                <a:sym typeface="Georgia"/>
              </a:defRPr>
            </a:lvl1pPr>
            <a:lvl2pPr marL="662940" indent="-251459">
              <a:spcBef>
                <a:spcPts val="500"/>
              </a:spcBef>
              <a:buClr>
                <a:srgbClr val="4F81BD"/>
              </a:buClr>
              <a:buChar char="•"/>
              <a:defRPr sz="2200">
                <a:latin typeface="Georgia"/>
                <a:ea typeface="Georgia"/>
                <a:cs typeface="Georgia"/>
                <a:sym typeface="Georgia"/>
              </a:defRPr>
            </a:lvl2pPr>
            <a:lvl3pPr marL="1056638" indent="-279400">
              <a:spcBef>
                <a:spcPts val="500"/>
              </a:spcBef>
              <a:buClr>
                <a:srgbClr val="4F81BD"/>
              </a:buClr>
              <a:defRPr sz="2200">
                <a:latin typeface="Georgia"/>
                <a:ea typeface="Georgia"/>
                <a:cs typeface="Georgia"/>
                <a:sym typeface="Georgia"/>
              </a:defRPr>
            </a:lvl3pPr>
            <a:lvl4pPr marL="1365885" indent="-314325">
              <a:spcBef>
                <a:spcPts val="500"/>
              </a:spcBef>
              <a:buClr>
                <a:srgbClr val="4F81BD"/>
              </a:buClr>
              <a:buChar char="•"/>
              <a:defRPr sz="2200">
                <a:latin typeface="Georgia"/>
                <a:ea typeface="Georgia"/>
                <a:cs typeface="Georgia"/>
                <a:sym typeface="Georgia"/>
              </a:defRPr>
            </a:lvl4pPr>
            <a:lvl5pPr marL="1685107" indent="-359227">
              <a:spcBef>
                <a:spcPts val="500"/>
              </a:spcBef>
              <a:buClr>
                <a:srgbClr val="4F81BD"/>
              </a:buClr>
              <a:buChar char="•"/>
              <a:defRPr sz="2200">
                <a:latin typeface="Georgia"/>
                <a:ea typeface="Georgia"/>
                <a:cs typeface="Georgia"/>
                <a:sym typeface="Georgia"/>
              </a:defRPr>
            </a:lvl5pPr>
          </a:lstStyle>
          <a:p>
            <a:pPr lvl="0">
              <a:defRPr sz="1800"/>
            </a:pPr>
            <a:r>
              <a:rPr sz="2200"/>
              <a:t>Body Level One</a:t>
            </a:r>
          </a:p>
          <a:p>
            <a:pPr lvl="1">
              <a:defRPr sz="1800"/>
            </a:pPr>
            <a:r>
              <a:rPr sz="2200"/>
              <a:t>Body Level Two</a:t>
            </a:r>
          </a:p>
          <a:p>
            <a:pPr lvl="2">
              <a:defRPr sz="1800"/>
            </a:pPr>
            <a:r>
              <a:rPr sz="2200"/>
              <a:t>Body Level Three</a:t>
            </a:r>
          </a:p>
          <a:p>
            <a:pPr lvl="3">
              <a:defRPr sz="1800"/>
            </a:pPr>
            <a:r>
              <a:rPr sz="2200"/>
              <a:t>Body Level Four</a:t>
            </a:r>
          </a:p>
          <a:p>
            <a:pPr lvl="4">
              <a:defRPr sz="1800"/>
            </a:pPr>
            <a:r>
              <a:rPr sz="2200"/>
              <a:t>Body Level Five</a:t>
            </a:r>
          </a:p>
        </p:txBody>
      </p:sp>
      <p:sp>
        <p:nvSpPr>
          <p:cNvPr id="98" name="Shape 98"/>
          <p:cNvSpPr>
            <a:spLocks noGrp="1"/>
          </p:cNvSpPr>
          <p:nvPr>
            <p:ph type="sldNum" sz="quarter" idx="2"/>
          </p:nvPr>
        </p:nvSpPr>
        <p:spPr>
          <a:xfrm>
            <a:off x="8531786" y="5704204"/>
            <a:ext cx="548645" cy="285751"/>
          </a:xfrm>
          <a:prstGeom prst="rect">
            <a:avLst/>
          </a:prstGeom>
          <a:ln w="19050">
            <a:solidFill>
              <a:srgbClr val="FFFFFF"/>
            </a:solidFill>
            <a:bevel/>
          </a:ln>
        </p:spPr>
        <p:txBody>
          <a:bodyPr lIns="0" tIns="0" rIns="0" bIns="0"/>
          <a:lstStyle>
            <a:lvl1pPr algn="ctr">
              <a:defRPr sz="1800">
                <a:solidFill>
                  <a:srgbClr val="FFFFFF"/>
                </a:solidFill>
                <a:latin typeface="Georgia"/>
                <a:ea typeface="Georgia"/>
                <a:cs typeface="Georgia"/>
                <a:sym typeface="Georgia"/>
              </a:defRPr>
            </a:lvl1pPr>
          </a:lstStyle>
          <a:p>
            <a:pPr lvl="0"/>
            <a:fld id="{86CB4B4D-7CA3-9044-876B-883B54F8677D}" type="slidenum">
              <a:rPr/>
              <a:pPr lvl="0"/>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Vertical Title and Text">
    <p:bg>
      <p:bgPr>
        <a:gradFill flip="none" rotWithShape="1">
          <a:gsLst>
            <a:gs pos="0">
              <a:srgbClr val="FFFFFF"/>
            </a:gs>
            <a:gs pos="75000">
              <a:srgbClr val="FFFFFF"/>
            </a:gs>
            <a:gs pos="100000">
              <a:srgbClr val="D9D9D9"/>
            </a:gs>
          </a:gsLst>
          <a:path path="circle">
            <a:fillToRect l="50000" t="50000" r="50000" b="50000"/>
          </a:path>
        </a:gradFill>
        <a:effectLst/>
      </p:bgPr>
    </p:bg>
    <p:spTree>
      <p:nvGrpSpPr>
        <p:cNvPr id="1" name=""/>
        <p:cNvGrpSpPr/>
        <p:nvPr/>
      </p:nvGrpSpPr>
      <p:grpSpPr>
        <a:xfrm>
          <a:off x="0" y="0"/>
          <a:ext cx="0" cy="0"/>
          <a:chOff x="0" y="0"/>
          <a:chExt cx="0" cy="0"/>
        </a:xfrm>
      </p:grpSpPr>
      <p:sp>
        <p:nvSpPr>
          <p:cNvPr id="100" name="Shape 100"/>
          <p:cNvSpPr/>
          <p:nvPr/>
        </p:nvSpPr>
        <p:spPr>
          <a:xfrm>
            <a:off x="8458200" y="0"/>
            <a:ext cx="685800" cy="6858000"/>
          </a:xfrm>
          <a:prstGeom prst="rect">
            <a:avLst/>
          </a:prstGeom>
          <a:solidFill>
            <a:srgbClr val="1F497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101" name="Shape 101"/>
          <p:cNvSpPr/>
          <p:nvPr/>
        </p:nvSpPr>
        <p:spPr>
          <a:xfrm>
            <a:off x="8458200" y="5486400"/>
            <a:ext cx="685800" cy="685800"/>
          </a:xfrm>
          <a:prstGeom prst="rect">
            <a:avLst/>
          </a:prstGeom>
          <a:solidFill>
            <a:srgbClr val="4F81BD"/>
          </a:solidFill>
          <a:ln w="12700">
            <a:miter lim="400000"/>
          </a:ln>
        </p:spPr>
        <p:txBody>
          <a:bodyPr lIns="0" tIns="0" rIns="0" bIns="0" anchor="ctr"/>
          <a:lstStyle/>
          <a:p>
            <a:pPr lvl="0" algn="ctr">
              <a:defRPr>
                <a:solidFill>
                  <a:srgbClr val="FFFFFF"/>
                </a:solidFill>
                <a:latin typeface="Georgia"/>
                <a:ea typeface="Georgia"/>
                <a:cs typeface="Georgia"/>
                <a:sym typeface="Georgia"/>
              </a:defRPr>
            </a:pPr>
            <a:endParaRPr/>
          </a:p>
        </p:txBody>
      </p:sp>
      <p:sp>
        <p:nvSpPr>
          <p:cNvPr id="102" name="Shape 102"/>
          <p:cNvSpPr>
            <a:spLocks noGrp="1"/>
          </p:cNvSpPr>
          <p:nvPr>
            <p:ph type="title"/>
          </p:nvPr>
        </p:nvSpPr>
        <p:spPr>
          <a:xfrm>
            <a:off x="6629400" y="0"/>
            <a:ext cx="1752600" cy="6126163"/>
          </a:xfrm>
          <a:prstGeom prst="rect">
            <a:avLst/>
          </a:prstGeom>
        </p:spPr>
        <p:txBody>
          <a:bodyPr anchor="b">
            <a:noAutofit/>
          </a:bodyPr>
          <a:lstStyle>
            <a:lvl1pPr algn="l">
              <a:defRPr sz="4600" spc="-100">
                <a:solidFill>
                  <a:srgbClr val="1F497D"/>
                </a:solidFill>
                <a:latin typeface="Georgia"/>
                <a:ea typeface="Georgia"/>
                <a:cs typeface="Georgia"/>
                <a:sym typeface="Georgia"/>
              </a:defRPr>
            </a:lvl1pPr>
          </a:lstStyle>
          <a:p>
            <a:pPr lvl="0">
              <a:defRPr sz="1800" spc="0">
                <a:solidFill>
                  <a:srgbClr val="000000"/>
                </a:solidFill>
              </a:defRPr>
            </a:pPr>
            <a:r>
              <a:rPr sz="4600" spc="-100">
                <a:solidFill>
                  <a:srgbClr val="1F497D"/>
                </a:solidFill>
              </a:rPr>
              <a:t>Title Text</a:t>
            </a:r>
          </a:p>
        </p:txBody>
      </p:sp>
      <p:sp>
        <p:nvSpPr>
          <p:cNvPr id="103" name="Shape 103"/>
          <p:cNvSpPr>
            <a:spLocks noGrp="1"/>
          </p:cNvSpPr>
          <p:nvPr>
            <p:ph type="body" idx="1"/>
          </p:nvPr>
        </p:nvSpPr>
        <p:spPr>
          <a:xfrm>
            <a:off x="457200" y="274638"/>
            <a:ext cx="6019800" cy="6583365"/>
          </a:xfrm>
          <a:prstGeom prst="rect">
            <a:avLst/>
          </a:prstGeom>
        </p:spPr>
        <p:txBody>
          <a:bodyPr/>
          <a:lstStyle>
            <a:lvl1pPr indent="-228600">
              <a:spcBef>
                <a:spcPts val="500"/>
              </a:spcBef>
              <a:buClr>
                <a:srgbClr val="4F81BD"/>
              </a:buClr>
              <a:defRPr sz="2200">
                <a:latin typeface="Georgia"/>
                <a:ea typeface="Georgia"/>
                <a:cs typeface="Georgia"/>
                <a:sym typeface="Georgia"/>
              </a:defRPr>
            </a:lvl1pPr>
            <a:lvl2pPr marL="662940" indent="-251459">
              <a:spcBef>
                <a:spcPts val="500"/>
              </a:spcBef>
              <a:buClr>
                <a:srgbClr val="4F81BD"/>
              </a:buClr>
              <a:buChar char="•"/>
              <a:defRPr sz="2200">
                <a:latin typeface="Georgia"/>
                <a:ea typeface="Georgia"/>
                <a:cs typeface="Georgia"/>
                <a:sym typeface="Georgia"/>
              </a:defRPr>
            </a:lvl2pPr>
            <a:lvl3pPr marL="1056638" indent="-279400">
              <a:spcBef>
                <a:spcPts val="500"/>
              </a:spcBef>
              <a:buClr>
                <a:srgbClr val="4F81BD"/>
              </a:buClr>
              <a:defRPr sz="2200">
                <a:latin typeface="Georgia"/>
                <a:ea typeface="Georgia"/>
                <a:cs typeface="Georgia"/>
                <a:sym typeface="Georgia"/>
              </a:defRPr>
            </a:lvl3pPr>
            <a:lvl4pPr marL="1365885" indent="-314325">
              <a:spcBef>
                <a:spcPts val="500"/>
              </a:spcBef>
              <a:buClr>
                <a:srgbClr val="4F81BD"/>
              </a:buClr>
              <a:buChar char="•"/>
              <a:defRPr sz="2200">
                <a:latin typeface="Georgia"/>
                <a:ea typeface="Georgia"/>
                <a:cs typeface="Georgia"/>
                <a:sym typeface="Georgia"/>
              </a:defRPr>
            </a:lvl4pPr>
            <a:lvl5pPr marL="1685107" indent="-359227">
              <a:spcBef>
                <a:spcPts val="500"/>
              </a:spcBef>
              <a:buClr>
                <a:srgbClr val="4F81BD"/>
              </a:buClr>
              <a:buChar char="•"/>
              <a:defRPr sz="2200">
                <a:latin typeface="Georgia"/>
                <a:ea typeface="Georgia"/>
                <a:cs typeface="Georgia"/>
                <a:sym typeface="Georgia"/>
              </a:defRPr>
            </a:lvl5pPr>
          </a:lstStyle>
          <a:p>
            <a:pPr lvl="0">
              <a:defRPr sz="1800"/>
            </a:pPr>
            <a:r>
              <a:rPr sz="2200"/>
              <a:t>Body Level One</a:t>
            </a:r>
          </a:p>
          <a:p>
            <a:pPr lvl="1">
              <a:defRPr sz="1800"/>
            </a:pPr>
            <a:r>
              <a:rPr sz="2200"/>
              <a:t>Body Level Two</a:t>
            </a:r>
          </a:p>
          <a:p>
            <a:pPr lvl="2">
              <a:defRPr sz="1800"/>
            </a:pPr>
            <a:r>
              <a:rPr sz="2200"/>
              <a:t>Body Level Three</a:t>
            </a:r>
          </a:p>
          <a:p>
            <a:pPr lvl="3">
              <a:defRPr sz="1800"/>
            </a:pPr>
            <a:r>
              <a:rPr sz="2200"/>
              <a:t>Body Level Four</a:t>
            </a:r>
          </a:p>
          <a:p>
            <a:pPr lvl="4">
              <a:defRPr sz="1800"/>
            </a:pPr>
            <a:r>
              <a:rPr sz="2200"/>
              <a:t>Body Level Five</a:t>
            </a:r>
          </a:p>
        </p:txBody>
      </p:sp>
      <p:sp>
        <p:nvSpPr>
          <p:cNvPr id="104" name="Shape 104"/>
          <p:cNvSpPr>
            <a:spLocks noGrp="1"/>
          </p:cNvSpPr>
          <p:nvPr>
            <p:ph type="sldNum" sz="quarter" idx="2"/>
          </p:nvPr>
        </p:nvSpPr>
        <p:spPr>
          <a:xfrm>
            <a:off x="8531786" y="5704204"/>
            <a:ext cx="548645" cy="285751"/>
          </a:xfrm>
          <a:prstGeom prst="rect">
            <a:avLst/>
          </a:prstGeom>
          <a:ln w="19050">
            <a:solidFill>
              <a:srgbClr val="FFFFFF"/>
            </a:solidFill>
            <a:bevel/>
          </a:ln>
        </p:spPr>
        <p:txBody>
          <a:bodyPr lIns="0" tIns="0" rIns="0" bIns="0"/>
          <a:lstStyle>
            <a:lvl1pPr algn="ctr">
              <a:defRPr sz="1800">
                <a:solidFill>
                  <a:srgbClr val="FFFFFF"/>
                </a:solidFill>
                <a:latin typeface="Georgia"/>
                <a:ea typeface="Georgia"/>
                <a:cs typeface="Georgia"/>
                <a:sym typeface="Georgia"/>
              </a:defRPr>
            </a:lvl1pPr>
          </a:lstStyle>
          <a:p>
            <a:pPr lvl="0"/>
            <a:fld id="{86CB4B4D-7CA3-9044-876B-883B54F8677D}" type="slidenum">
              <a:rPr/>
              <a:pPr lvl="0"/>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4" name="Shape 14"/>
          <p:cNvSpPr>
            <a:spLocks noGrp="1"/>
          </p:cNvSpPr>
          <p:nvPr>
            <p:ph type="title"/>
          </p:nvPr>
        </p:nvSpPr>
        <p:spPr>
          <a:prstGeom prst="rect">
            <a:avLst/>
          </a:prstGeom>
        </p:spPr>
        <p:txBody>
          <a:bodyPr/>
          <a:lstStyle/>
          <a:p>
            <a:pPr lvl="0">
              <a:defRPr sz="1800"/>
            </a:pPr>
            <a:r>
              <a:rPr sz="4400"/>
              <a:t>Title Text</a:t>
            </a:r>
          </a:p>
        </p:txBody>
      </p:sp>
      <p:sp>
        <p:nvSpPr>
          <p:cNvPr id="15" name="Shape 15"/>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8" name="Shape 18"/>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435464"/>
            <a:ext cx="4040188" cy="739416"/>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2" name="Shape 22"/>
          <p:cNvSpPr>
            <a:spLocks noGrp="1"/>
          </p:cNvSpPr>
          <p:nvPr>
            <p:ph type="title"/>
          </p:nvPr>
        </p:nvSpPr>
        <p:spPr>
          <a:xfrm>
            <a:off x="457200" y="0"/>
            <a:ext cx="8229600" cy="1692277"/>
          </a:xfrm>
          <a:prstGeom prst="rect">
            <a:avLst/>
          </a:prstGeom>
        </p:spPr>
        <p:txBody>
          <a:bodyPr/>
          <a:lstStyle/>
          <a:p>
            <a:pPr lvl="0">
              <a:defRPr sz="1800"/>
            </a:pPr>
            <a:r>
              <a:rPr sz="4400"/>
              <a:t>Title Text</a:t>
            </a:r>
          </a:p>
        </p:txBody>
      </p:sp>
      <p:sp>
        <p:nvSpPr>
          <p:cNvPr id="23" name="Shape 23"/>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5" name="Shape 25"/>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7" name="Shape 27"/>
          <p:cNvSpPr>
            <a:spLocks noGrp="1"/>
          </p:cNvSpPr>
          <p:nvPr>
            <p:ph type="title"/>
          </p:nvPr>
        </p:nvSpPr>
        <p:spPr>
          <a:xfrm>
            <a:off x="457200" y="0"/>
            <a:ext cx="3008316" cy="1435100"/>
          </a:xfrm>
          <a:prstGeom prst="rect">
            <a:avLst/>
          </a:prstGeom>
        </p:spPr>
        <p:txBody>
          <a:bodyPr anchor="b"/>
          <a:lstStyle>
            <a:lvl1pPr algn="l">
              <a:defRPr sz="2000" b="1"/>
            </a:lvl1pPr>
          </a:lstStyle>
          <a:p>
            <a:pPr lvl="0">
              <a:defRPr sz="1800" b="0"/>
            </a:pPr>
            <a:r>
              <a:rPr sz="2000" b="1"/>
              <a:t>Title Text</a:t>
            </a:r>
          </a:p>
        </p:txBody>
      </p:sp>
      <p:sp>
        <p:nvSpPr>
          <p:cNvPr id="28" name="Shape 28"/>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29" name="Shape 29"/>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1792288" y="4800600"/>
            <a:ext cx="5486404" cy="566738"/>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1792288" y="5367337"/>
            <a:ext cx="5486404" cy="804867"/>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5" name="Shape 35"/>
          <p:cNvSpPr>
            <a:spLocks noGrp="1"/>
          </p:cNvSpPr>
          <p:nvPr>
            <p:ph type="title"/>
          </p:nvPr>
        </p:nvSpPr>
        <p:spPr>
          <a:prstGeom prst="rect">
            <a:avLst/>
          </a:prstGeom>
        </p:spPr>
        <p:txBody>
          <a:bodyPr/>
          <a:lstStyle/>
          <a:p>
            <a:pPr lvl="0">
              <a:defRPr sz="1800"/>
            </a:pPr>
            <a:r>
              <a:rPr sz="4400"/>
              <a:t>Title Text</a:t>
            </a:r>
          </a:p>
        </p:txBody>
      </p:sp>
      <p:sp>
        <p:nvSpPr>
          <p:cNvPr id="36" name="Shape 36"/>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5"/>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0"/>
            <a:ext cx="2133600" cy="269237"/>
          </a:xfrm>
          <a:prstGeom prst="rect">
            <a:avLst/>
          </a:prstGeom>
          <a:ln w="12700">
            <a:miter lim="400000"/>
          </a:ln>
        </p:spPr>
        <p:txBody>
          <a:bodyPr lIns="45718" tIns="45718" rIns="45718" bIns="45718" anchor="ctr">
            <a:spAutoFit/>
          </a:bodyPr>
          <a:lstStyle>
            <a:lvl1pPr algn="r">
              <a:defRPr sz="1200">
                <a:solidFill>
                  <a:srgbClr val="888888"/>
                </a:solidFill>
                <a:latin typeface="Calibri"/>
                <a:ea typeface="Calibri"/>
                <a:cs typeface="Calibri"/>
                <a:sym typeface="Calibri"/>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algn="r">
        <a:defRPr sz="1200">
          <a:solidFill>
            <a:schemeClr val="tx1"/>
          </a:solidFill>
          <a:latin typeface="+mn-lt"/>
          <a:ea typeface="+mn-ea"/>
          <a:cs typeface="+mn-cs"/>
          <a:sym typeface="Calibri"/>
        </a:defRPr>
      </a:lvl2pPr>
      <a:lvl3pPr algn="r">
        <a:defRPr sz="1200">
          <a:solidFill>
            <a:schemeClr val="tx1"/>
          </a:solidFill>
          <a:latin typeface="+mn-lt"/>
          <a:ea typeface="+mn-ea"/>
          <a:cs typeface="+mn-cs"/>
          <a:sym typeface="Calibri"/>
        </a:defRPr>
      </a:lvl3pPr>
      <a:lvl4pPr algn="r">
        <a:defRPr sz="1200">
          <a:solidFill>
            <a:schemeClr val="tx1"/>
          </a:solidFill>
          <a:latin typeface="+mn-lt"/>
          <a:ea typeface="+mn-ea"/>
          <a:cs typeface="+mn-cs"/>
          <a:sym typeface="Calibri"/>
        </a:defRPr>
      </a:lvl4pPr>
      <a:lvl5pPr algn="r">
        <a:defRPr sz="1200">
          <a:solidFill>
            <a:schemeClr val="tx1"/>
          </a:solidFill>
          <a:latin typeface="+mn-lt"/>
          <a:ea typeface="+mn-ea"/>
          <a:cs typeface="+mn-cs"/>
          <a:sym typeface="Calibri"/>
        </a:defRPr>
      </a:lvl5pPr>
      <a:lvl6pPr algn="r">
        <a:defRPr sz="1200">
          <a:solidFill>
            <a:schemeClr val="tx1"/>
          </a:solidFill>
          <a:latin typeface="+mn-lt"/>
          <a:ea typeface="+mn-ea"/>
          <a:cs typeface="+mn-cs"/>
          <a:sym typeface="Calibri"/>
        </a:defRPr>
      </a:lvl6pPr>
      <a:lvl7pPr algn="r">
        <a:defRPr sz="1200">
          <a:solidFill>
            <a:schemeClr val="tx1"/>
          </a:solidFill>
          <a:latin typeface="+mn-lt"/>
          <a:ea typeface="+mn-ea"/>
          <a:cs typeface="+mn-cs"/>
          <a:sym typeface="Calibri"/>
        </a:defRPr>
      </a:lvl7pPr>
      <a:lvl8pPr algn="r">
        <a:defRPr sz="1200">
          <a:solidFill>
            <a:schemeClr val="tx1"/>
          </a:solidFill>
          <a:latin typeface="+mn-lt"/>
          <a:ea typeface="+mn-ea"/>
          <a:cs typeface="+mn-cs"/>
          <a:sym typeface="Calibri"/>
        </a:defRPr>
      </a:lvl8pPr>
      <a:lvl9pPr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a:spLocks noGrp="1"/>
          </p:cNvSpPr>
          <p:nvPr>
            <p:ph type="title"/>
          </p:nvPr>
        </p:nvSpPr>
        <p:spPr>
          <a:xfrm>
            <a:off x="685800" y="1905000"/>
            <a:ext cx="7543800" cy="2593975"/>
          </a:xfrm>
          <a:prstGeom prst="rect">
            <a:avLst/>
          </a:prstGeom>
        </p:spPr>
        <p:txBody>
          <a:bodyPr lIns="0" tIns="0" rIns="0" bIns="0">
            <a:normAutofit/>
          </a:bodyPr>
          <a:lstStyle>
            <a:lvl1pPr defTabSz="886966">
              <a:defRPr sz="5100">
                <a:latin typeface="Times New Roman"/>
                <a:ea typeface="Times New Roman"/>
                <a:cs typeface="Times New Roman"/>
                <a:sym typeface="Times New Roman"/>
              </a:defRPr>
            </a:lvl1pPr>
          </a:lstStyle>
          <a:p>
            <a:pPr lvl="0">
              <a:defRPr sz="1800" spc="0">
                <a:solidFill>
                  <a:srgbClr val="000000"/>
                </a:solidFill>
              </a:defRPr>
            </a:pPr>
            <a:r>
              <a:rPr sz="5100" spc="-100">
                <a:solidFill>
                  <a:srgbClr val="1F497D"/>
                </a:solidFill>
              </a:rPr>
              <a:t>Recommending System for Prepaid Mobile Recharging using APIs</a:t>
            </a:r>
          </a:p>
        </p:txBody>
      </p:sp>
      <p:sp>
        <p:nvSpPr>
          <p:cNvPr id="109" name="Shape 109"/>
          <p:cNvSpPr>
            <a:spLocks noGrp="1"/>
          </p:cNvSpPr>
          <p:nvPr>
            <p:ph type="body" idx="1"/>
          </p:nvPr>
        </p:nvSpPr>
        <p:spPr>
          <a:xfrm>
            <a:off x="1705122" y="4826000"/>
            <a:ext cx="6534641" cy="1066800"/>
          </a:xfrm>
          <a:prstGeom prst="rect">
            <a:avLst/>
          </a:prstGeom>
        </p:spPr>
        <p:txBody>
          <a:bodyPr/>
          <a:lstStyle/>
          <a:p>
            <a:pPr marL="0" lvl="8" indent="3554271" defTabSz="841247">
              <a:lnSpc>
                <a:spcPct val="90000"/>
              </a:lnSpc>
              <a:spcBef>
                <a:spcPts val="300"/>
              </a:spcBef>
              <a:buSzTx/>
              <a:buFontTx/>
              <a:buNone/>
              <a:defRPr sz="1800"/>
            </a:pPr>
            <a:r>
              <a:rPr b="1" i="1">
                <a:latin typeface="Times New Roman"/>
                <a:ea typeface="Times New Roman"/>
                <a:cs typeface="Times New Roman"/>
                <a:sym typeface="Times New Roman"/>
              </a:rPr>
              <a:t>By</a:t>
            </a:r>
            <a:endParaRPr sz="1600" b="1" i="1"/>
          </a:p>
          <a:p>
            <a:pPr marL="0" lvl="8" indent="3554271" defTabSz="841247">
              <a:lnSpc>
                <a:spcPct val="90000"/>
              </a:lnSpc>
              <a:spcBef>
                <a:spcPts val="300"/>
              </a:spcBef>
              <a:buSzTx/>
              <a:buFontTx/>
              <a:buNone/>
              <a:defRPr sz="1800"/>
            </a:pPr>
            <a:r>
              <a:rPr b="1" i="1">
                <a:latin typeface="Times New Roman"/>
                <a:ea typeface="Times New Roman"/>
                <a:cs typeface="Times New Roman"/>
                <a:sym typeface="Times New Roman"/>
              </a:rPr>
              <a:t>-Achyuth K.P. </a:t>
            </a:r>
            <a:endParaRPr sz="1600" b="1" i="1"/>
          </a:p>
          <a:p>
            <a:pPr marL="0" lvl="8" indent="3554271" defTabSz="841247">
              <a:lnSpc>
                <a:spcPct val="90000"/>
              </a:lnSpc>
              <a:spcBef>
                <a:spcPts val="300"/>
              </a:spcBef>
              <a:buSzTx/>
              <a:buFontTx/>
              <a:buNone/>
              <a:defRPr sz="1800"/>
            </a:pPr>
            <a:r>
              <a:rPr b="1" i="1">
                <a:latin typeface="Times New Roman"/>
                <a:ea typeface="Times New Roman"/>
                <a:cs typeface="Times New Roman"/>
                <a:sym typeface="Times New Roman"/>
              </a:rPr>
              <a:t>-Shreyas Narayanan Kutty</a:t>
            </a:r>
          </a:p>
        </p:txBody>
      </p:sp>
      <p:sp>
        <p:nvSpPr>
          <p:cNvPr id="110" name="Shape 110"/>
          <p:cNvSpPr/>
          <p:nvPr/>
        </p:nvSpPr>
        <p:spPr>
          <a:xfrm>
            <a:off x="786813" y="5037480"/>
            <a:ext cx="2364915" cy="66484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lvl="0"/>
            <a:r>
              <a:rPr sz="2000" b="1" i="1">
                <a:latin typeface="Times New Roman"/>
                <a:ea typeface="Times New Roman"/>
                <a:cs typeface="Times New Roman"/>
                <a:sym typeface="Times New Roman"/>
              </a:rPr>
              <a:t>Guided by:</a:t>
            </a:r>
            <a:br>
              <a:rPr sz="2000" b="1" i="1">
                <a:latin typeface="Times New Roman"/>
                <a:ea typeface="Times New Roman"/>
                <a:cs typeface="Times New Roman"/>
                <a:sym typeface="Times New Roman"/>
              </a:rPr>
            </a:br>
            <a:r>
              <a:rPr sz="2000" b="1" i="1">
                <a:latin typeface="Times New Roman"/>
                <a:ea typeface="Times New Roman"/>
                <a:cs typeface="Times New Roman"/>
                <a:sym typeface="Times New Roman"/>
              </a:rPr>
              <a:t>Dr.Bharathi</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xfrm>
            <a:off x="0" y="-377826"/>
            <a:ext cx="8460432" cy="1508128"/>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Desirability Quotient</a:t>
            </a:r>
          </a:p>
        </p:txBody>
      </p:sp>
      <p:sp>
        <p:nvSpPr>
          <p:cNvPr id="142" name="Shape 142"/>
          <p:cNvSpPr>
            <a:spLocks noGrp="1"/>
          </p:cNvSpPr>
          <p:nvPr>
            <p:ph type="body" idx="1"/>
          </p:nvPr>
        </p:nvSpPr>
        <p:spPr>
          <a:xfrm>
            <a:off x="12700" y="3592164"/>
            <a:ext cx="8447732" cy="3265837"/>
          </a:xfrm>
          <a:prstGeom prst="rect">
            <a:avLst/>
          </a:prstGeom>
        </p:spPr>
        <p:txBody>
          <a:bodyPr/>
          <a:lstStyle/>
          <a:p>
            <a:pPr marL="345471" lvl="0" indent="-239171" algn="just" defTabSz="850391">
              <a:lnSpc>
                <a:spcPct val="80000"/>
              </a:lnSpc>
              <a:spcBef>
                <a:spcPts val="400"/>
              </a:spcBef>
              <a:defRPr sz="1800"/>
            </a:pPr>
            <a:r>
              <a:rPr>
                <a:latin typeface="Times New Roman"/>
                <a:ea typeface="Times New Roman"/>
                <a:cs typeface="Times New Roman"/>
                <a:sym typeface="Times New Roman"/>
              </a:rPr>
              <a:t>Desirability quotient is a factor that determines the desirability of a plan based on a user’s usage. </a:t>
            </a:r>
            <a:endParaRPr sz="1600"/>
          </a:p>
          <a:p>
            <a:pPr marL="320039" lvl="0" indent="-205739" algn="just">
              <a:lnSpc>
                <a:spcPct val="80000"/>
              </a:lnSpc>
              <a:defRPr sz="1800"/>
            </a:pPr>
            <a:r>
              <a:rPr>
                <a:latin typeface="Times New Roman"/>
                <a:ea typeface="Times New Roman"/>
                <a:cs typeface="Times New Roman"/>
                <a:sym typeface="Times New Roman"/>
              </a:rPr>
              <a:t>To calculate the desirability quotient, both the benefit and risk must be assessed. The benefits refer to the SMS, calls, data provided by each of the plans while the risk here refers to the cost of the plans. </a:t>
            </a:r>
            <a:endParaRPr sz="2000">
              <a:latin typeface="Times New Roman"/>
              <a:ea typeface="Times New Roman"/>
              <a:cs typeface="Times New Roman"/>
              <a:sym typeface="Times New Roman"/>
            </a:endParaRPr>
          </a:p>
          <a:p>
            <a:pPr marL="320039" lvl="0" indent="-205739" algn="just">
              <a:lnSpc>
                <a:spcPct val="80000"/>
              </a:lnSpc>
              <a:defRPr sz="1800"/>
            </a:pPr>
            <a:r>
              <a:rPr>
                <a:latin typeface="Times New Roman"/>
                <a:ea typeface="Times New Roman"/>
                <a:cs typeface="Times New Roman"/>
                <a:sym typeface="Times New Roman"/>
              </a:rPr>
              <a:t>The benefit value for each plan will increase quickly when the values of the plans are just greater than the user’s usage values but as the values of the plans increase away from the usage values, the increment of the benefit value of the plans will become gradual. The risk value is calculated based on the cost of each plan, the higher the cost, the less desirable the plan becomes.</a:t>
            </a:r>
            <a:endParaRPr sz="2000">
              <a:latin typeface="Times New Roman"/>
              <a:ea typeface="Times New Roman"/>
              <a:cs typeface="Times New Roman"/>
              <a:sym typeface="Times New Roman"/>
            </a:endParaRPr>
          </a:p>
          <a:p>
            <a:pPr marL="320039" lvl="0" indent="-205739" algn="just">
              <a:lnSpc>
                <a:spcPct val="80000"/>
              </a:lnSpc>
              <a:defRPr sz="1800"/>
            </a:pPr>
            <a:r>
              <a:rPr>
                <a:latin typeface="Times New Roman"/>
                <a:ea typeface="Times New Roman"/>
                <a:cs typeface="Times New Roman"/>
                <a:sym typeface="Times New Roman"/>
              </a:rPr>
              <a:t>The logarithmic value of the summation of the benefit value for the plan is divided by the cost of the certain plan to give the desirability of the said plan.</a:t>
            </a:r>
          </a:p>
        </p:txBody>
      </p:sp>
      <p:sp>
        <p:nvSpPr>
          <p:cNvPr id="143" name="Shape 143"/>
          <p:cNvSpPr>
            <a:spLocks noGrp="1"/>
          </p:cNvSpPr>
          <p:nvPr>
            <p:ph type="sldNum" sz="quarter" idx="2"/>
          </p:nvPr>
        </p:nvSpPr>
        <p:spPr>
          <a:xfrm>
            <a:off x="8531786" y="5704204"/>
            <a:ext cx="548645" cy="285752"/>
          </a:xfrm>
          <a:prstGeom prst="rect">
            <a:avLst/>
          </a:prstGeom>
          <a:extLst>
            <a:ext uri="{C572A759-6A51-4108-AA02-DFA0A04FC94B}">
              <ma14:wrappingTextBoxFlag xmlns:ma14="http://schemas.microsoft.com/office/mac/drawingml/2011/main" xmlns="" val="1"/>
            </a:ext>
          </a:extLst>
        </p:spPr>
        <p:txBody>
          <a:bodyPr>
            <a:normAutofit/>
          </a:bodyPr>
          <a:lstStyle>
            <a:lvl1pPr defTabSz="905255">
              <a:defRPr sz="1782"/>
            </a:lvl1pPr>
          </a:lstStyle>
          <a:p>
            <a:pPr lvl="0">
              <a:defRPr sz="1800">
                <a:solidFill>
                  <a:srgbClr val="000000"/>
                </a:solidFill>
              </a:defRPr>
            </a:pPr>
            <a:fld id="{86CB4B4D-7CA3-9044-876B-883B54F8677D}" type="slidenum">
              <a:rPr sz="1782">
                <a:solidFill>
                  <a:srgbClr val="FFFFFF"/>
                </a:solidFill>
              </a:rPr>
              <a:pPr lvl="0">
                <a:defRPr sz="1800">
                  <a:solidFill>
                    <a:srgbClr val="000000"/>
                  </a:solidFill>
                </a:defRPr>
              </a:pPr>
              <a:t>10</a:t>
            </a:fld>
            <a:endParaRPr sz="1782">
              <a:solidFill>
                <a:srgbClr val="FFFFFF"/>
              </a:solidFill>
            </a:endParaRPr>
          </a:p>
        </p:txBody>
      </p:sp>
      <p:pic>
        <p:nvPicPr>
          <p:cNvPr id="144" name="image8.png"/>
          <p:cNvPicPr/>
          <p:nvPr/>
        </p:nvPicPr>
        <p:blipFill>
          <a:blip r:embed="rId3">
            <a:extLst/>
          </a:blip>
          <a:stretch>
            <a:fillRect/>
          </a:stretch>
        </p:blipFill>
        <p:spPr>
          <a:xfrm>
            <a:off x="156815" y="707577"/>
            <a:ext cx="8094862" cy="2893073"/>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xfrm>
            <a:off x="0" y="92074"/>
            <a:ext cx="8382000" cy="1508128"/>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Function Implementation</a:t>
            </a:r>
          </a:p>
        </p:txBody>
      </p:sp>
      <p:sp>
        <p:nvSpPr>
          <p:cNvPr id="147" name="Shape 147"/>
          <p:cNvSpPr>
            <a:spLocks noGrp="1"/>
          </p:cNvSpPr>
          <p:nvPr>
            <p:ph type="body" idx="1"/>
          </p:nvPr>
        </p:nvSpPr>
        <p:spPr>
          <a:prstGeom prst="rect">
            <a:avLst/>
          </a:prstGeom>
        </p:spPr>
        <p:txBody>
          <a:bodyPr/>
          <a:lstStyle/>
          <a:p>
            <a:pPr marL="365759" lvl="0" indent="-256030" algn="just" defTabSz="877822">
              <a:spcBef>
                <a:spcPts val="400"/>
              </a:spcBef>
              <a:defRPr sz="1800"/>
            </a:pPr>
            <a:r>
              <a:rPr sz="2100">
                <a:latin typeface="Times New Roman"/>
                <a:ea typeface="Times New Roman"/>
                <a:cs typeface="Times New Roman"/>
                <a:sym typeface="Times New Roman"/>
              </a:rPr>
              <a:t>Function planSatisfiesUsage(plan, usage) is used to return the set of plans which have values of sms, calls and data greater than that of the user’s usage.</a:t>
            </a:r>
          </a:p>
          <a:p>
            <a:pPr marL="329184" lvl="0" indent="-219454" algn="just" defTabSz="877822">
              <a:spcBef>
                <a:spcPts val="400"/>
              </a:spcBef>
              <a:defRPr sz="1800"/>
            </a:pPr>
            <a:endParaRPr sz="2100">
              <a:latin typeface="Times New Roman"/>
              <a:ea typeface="Times New Roman"/>
              <a:cs typeface="Times New Roman"/>
              <a:sym typeface="Times New Roman"/>
            </a:endParaRPr>
          </a:p>
          <a:p>
            <a:pPr marL="365759" lvl="0" indent="-256030" algn="just" defTabSz="877822">
              <a:spcBef>
                <a:spcPts val="400"/>
              </a:spcBef>
              <a:defRPr sz="1800"/>
            </a:pPr>
            <a:r>
              <a:rPr sz="2100">
                <a:latin typeface="Times New Roman"/>
                <a:ea typeface="Times New Roman"/>
                <a:cs typeface="Times New Roman"/>
                <a:sym typeface="Times New Roman"/>
              </a:rPr>
              <a:t>Function desirabilityOf(plan, usage) returns the desirability quotient d after implementing the logic behind the application.</a:t>
            </a:r>
            <a:br>
              <a:rPr sz="2100">
                <a:latin typeface="Times New Roman"/>
                <a:ea typeface="Times New Roman"/>
                <a:cs typeface="Times New Roman"/>
                <a:sym typeface="Times New Roman"/>
              </a:rPr>
            </a:br>
            <a:endParaRPr sz="2100">
              <a:latin typeface="Times New Roman"/>
              <a:ea typeface="Times New Roman"/>
              <a:cs typeface="Times New Roman"/>
              <a:sym typeface="Times New Roman"/>
            </a:endParaRPr>
          </a:p>
          <a:p>
            <a:pPr marL="365759" lvl="0" indent="-256030" algn="just" defTabSz="877822">
              <a:spcBef>
                <a:spcPts val="400"/>
              </a:spcBef>
              <a:defRPr sz="1800"/>
            </a:pPr>
            <a:r>
              <a:rPr sz="2100">
                <a:latin typeface="Times New Roman"/>
                <a:ea typeface="Times New Roman"/>
                <a:cs typeface="Times New Roman"/>
                <a:sym typeface="Times New Roman"/>
              </a:rPr>
              <a:t>Function findBestNPlans(plans, usage, n) filters the plans which are returned by the planSatisfiesUsage(plan, usage) function, then sorts the plans based on the desirabilityOf(plan, usage) function and returns the best n plans by using slice function.</a:t>
            </a:r>
            <a:br>
              <a:rPr sz="2100">
                <a:latin typeface="Times New Roman"/>
                <a:ea typeface="Times New Roman"/>
                <a:cs typeface="Times New Roman"/>
                <a:sym typeface="Times New Roman"/>
              </a:rPr>
            </a:br>
            <a:endParaRPr sz="2100">
              <a:latin typeface="Times New Roman"/>
              <a:ea typeface="Times New Roman"/>
              <a:cs typeface="Times New Roman"/>
              <a:sym typeface="Times New Roman"/>
            </a:endParaRPr>
          </a:p>
          <a:p>
            <a:pPr marL="365759" lvl="0" indent="-256030" algn="just" defTabSz="877822">
              <a:spcBef>
                <a:spcPts val="400"/>
              </a:spcBef>
              <a:defRPr sz="1800"/>
            </a:pPr>
            <a:r>
              <a:rPr sz="2100">
                <a:latin typeface="Times New Roman"/>
                <a:ea typeface="Times New Roman"/>
                <a:cs typeface="Times New Roman"/>
                <a:sym typeface="Times New Roman"/>
              </a:rPr>
              <a:t>As the application focuses on the best 3 plans, the n value is set as 3, to provide 3 most preferable plans for the user.</a:t>
            </a:r>
          </a:p>
        </p:txBody>
      </p:sp>
      <p:sp>
        <p:nvSpPr>
          <p:cNvPr id="148" name="Shape 148"/>
          <p:cNvSpPr>
            <a:spLocks noGrp="1"/>
          </p:cNvSpPr>
          <p:nvPr>
            <p:ph type="sldNum" sz="quarter" idx="2"/>
          </p:nvPr>
        </p:nvSpPr>
        <p:spPr>
          <a:xfrm>
            <a:off x="8531786" y="5704204"/>
            <a:ext cx="548645" cy="285752"/>
          </a:xfrm>
          <a:prstGeom prst="rect">
            <a:avLst/>
          </a:prstGeom>
          <a:extLst>
            <a:ext uri="{C572A759-6A51-4108-AA02-DFA0A04FC94B}">
              <ma14:wrappingTextBoxFlag xmlns:ma14="http://schemas.microsoft.com/office/mac/drawingml/2011/main" xmlns="" val="1"/>
            </a:ext>
          </a:extLst>
        </p:spPr>
        <p:txBody>
          <a:bodyPr>
            <a:normAutofit/>
          </a:bodyPr>
          <a:lstStyle>
            <a:lvl1pPr defTabSz="905255">
              <a:defRPr sz="1782"/>
            </a:lvl1pPr>
          </a:lstStyle>
          <a:p>
            <a:pPr lvl="0">
              <a:defRPr sz="1800">
                <a:solidFill>
                  <a:srgbClr val="000000"/>
                </a:solidFill>
              </a:defRPr>
            </a:pPr>
            <a:fld id="{86CB4B4D-7CA3-9044-876B-883B54F8677D}" type="slidenum">
              <a:rPr sz="1782">
                <a:solidFill>
                  <a:srgbClr val="FFFFFF"/>
                </a:solidFill>
              </a:rPr>
              <a:pPr lvl="0">
                <a:defRPr sz="1800">
                  <a:solidFill>
                    <a:srgbClr val="000000"/>
                  </a:solidFill>
                </a:defRPr>
              </a:pPr>
              <a:t>11</a:t>
            </a:fld>
            <a:endParaRPr sz="1782">
              <a:solidFill>
                <a:srgbClr val="FFFFFF"/>
              </a:solidFil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xfrm>
            <a:off x="457200" y="-171401"/>
            <a:ext cx="7620000" cy="1508128"/>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Function planSatisfiesUsage()</a:t>
            </a:r>
          </a:p>
        </p:txBody>
      </p:sp>
      <p:sp>
        <p:nvSpPr>
          <p:cNvPr id="151" name="Shape 151"/>
          <p:cNvSpPr>
            <a:spLocks noGrp="1"/>
          </p:cNvSpPr>
          <p:nvPr>
            <p:ph type="body" idx="1"/>
          </p:nvPr>
        </p:nvSpPr>
        <p:spPr>
          <a:xfrm>
            <a:off x="174247" y="3613999"/>
            <a:ext cx="8286185" cy="3244000"/>
          </a:xfrm>
          <a:prstGeom prst="rect">
            <a:avLst/>
          </a:prstGeom>
        </p:spPr>
        <p:txBody>
          <a:bodyPr/>
          <a:lstStyle/>
          <a:p>
            <a:pPr marL="322118" lvl="0" indent="-207818">
              <a:defRPr sz="1800"/>
            </a:pPr>
            <a:r>
              <a:rPr sz="2000">
                <a:latin typeface="Times New Roman"/>
                <a:ea typeface="Times New Roman"/>
                <a:cs typeface="Times New Roman"/>
                <a:sym typeface="Times New Roman"/>
              </a:rPr>
              <a:t>Function planSatisfiesUsage(plan, usage) is used to return the set of plans which</a:t>
            </a:r>
          </a:p>
          <a:p>
            <a:pPr marL="322118" lvl="0" indent="-207818">
              <a:defRPr sz="1800"/>
            </a:pPr>
            <a:r>
              <a:rPr sz="2000">
                <a:latin typeface="Times New Roman"/>
                <a:ea typeface="Times New Roman"/>
                <a:cs typeface="Times New Roman"/>
                <a:sym typeface="Times New Roman"/>
              </a:rPr>
              <a:t>have values of SMS, calls and data greater than that of the user’s usage. </a:t>
            </a:r>
          </a:p>
          <a:p>
            <a:pPr marL="322118" lvl="0" indent="-207818">
              <a:defRPr sz="1800"/>
            </a:pPr>
            <a:r>
              <a:rPr sz="2000">
                <a:latin typeface="Times New Roman"/>
                <a:ea typeface="Times New Roman"/>
                <a:cs typeface="Times New Roman"/>
                <a:sym typeface="Times New Roman"/>
              </a:rPr>
              <a:t>Only these set of plans are considered when calculating the best n plans from the database of the service provider. </a:t>
            </a:r>
          </a:p>
          <a:p>
            <a:pPr marL="322118" lvl="0" indent="-207818">
              <a:defRPr sz="1800"/>
            </a:pPr>
            <a:r>
              <a:rPr sz="2000">
                <a:latin typeface="Times New Roman"/>
                <a:ea typeface="Times New Roman"/>
                <a:cs typeface="Times New Roman"/>
                <a:sym typeface="Times New Roman"/>
              </a:rPr>
              <a:t>In this case, usage is an argument that is used as a filter to select the plans initially. </a:t>
            </a:r>
          </a:p>
          <a:p>
            <a:pPr marL="322118" lvl="0" indent="-207818">
              <a:defRPr sz="1800"/>
            </a:pPr>
            <a:r>
              <a:rPr sz="2000">
                <a:latin typeface="Times New Roman"/>
                <a:ea typeface="Times New Roman"/>
                <a:cs typeface="Times New Roman"/>
                <a:sym typeface="Times New Roman"/>
              </a:rPr>
              <a:t>The users’ input within the application includes SMS, calls and data usage for 30 days duration.</a:t>
            </a:r>
          </a:p>
        </p:txBody>
      </p:sp>
      <p:graphicFrame>
        <p:nvGraphicFramePr>
          <p:cNvPr id="152" name="Table 152"/>
          <p:cNvGraphicFramePr/>
          <p:nvPr/>
        </p:nvGraphicFramePr>
        <p:xfrm>
          <a:off x="395536" y="1052736"/>
          <a:ext cx="8064896" cy="2529840"/>
        </p:xfrm>
        <a:graphic>
          <a:graphicData uri="http://schemas.openxmlformats.org/drawingml/2006/table">
            <a:tbl>
              <a:tblPr>
                <a:tableStyleId>{4C3C2611-4C71-4FC5-86AE-919BDF0F9419}</a:tableStyleId>
              </a:tblPr>
              <a:tblGrid>
                <a:gridCol w="8064896"/>
              </a:tblGrid>
              <a:tr h="2529840">
                <a:tc>
                  <a:txBody>
                    <a:bodyPr/>
                    <a:lstStyle/>
                    <a:p>
                      <a:pPr lvl="0" algn="l">
                        <a:defRPr sz="1800" b="0" i="0"/>
                      </a:pPr>
                      <a:r>
                        <a:rPr sz="1600" b="1">
                          <a:latin typeface="Times New Roman"/>
                          <a:ea typeface="Times New Roman"/>
                          <a:cs typeface="Times New Roman"/>
                          <a:sym typeface="Times New Roman"/>
                        </a:rPr>
                        <a:t>Begin Procedure planSatisfiesUsage(plan, usage)</a:t>
                      </a:r>
                      <a:endParaRPr sz="1200">
                        <a:sym typeface="Helvetica"/>
                      </a:endParaRPr>
                    </a:p>
                    <a:p>
                      <a:pPr lvl="0" algn="l">
                        <a:defRPr sz="1800" b="0" i="0"/>
                      </a:pPr>
                      <a:r>
                        <a:rPr sz="1600" b="1">
                          <a:latin typeface="Times New Roman"/>
                          <a:ea typeface="Times New Roman"/>
                          <a:cs typeface="Times New Roman"/>
                          <a:sym typeface="Times New Roman"/>
                        </a:rPr>
                        <a:t>do</a:t>
                      </a:r>
                      <a:endParaRPr sz="1200">
                        <a:sym typeface="Helvetica"/>
                      </a:endParaRPr>
                    </a:p>
                    <a:p>
                      <a:pPr lvl="0" algn="l">
                        <a:defRPr sz="1800" b="0" i="0"/>
                      </a:pPr>
                      <a:r>
                        <a:rPr sz="1600" b="1">
                          <a:latin typeface="Times New Roman"/>
                          <a:ea typeface="Times New Roman"/>
                          <a:cs typeface="Times New Roman"/>
                          <a:sym typeface="Times New Roman"/>
                        </a:rPr>
                        <a:t>if (plan.sms &gt;= usage.sms &amp;&amp; plan.call&gt;= usage.call &amp;&amp; plan.data&gt;= usage.data)</a:t>
                      </a:r>
                      <a:endParaRPr sz="1200">
                        <a:sym typeface="Helvetica"/>
                      </a:endParaRPr>
                    </a:p>
                    <a:p>
                      <a:pPr lvl="0" algn="l">
                        <a:defRPr sz="1800" b="0" i="0"/>
                      </a:pPr>
                      <a:r>
                        <a:rPr sz="1600" b="1">
                          <a:latin typeface="Times New Roman"/>
                          <a:ea typeface="Times New Roman"/>
                          <a:cs typeface="Times New Roman"/>
                          <a:sym typeface="Times New Roman"/>
                        </a:rPr>
                        <a:t>then</a:t>
                      </a:r>
                      <a:endParaRPr sz="1200">
                        <a:sym typeface="Helvetica"/>
                      </a:endParaRPr>
                    </a:p>
                    <a:p>
                      <a:pPr lvl="0" algn="l">
                        <a:defRPr sz="1800" b="0" i="0"/>
                      </a:pPr>
                      <a:r>
                        <a:rPr sz="1600" b="1">
                          <a:latin typeface="Times New Roman"/>
                          <a:ea typeface="Times New Roman"/>
                          <a:cs typeface="Times New Roman"/>
                          <a:sym typeface="Times New Roman"/>
                        </a:rPr>
                        <a:t>return true;</a:t>
                      </a:r>
                      <a:endParaRPr sz="1200">
                        <a:sym typeface="Helvetica"/>
                      </a:endParaRPr>
                    </a:p>
                    <a:p>
                      <a:pPr lvl="0" algn="l">
                        <a:defRPr sz="1800" b="0" i="0"/>
                      </a:pPr>
                      <a:r>
                        <a:rPr sz="1600" b="1">
                          <a:latin typeface="Times New Roman"/>
                          <a:ea typeface="Times New Roman"/>
                          <a:cs typeface="Times New Roman"/>
                          <a:sym typeface="Times New Roman"/>
                        </a:rPr>
                        <a:t>end</a:t>
                      </a:r>
                      <a:endParaRPr sz="1200">
                        <a:sym typeface="Helvetica"/>
                      </a:endParaRPr>
                    </a:p>
                    <a:p>
                      <a:pPr lvl="0" algn="l">
                        <a:defRPr sz="1800" b="0" i="0"/>
                      </a:pPr>
                      <a:r>
                        <a:rPr sz="1600" b="1">
                          <a:latin typeface="Times New Roman"/>
                          <a:ea typeface="Times New Roman"/>
                          <a:cs typeface="Times New Roman"/>
                          <a:sym typeface="Times New Roman"/>
                        </a:rPr>
                        <a:t>else</a:t>
                      </a:r>
                      <a:endParaRPr sz="1200">
                        <a:sym typeface="Helvetica"/>
                      </a:endParaRPr>
                    </a:p>
                    <a:p>
                      <a:pPr lvl="0" algn="l">
                        <a:defRPr sz="1800" b="0" i="0"/>
                      </a:pPr>
                      <a:r>
                        <a:rPr sz="1600" b="1">
                          <a:latin typeface="Times New Roman"/>
                          <a:ea typeface="Times New Roman"/>
                          <a:cs typeface="Times New Roman"/>
                          <a:sym typeface="Times New Roman"/>
                        </a:rPr>
                        <a:t>return false;</a:t>
                      </a:r>
                      <a:endParaRPr sz="1200">
                        <a:sym typeface="Helvetica"/>
                      </a:endParaRPr>
                    </a:p>
                    <a:p>
                      <a:pPr lvl="0" algn="l">
                        <a:defRPr sz="1800" b="0" i="0"/>
                      </a:pPr>
                      <a:r>
                        <a:rPr sz="1600" b="1">
                          <a:latin typeface="Times New Roman"/>
                          <a:ea typeface="Times New Roman"/>
                          <a:cs typeface="Times New Roman"/>
                          <a:sym typeface="Times New Roman"/>
                        </a:rPr>
                        <a:t>end</a:t>
                      </a:r>
                      <a:endParaRPr sz="1200">
                        <a:sym typeface="Helvetica"/>
                      </a:endParaRPr>
                    </a:p>
                    <a:p>
                      <a:pPr lvl="0" algn="l">
                        <a:defRPr sz="1800" b="0" i="0"/>
                      </a:pPr>
                      <a:r>
                        <a:rPr sz="1600" b="1">
                          <a:latin typeface="Times New Roman"/>
                          <a:ea typeface="Times New Roman"/>
                          <a:cs typeface="Times New Roman"/>
                          <a:sym typeface="Times New Roman"/>
                        </a:rPr>
                        <a:t>end planSatisfiesUsage()</a:t>
                      </a:r>
                    </a:p>
                  </a:txBody>
                  <a:tcPr marL="45720" marR="45720" horzOverflow="overflow"/>
                </a:tc>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title"/>
          </p:nvPr>
        </p:nvSpPr>
        <p:spPr>
          <a:xfrm>
            <a:off x="624408" y="-171401"/>
            <a:ext cx="7620001" cy="1508128"/>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Function desirabilityOf()</a:t>
            </a:r>
          </a:p>
        </p:txBody>
      </p:sp>
      <p:sp>
        <p:nvSpPr>
          <p:cNvPr id="155" name="Shape 155"/>
          <p:cNvSpPr>
            <a:spLocks noGrp="1"/>
          </p:cNvSpPr>
          <p:nvPr>
            <p:ph type="body" idx="1"/>
          </p:nvPr>
        </p:nvSpPr>
        <p:spPr>
          <a:xfrm>
            <a:off x="467544" y="3429000"/>
            <a:ext cx="7609655" cy="3429000"/>
          </a:xfrm>
          <a:prstGeom prst="rect">
            <a:avLst/>
          </a:prstGeom>
        </p:spPr>
        <p:txBody>
          <a:bodyPr/>
          <a:lstStyle/>
          <a:p>
            <a:pPr lvl="0">
              <a:lnSpc>
                <a:spcPct val="90000"/>
              </a:lnSpc>
              <a:defRPr sz="1800"/>
            </a:pPr>
            <a:r>
              <a:rPr sz="2000">
                <a:latin typeface="Times New Roman"/>
                <a:ea typeface="Times New Roman"/>
                <a:cs typeface="Times New Roman"/>
                <a:sym typeface="Times New Roman"/>
              </a:rPr>
              <a:t>Function desirabilityOf(plan, usage) returns the desirability quotient d after implementing the logic behind the application. </a:t>
            </a:r>
          </a:p>
          <a:p>
            <a:pPr lvl="0">
              <a:lnSpc>
                <a:spcPct val="90000"/>
              </a:lnSpc>
              <a:defRPr sz="1800"/>
            </a:pPr>
            <a:r>
              <a:rPr sz="2000">
                <a:latin typeface="Times New Roman"/>
                <a:ea typeface="Times New Roman"/>
                <a:cs typeface="Times New Roman"/>
                <a:sym typeface="Times New Roman"/>
              </a:rPr>
              <a:t>Desirability quotient is a factor that determines the desirability of a plan based on a user’s usage. </a:t>
            </a:r>
          </a:p>
          <a:p>
            <a:pPr lvl="0">
              <a:lnSpc>
                <a:spcPct val="90000"/>
              </a:lnSpc>
              <a:defRPr sz="1800"/>
            </a:pPr>
            <a:r>
              <a:rPr sz="2000">
                <a:latin typeface="Times New Roman"/>
                <a:ea typeface="Times New Roman"/>
                <a:cs typeface="Times New Roman"/>
                <a:sym typeface="Times New Roman"/>
              </a:rPr>
              <a:t>The cost is also calculated as one of the factors that determine the desirability of a plan, considering users’ budget.</a:t>
            </a:r>
            <a:endParaRPr sz="2000"/>
          </a:p>
          <a:p>
            <a:pPr lvl="0">
              <a:lnSpc>
                <a:spcPct val="90000"/>
              </a:lnSpc>
              <a:defRPr sz="1800"/>
            </a:pPr>
            <a:r>
              <a:rPr sz="2000">
                <a:latin typeface="Times New Roman"/>
                <a:ea typeface="Times New Roman"/>
                <a:cs typeface="Times New Roman"/>
                <a:sym typeface="Times New Roman"/>
              </a:rPr>
              <a:t>If two plans have similar features like number of SMS, Calls made and SMS sent, then the plan with lesser cost is more desirable. </a:t>
            </a:r>
          </a:p>
          <a:p>
            <a:pPr lvl="0">
              <a:lnSpc>
                <a:spcPct val="90000"/>
              </a:lnSpc>
              <a:defRPr sz="1800"/>
            </a:pPr>
            <a:r>
              <a:rPr sz="2000">
                <a:latin typeface="Times New Roman"/>
                <a:ea typeface="Times New Roman"/>
                <a:cs typeface="Times New Roman"/>
                <a:sym typeface="Times New Roman"/>
              </a:rPr>
              <a:t>The logarithmic value of the summation of the benefit value for the plan is divided by the cost of the certain plan to give the desirability of the said plan.</a:t>
            </a:r>
          </a:p>
        </p:txBody>
      </p:sp>
      <p:graphicFrame>
        <p:nvGraphicFramePr>
          <p:cNvPr id="156" name="Table 156"/>
          <p:cNvGraphicFramePr/>
          <p:nvPr/>
        </p:nvGraphicFramePr>
        <p:xfrm>
          <a:off x="539551" y="1052736"/>
          <a:ext cx="7848872" cy="2286000"/>
        </p:xfrm>
        <a:graphic>
          <a:graphicData uri="http://schemas.openxmlformats.org/drawingml/2006/table">
            <a:tbl>
              <a:tblPr>
                <a:tableStyleId>{4C3C2611-4C71-4FC5-86AE-919BDF0F9419}</a:tableStyleId>
              </a:tblPr>
              <a:tblGrid>
                <a:gridCol w="7848872"/>
              </a:tblGrid>
              <a:tr h="2286000">
                <a:tc>
                  <a:txBody>
                    <a:bodyPr/>
                    <a:lstStyle/>
                    <a:p>
                      <a:pPr lvl="0" algn="l">
                        <a:defRPr sz="1800" b="0" i="0"/>
                      </a:pPr>
                      <a:r>
                        <a:rPr sz="1600" b="1">
                          <a:latin typeface="Times New Roman"/>
                          <a:ea typeface="Times New Roman"/>
                          <a:cs typeface="Times New Roman"/>
                          <a:sym typeface="Times New Roman"/>
                        </a:rPr>
                        <a:t>Begin Procedure desirabilityOf(plan, usage)</a:t>
                      </a:r>
                      <a:endParaRPr sz="1200">
                        <a:sym typeface="Helvetica"/>
                      </a:endParaRPr>
                    </a:p>
                    <a:p>
                      <a:pPr lvl="0" algn="l">
                        <a:defRPr sz="1800" b="0" i="0"/>
                      </a:pPr>
                      <a:r>
                        <a:rPr sz="1600" b="1">
                          <a:latin typeface="Times New Roman"/>
                          <a:ea typeface="Times New Roman"/>
                          <a:cs typeface="Times New Roman"/>
                          <a:sym typeface="Times New Roman"/>
                        </a:rPr>
                        <a:t>do</a:t>
                      </a:r>
                      <a:endParaRPr sz="1200">
                        <a:sym typeface="Helvetica"/>
                      </a:endParaRPr>
                    </a:p>
                    <a:p>
                      <a:pPr lvl="0" algn="l">
                        <a:defRPr sz="1800" b="0" i="0"/>
                      </a:pPr>
                      <a:r>
                        <a:rPr sz="1600" b="1">
                          <a:latin typeface="Times New Roman"/>
                          <a:ea typeface="Times New Roman"/>
                          <a:cs typeface="Times New Roman"/>
                          <a:sym typeface="Times New Roman"/>
                        </a:rPr>
                        <a:t>Initialise variable d = (</a:t>
                      </a:r>
                      <a:endParaRPr sz="1200">
                        <a:sym typeface="Helvetica"/>
                      </a:endParaRPr>
                    </a:p>
                    <a:p>
                      <a:pPr lvl="0" algn="l">
                        <a:defRPr sz="1800" b="0" i="0"/>
                      </a:pPr>
                      <a:r>
                        <a:rPr sz="1600" b="1">
                          <a:latin typeface="Times New Roman"/>
                          <a:ea typeface="Times New Roman"/>
                          <a:cs typeface="Times New Roman"/>
                          <a:sym typeface="Times New Roman"/>
                        </a:rPr>
                        <a:t>Math.log(usage.sms/plan.sms) +</a:t>
                      </a:r>
                      <a:endParaRPr sz="1200">
                        <a:sym typeface="Helvetica"/>
                      </a:endParaRPr>
                    </a:p>
                    <a:p>
                      <a:pPr lvl="0" algn="l">
                        <a:defRPr sz="1800" b="0" i="0"/>
                      </a:pPr>
                      <a:r>
                        <a:rPr sz="1600" b="1">
                          <a:latin typeface="Times New Roman"/>
                          <a:ea typeface="Times New Roman"/>
                          <a:cs typeface="Times New Roman"/>
                          <a:sym typeface="Times New Roman"/>
                        </a:rPr>
                        <a:t>Math.log(usage.call/plan.call) +</a:t>
                      </a:r>
                      <a:endParaRPr sz="1200">
                        <a:sym typeface="Helvetica"/>
                      </a:endParaRPr>
                    </a:p>
                    <a:p>
                      <a:pPr lvl="0" algn="l">
                        <a:defRPr sz="1800" b="0" i="0"/>
                      </a:pPr>
                      <a:r>
                        <a:rPr sz="1600" b="1">
                          <a:latin typeface="Times New Roman"/>
                          <a:ea typeface="Times New Roman"/>
                          <a:cs typeface="Times New Roman"/>
                          <a:sym typeface="Times New Roman"/>
                        </a:rPr>
                        <a:t>Math.log(usage.data/plan.data)</a:t>
                      </a:r>
                      <a:endParaRPr sz="1200">
                        <a:sym typeface="Helvetica"/>
                      </a:endParaRPr>
                    </a:p>
                    <a:p>
                      <a:pPr lvl="0" algn="l">
                        <a:defRPr sz="1800" b="0" i="0"/>
                      </a:pPr>
                      <a:r>
                        <a:rPr sz="1600" b="1">
                          <a:latin typeface="Times New Roman"/>
                          <a:ea typeface="Times New Roman"/>
                          <a:cs typeface="Times New Roman"/>
                          <a:sym typeface="Times New Roman"/>
                        </a:rPr>
                        <a:t>) / plan.cost;</a:t>
                      </a:r>
                      <a:endParaRPr sz="1200">
                        <a:sym typeface="Helvetica"/>
                      </a:endParaRPr>
                    </a:p>
                    <a:p>
                      <a:pPr lvl="0" algn="l">
                        <a:defRPr sz="1800" b="0" i="0"/>
                      </a:pPr>
                      <a:r>
                        <a:rPr sz="1600" b="1">
                          <a:latin typeface="Times New Roman"/>
                          <a:ea typeface="Times New Roman"/>
                          <a:cs typeface="Times New Roman"/>
                          <a:sym typeface="Times New Roman"/>
                        </a:rPr>
                        <a:t>return d</a:t>
                      </a:r>
                      <a:endParaRPr sz="1200">
                        <a:sym typeface="Helvetica"/>
                      </a:endParaRPr>
                    </a:p>
                    <a:p>
                      <a:pPr lvl="0" algn="l">
                        <a:defRPr sz="1800" b="0" i="0"/>
                      </a:pPr>
                      <a:r>
                        <a:rPr sz="1600" b="1">
                          <a:latin typeface="Times New Roman"/>
                          <a:ea typeface="Times New Roman"/>
                          <a:cs typeface="Times New Roman"/>
                          <a:sym typeface="Times New Roman"/>
                        </a:rPr>
                        <a:t>end desirabilityOf()</a:t>
                      </a:r>
                    </a:p>
                  </a:txBody>
                  <a:tcPr marL="45720" marR="45720" horzOverflow="overflow"/>
                </a:tc>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xfrm>
            <a:off x="457200" y="-171401"/>
            <a:ext cx="7620000" cy="1508128"/>
          </a:xfrm>
          <a:prstGeom prst="rect">
            <a:avLst/>
          </a:prstGeom>
        </p:spPr>
        <p:txBody>
          <a:bodyPr lIns="0" tIns="0" rIns="0" bIns="0">
            <a:normAutofit/>
          </a:bodyPr>
          <a:lstStyle>
            <a:lvl1pPr algn="ctr"/>
          </a:lstStyle>
          <a:p>
            <a:pPr lvl="0">
              <a:defRPr sz="1800" spc="0">
                <a:solidFill>
                  <a:srgbClr val="000000"/>
                </a:solidFill>
              </a:defRPr>
            </a:pPr>
            <a:r>
              <a:rPr sz="4600" spc="-100">
                <a:solidFill>
                  <a:srgbClr val="1F497D"/>
                </a:solidFill>
              </a:rPr>
              <a:t>Function findBestNPlans()</a:t>
            </a:r>
          </a:p>
        </p:txBody>
      </p:sp>
      <p:graphicFrame>
        <p:nvGraphicFramePr>
          <p:cNvPr id="159" name="Table 159"/>
          <p:cNvGraphicFramePr/>
          <p:nvPr/>
        </p:nvGraphicFramePr>
        <p:xfrm>
          <a:off x="395536" y="1269071"/>
          <a:ext cx="8064896" cy="4824224"/>
        </p:xfrm>
        <a:graphic>
          <a:graphicData uri="http://schemas.openxmlformats.org/drawingml/2006/table">
            <a:tbl>
              <a:tblPr>
                <a:tableStyleId>{4C3C2611-4C71-4FC5-86AE-919BDF0F9419}</a:tableStyleId>
              </a:tblPr>
              <a:tblGrid>
                <a:gridCol w="8064896"/>
              </a:tblGrid>
              <a:tr h="4824224">
                <a:tc>
                  <a:txBody>
                    <a:bodyPr/>
                    <a:lstStyle/>
                    <a:p>
                      <a:pPr lvl="0" algn="l">
                        <a:defRPr sz="1800" b="0" i="0"/>
                      </a:pPr>
                      <a:r>
                        <a:rPr b="1">
                          <a:latin typeface="Georgia"/>
                          <a:ea typeface="Georgia"/>
                          <a:cs typeface="Georgia"/>
                          <a:sym typeface="Georgia"/>
                        </a:rPr>
                        <a:t>Begin Procedure findBestNPlans(plans, usage, n)</a:t>
                      </a:r>
                      <a:endParaRPr sz="1200">
                        <a:sym typeface="Helvetica"/>
                      </a:endParaRPr>
                    </a:p>
                    <a:p>
                      <a:pPr lvl="0" algn="l">
                        <a:defRPr sz="1800" b="0" i="0"/>
                      </a:pPr>
                      <a:r>
                        <a:rPr b="1">
                          <a:latin typeface="Georgia"/>
                          <a:ea typeface="Georgia"/>
                          <a:cs typeface="Georgia"/>
                          <a:sym typeface="Georgia"/>
                        </a:rPr>
                        <a:t>do</a:t>
                      </a:r>
                      <a:endParaRPr sz="1200">
                        <a:sym typeface="Helvetica"/>
                      </a:endParaRPr>
                    </a:p>
                    <a:p>
                      <a:pPr lvl="0" algn="l">
                        <a:defRPr sz="1800" b="0" i="0"/>
                      </a:pPr>
                      <a:r>
                        <a:rPr b="1">
                          <a:latin typeface="Georgia"/>
                          <a:ea typeface="Georgia"/>
                          <a:cs typeface="Georgia"/>
                          <a:sym typeface="Georgia"/>
                        </a:rPr>
                        <a:t>return plans.filter()</a:t>
                      </a:r>
                      <a:endParaRPr sz="1200">
                        <a:sym typeface="Helvetica"/>
                      </a:endParaRPr>
                    </a:p>
                    <a:p>
                      <a:pPr lvl="0" algn="l">
                        <a:defRPr sz="1800" b="0" i="0"/>
                      </a:pPr>
                      <a:r>
                        <a:rPr b="1">
                          <a:latin typeface="Georgia"/>
                          <a:ea typeface="Georgia"/>
                          <a:cs typeface="Georgia"/>
                          <a:sym typeface="Georgia"/>
                        </a:rPr>
                        <a:t>Begin Procedure slice(0,n)</a:t>
                      </a:r>
                      <a:endParaRPr sz="1200">
                        <a:sym typeface="Helvetica"/>
                      </a:endParaRPr>
                    </a:p>
                    <a:p>
                      <a:pPr lvl="0" algn="l">
                        <a:defRPr sz="1800" b="0" i="0"/>
                      </a:pPr>
                      <a:r>
                        <a:rPr b="1">
                          <a:latin typeface="Georgia"/>
                          <a:ea typeface="Georgia"/>
                          <a:cs typeface="Georgia"/>
                          <a:sym typeface="Georgia"/>
                        </a:rPr>
                        <a:t>do</a:t>
                      </a:r>
                      <a:endParaRPr sz="1200">
                        <a:sym typeface="Helvetica"/>
                      </a:endParaRPr>
                    </a:p>
                    <a:p>
                      <a:pPr lvl="0" algn="l">
                        <a:defRPr sz="1800" b="0" i="0"/>
                      </a:pPr>
                      <a:r>
                        <a:rPr b="1">
                          <a:latin typeface="Georgia"/>
                          <a:ea typeface="Georgia"/>
                          <a:cs typeface="Georgia"/>
                          <a:sym typeface="Georgia"/>
                        </a:rPr>
                        <a:t>Begin Procedure plan.filter(function(plan))</a:t>
                      </a:r>
                      <a:endParaRPr sz="1200">
                        <a:sym typeface="Helvetica"/>
                      </a:endParaRPr>
                    </a:p>
                    <a:p>
                      <a:pPr lvl="0" algn="l">
                        <a:defRPr sz="1800" b="0" i="0"/>
                      </a:pPr>
                      <a:r>
                        <a:rPr b="1">
                          <a:latin typeface="Georgia"/>
                          <a:ea typeface="Georgia"/>
                          <a:cs typeface="Georgia"/>
                          <a:sym typeface="Georgia"/>
                        </a:rPr>
                        <a:t>do</a:t>
                      </a:r>
                      <a:endParaRPr sz="1200">
                        <a:sym typeface="Helvetica"/>
                      </a:endParaRPr>
                    </a:p>
                    <a:p>
                      <a:pPr lvl="0" algn="l">
                        <a:defRPr sz="1800" b="0" i="0"/>
                      </a:pPr>
                      <a:r>
                        <a:rPr b="1">
                          <a:latin typeface="Georgia"/>
                          <a:ea typeface="Georgia"/>
                          <a:cs typeface="Georgia"/>
                          <a:sym typeface="Georgia"/>
                        </a:rPr>
                        <a:t>return planSatisfiesUsage(plan, usage)</a:t>
                      </a:r>
                      <a:endParaRPr sz="1200">
                        <a:sym typeface="Helvetica"/>
                      </a:endParaRPr>
                    </a:p>
                    <a:p>
                      <a:pPr lvl="0" algn="l">
                        <a:defRPr sz="1800" b="0" i="0"/>
                      </a:pPr>
                      <a:r>
                        <a:rPr b="1">
                          <a:latin typeface="Georgia"/>
                          <a:ea typeface="Georgia"/>
                          <a:cs typeface="Georgia"/>
                          <a:sym typeface="Georgia"/>
                        </a:rPr>
                        <a:t>end plan.filter(function(plan))</a:t>
                      </a:r>
                      <a:endParaRPr sz="1200">
                        <a:sym typeface="Helvetica"/>
                      </a:endParaRPr>
                    </a:p>
                    <a:p>
                      <a:pPr lvl="0" algn="l">
                        <a:defRPr sz="1800" b="0" i="0"/>
                      </a:pPr>
                      <a:r>
                        <a:rPr b="1">
                          <a:latin typeface="Georgia"/>
                          <a:ea typeface="Georgia"/>
                          <a:cs typeface="Georgia"/>
                          <a:sym typeface="Georgia"/>
                        </a:rPr>
                        <a:t>Begin Procedure sort(function (planA, planB))</a:t>
                      </a:r>
                      <a:endParaRPr sz="1200">
                        <a:sym typeface="Helvetica"/>
                      </a:endParaRPr>
                    </a:p>
                    <a:p>
                      <a:pPr lvl="0" algn="l">
                        <a:defRPr sz="1800" b="0" i="0"/>
                      </a:pPr>
                      <a:r>
                        <a:rPr b="1">
                          <a:latin typeface="Georgia"/>
                          <a:ea typeface="Georgia"/>
                          <a:cs typeface="Georgia"/>
                          <a:sym typeface="Georgia"/>
                        </a:rPr>
                        <a:t>do</a:t>
                      </a:r>
                      <a:endParaRPr sz="1200">
                        <a:sym typeface="Helvetica"/>
                      </a:endParaRPr>
                    </a:p>
                    <a:p>
                      <a:pPr lvl="0" algn="l">
                        <a:defRPr sz="1800" b="0" i="0"/>
                      </a:pPr>
                      <a:r>
                        <a:rPr b="1">
                          <a:latin typeface="Georgia"/>
                          <a:ea typeface="Georgia"/>
                          <a:cs typeface="Georgia"/>
                          <a:sym typeface="Georgia"/>
                        </a:rPr>
                        <a:t>return desirabilityOf(planB, usage) – desirabilityOf(planA, usage)</a:t>
                      </a:r>
                      <a:endParaRPr sz="1200">
                        <a:sym typeface="Helvetica"/>
                      </a:endParaRPr>
                    </a:p>
                    <a:p>
                      <a:pPr lvl="0" algn="l">
                        <a:defRPr sz="1800" b="0" i="0"/>
                      </a:pPr>
                      <a:r>
                        <a:rPr b="1">
                          <a:latin typeface="Georgia"/>
                          <a:ea typeface="Georgia"/>
                          <a:cs typeface="Georgia"/>
                          <a:sym typeface="Georgia"/>
                        </a:rPr>
                        <a:t>end sort(function (planA, PlanB))</a:t>
                      </a:r>
                      <a:endParaRPr sz="1200">
                        <a:sym typeface="Helvetica"/>
                      </a:endParaRPr>
                    </a:p>
                    <a:p>
                      <a:pPr lvl="0" algn="l">
                        <a:defRPr sz="1800" b="0" i="0"/>
                      </a:pPr>
                      <a:r>
                        <a:rPr b="1">
                          <a:latin typeface="Georgia"/>
                          <a:ea typeface="Georgia"/>
                          <a:cs typeface="Georgia"/>
                          <a:sym typeface="Georgia"/>
                        </a:rPr>
                        <a:t>end Procedure slice(0, n)</a:t>
                      </a:r>
                      <a:endParaRPr sz="1200">
                        <a:sym typeface="Helvetica"/>
                      </a:endParaRPr>
                    </a:p>
                    <a:p>
                      <a:pPr lvl="0" algn="l">
                        <a:defRPr sz="1800" b="0" i="0"/>
                      </a:pPr>
                      <a:r>
                        <a:rPr b="1">
                          <a:latin typeface="Georgia"/>
                          <a:ea typeface="Georgia"/>
                          <a:cs typeface="Georgia"/>
                          <a:sym typeface="Georgia"/>
                        </a:rPr>
                        <a:t>end findBestNPlans(plans,usage,n)</a:t>
                      </a:r>
                    </a:p>
                  </a:txBody>
                  <a:tcPr marL="45720" marR="45720" horzOverflow="overflow"/>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p:cNvSpPr>
          <p:nvPr>
            <p:ph type="title"/>
          </p:nvPr>
        </p:nvSpPr>
        <p:spPr>
          <a:xfrm>
            <a:off x="251519" y="120673"/>
            <a:ext cx="8280922" cy="1508128"/>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Function findBestNPlans() (contd.)</a:t>
            </a:r>
          </a:p>
        </p:txBody>
      </p:sp>
      <p:sp>
        <p:nvSpPr>
          <p:cNvPr id="162" name="Shape 162"/>
          <p:cNvSpPr>
            <a:spLocks noGrp="1"/>
          </p:cNvSpPr>
          <p:nvPr>
            <p:ph type="body" idx="1"/>
          </p:nvPr>
        </p:nvSpPr>
        <p:spPr>
          <a:prstGeom prst="rect">
            <a:avLst/>
          </a:prstGeom>
        </p:spPr>
        <p:txBody>
          <a:bodyPr/>
          <a:lstStyle/>
          <a:p>
            <a:pPr lvl="0">
              <a:defRPr sz="1800"/>
            </a:pPr>
            <a:endParaRPr sz="2200">
              <a:latin typeface="Times New Roman"/>
              <a:ea typeface="Times New Roman"/>
              <a:cs typeface="Times New Roman"/>
              <a:sym typeface="Times New Roman"/>
            </a:endParaRPr>
          </a:p>
          <a:p>
            <a:pPr lvl="0">
              <a:defRPr sz="1800"/>
            </a:pPr>
            <a:r>
              <a:rPr sz="2200">
                <a:latin typeface="Times New Roman"/>
                <a:ea typeface="Times New Roman"/>
                <a:cs typeface="Times New Roman"/>
                <a:sym typeface="Times New Roman"/>
              </a:rPr>
              <a:t>Function findBestNPlans(plans, usage, n) filters the plans which are returned by the planSatisfiesUsage(plan, usage) function.</a:t>
            </a:r>
          </a:p>
          <a:p>
            <a:pPr lvl="0">
              <a:defRPr sz="1800"/>
            </a:pPr>
            <a:r>
              <a:rPr sz="2200">
                <a:latin typeface="Times New Roman"/>
                <a:ea typeface="Times New Roman"/>
                <a:cs typeface="Times New Roman"/>
                <a:sym typeface="Times New Roman"/>
              </a:rPr>
              <a:t>It then sorts the plans based on the desirabilityOf(plan, usage) function and returns the best n plans by using slice function.</a:t>
            </a:r>
          </a:p>
          <a:p>
            <a:pPr lvl="0">
              <a:defRPr sz="1800"/>
            </a:pPr>
            <a:r>
              <a:rPr sz="2200">
                <a:latin typeface="Times New Roman"/>
                <a:ea typeface="Times New Roman"/>
                <a:cs typeface="Times New Roman"/>
                <a:sym typeface="Times New Roman"/>
              </a:rPr>
              <a:t>The value of n could be defined so that the application retrieves the best n plans from the list of plans available that are most suitable for the user depending upon the usage.</a:t>
            </a:r>
          </a:p>
          <a:p>
            <a:pPr lvl="0">
              <a:defRPr sz="1800"/>
            </a:pPr>
            <a:r>
              <a:rPr sz="2200">
                <a:latin typeface="Times New Roman"/>
                <a:ea typeface="Times New Roman"/>
                <a:cs typeface="Times New Roman"/>
                <a:sym typeface="Times New Roman"/>
              </a:rPr>
              <a:t>In this application, n = 3 and therefore this function would retrieve the 3 most optimal plans.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xfrm>
            <a:off x="0" y="-1"/>
            <a:ext cx="8460432" cy="836714"/>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Code implementation </a:t>
            </a:r>
          </a:p>
        </p:txBody>
      </p:sp>
      <p:sp>
        <p:nvSpPr>
          <p:cNvPr id="165" name="Shape 165"/>
          <p:cNvSpPr>
            <a:spLocks noGrp="1"/>
          </p:cNvSpPr>
          <p:nvPr>
            <p:ph type="sldNum" sz="quarter" idx="2"/>
          </p:nvPr>
        </p:nvSpPr>
        <p:spPr>
          <a:xfrm>
            <a:off x="8531786" y="5424801"/>
            <a:ext cx="548645" cy="273052"/>
          </a:xfrm>
          <a:prstGeom prst="rect">
            <a:avLst/>
          </a:prstGeom>
          <a:extLst>
            <a:ext uri="{C572A759-6A51-4108-AA02-DFA0A04FC94B}">
              <ma14:wrappingTextBoxFlag xmlns:ma14="http://schemas.microsoft.com/office/mac/drawingml/2011/main" xmlns="" val="1"/>
            </a:ext>
          </a:extLst>
        </p:spPr>
        <p:txBody>
          <a:bodyPr>
            <a:normAutofit/>
          </a:bodyPr>
          <a:lstStyle>
            <a:lvl1pPr defTabSz="896202">
              <a:defRPr sz="1683"/>
            </a:lvl1pPr>
          </a:lstStyle>
          <a:p>
            <a:pPr lvl="0">
              <a:defRPr sz="1800">
                <a:solidFill>
                  <a:srgbClr val="000000"/>
                </a:solidFill>
              </a:defRPr>
            </a:pPr>
            <a:fld id="{86CB4B4D-7CA3-9044-876B-883B54F8677D}" type="slidenum">
              <a:rPr sz="1683">
                <a:solidFill>
                  <a:srgbClr val="FFFFFF"/>
                </a:solidFill>
              </a:rPr>
              <a:pPr lvl="0">
                <a:defRPr sz="1800">
                  <a:solidFill>
                    <a:srgbClr val="000000"/>
                  </a:solidFill>
                </a:defRPr>
              </a:pPr>
              <a:t>16</a:t>
            </a:fld>
            <a:endParaRPr sz="1683">
              <a:solidFill>
                <a:srgbClr val="FFFFFF"/>
              </a:solidFill>
            </a:endParaRPr>
          </a:p>
        </p:txBody>
      </p:sp>
      <p:pic>
        <p:nvPicPr>
          <p:cNvPr id="166" name="image9.png"/>
          <p:cNvPicPr/>
          <p:nvPr/>
        </p:nvPicPr>
        <p:blipFill>
          <a:blip r:embed="rId3">
            <a:extLst/>
          </a:blip>
          <a:stretch>
            <a:fillRect/>
          </a:stretch>
        </p:blipFill>
        <p:spPr>
          <a:xfrm>
            <a:off x="0" y="836712"/>
            <a:ext cx="8460432" cy="6021288"/>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sldNum" sz="quarter" idx="2"/>
          </p:nvPr>
        </p:nvSpPr>
        <p:spPr>
          <a:xfrm>
            <a:off x="8531786" y="5424801"/>
            <a:ext cx="548645" cy="273052"/>
          </a:xfrm>
          <a:prstGeom prst="rect">
            <a:avLst/>
          </a:prstGeom>
          <a:extLst>
            <a:ext uri="{C572A759-6A51-4108-AA02-DFA0A04FC94B}">
              <ma14:wrappingTextBoxFlag xmlns:ma14="http://schemas.microsoft.com/office/mac/drawingml/2011/main" xmlns="" val="1"/>
            </a:ext>
          </a:extLst>
        </p:spPr>
        <p:txBody>
          <a:bodyPr>
            <a:normAutofit/>
          </a:bodyPr>
          <a:lstStyle>
            <a:lvl1pPr defTabSz="896202">
              <a:defRPr sz="1683"/>
            </a:lvl1pPr>
          </a:lstStyle>
          <a:p>
            <a:pPr lvl="0">
              <a:defRPr sz="1800">
                <a:solidFill>
                  <a:srgbClr val="000000"/>
                </a:solidFill>
              </a:defRPr>
            </a:pPr>
            <a:fld id="{86CB4B4D-7CA3-9044-876B-883B54F8677D}" type="slidenum">
              <a:rPr sz="1683">
                <a:solidFill>
                  <a:srgbClr val="FFFFFF"/>
                </a:solidFill>
              </a:rPr>
              <a:pPr lvl="0">
                <a:defRPr sz="1800">
                  <a:solidFill>
                    <a:srgbClr val="000000"/>
                  </a:solidFill>
                </a:defRPr>
              </a:pPr>
              <a:t>17</a:t>
            </a:fld>
            <a:endParaRPr sz="1683">
              <a:solidFill>
                <a:srgbClr val="FFFFFF"/>
              </a:solidFill>
            </a:endParaRPr>
          </a:p>
        </p:txBody>
      </p:sp>
      <p:sp>
        <p:nvSpPr>
          <p:cNvPr id="169" name="Shape 169"/>
          <p:cNvSpPr>
            <a:spLocks noGrp="1"/>
          </p:cNvSpPr>
          <p:nvPr>
            <p:ph type="title"/>
          </p:nvPr>
        </p:nvSpPr>
        <p:spPr>
          <a:xfrm>
            <a:off x="-1" y="-415926"/>
            <a:ext cx="8470346" cy="1508131"/>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Code Implementation (contd.)</a:t>
            </a:r>
          </a:p>
        </p:txBody>
      </p:sp>
      <p:pic>
        <p:nvPicPr>
          <p:cNvPr id="170" name="image10.png"/>
          <p:cNvPicPr/>
          <p:nvPr/>
        </p:nvPicPr>
        <p:blipFill>
          <a:blip r:embed="rId3">
            <a:extLst/>
          </a:blip>
          <a:stretch>
            <a:fillRect/>
          </a:stretch>
        </p:blipFill>
        <p:spPr>
          <a:xfrm>
            <a:off x="-24132" y="790041"/>
            <a:ext cx="8494477" cy="6070001"/>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xfrm>
            <a:off x="-36513" y="-167362"/>
            <a:ext cx="8503185" cy="1508131"/>
          </a:xfrm>
          <a:prstGeom prst="rect">
            <a:avLst/>
          </a:prstGeom>
        </p:spPr>
        <p:txBody>
          <a:bodyPr lIns="0" tIns="0" rIns="0" bIns="0">
            <a:normAutofit/>
          </a:bodyPr>
          <a:lstStyle/>
          <a:p>
            <a:pPr lvl="0" algn="ctr">
              <a:defRPr sz="1800" spc="0">
                <a:solidFill>
                  <a:srgbClr val="000000"/>
                </a:solidFill>
              </a:defRPr>
            </a:pPr>
            <a:r>
              <a:rPr sz="4600" spc="-100">
                <a:solidFill>
                  <a:srgbClr val="1F497D"/>
                </a:solidFill>
                <a:latin typeface="Times New Roman"/>
                <a:ea typeface="Times New Roman"/>
                <a:cs typeface="Times New Roman"/>
                <a:sym typeface="Times New Roman"/>
              </a:rPr>
              <a:t>Firebase - Plans database</a:t>
            </a:r>
          </a:p>
        </p:txBody>
      </p:sp>
      <p:sp>
        <p:nvSpPr>
          <p:cNvPr id="173" name="Shape 173"/>
          <p:cNvSpPr>
            <a:spLocks noGrp="1"/>
          </p:cNvSpPr>
          <p:nvPr>
            <p:ph type="sldNum" sz="quarter" idx="2"/>
          </p:nvPr>
        </p:nvSpPr>
        <p:spPr>
          <a:xfrm>
            <a:off x="8531786" y="5424801"/>
            <a:ext cx="548645" cy="273052"/>
          </a:xfrm>
          <a:prstGeom prst="rect">
            <a:avLst/>
          </a:prstGeom>
          <a:extLst>
            <a:ext uri="{C572A759-6A51-4108-AA02-DFA0A04FC94B}">
              <ma14:wrappingTextBoxFlag xmlns:ma14="http://schemas.microsoft.com/office/mac/drawingml/2011/main" xmlns="" val="1"/>
            </a:ext>
          </a:extLst>
        </p:spPr>
        <p:txBody>
          <a:bodyPr>
            <a:normAutofit/>
          </a:bodyPr>
          <a:lstStyle>
            <a:lvl1pPr defTabSz="896202">
              <a:defRPr sz="1683"/>
            </a:lvl1pPr>
          </a:lstStyle>
          <a:p>
            <a:pPr lvl="0">
              <a:defRPr sz="1800">
                <a:solidFill>
                  <a:srgbClr val="000000"/>
                </a:solidFill>
              </a:defRPr>
            </a:pPr>
            <a:fld id="{86CB4B4D-7CA3-9044-876B-883B54F8677D}" type="slidenum">
              <a:rPr sz="1683">
                <a:solidFill>
                  <a:srgbClr val="FFFFFF"/>
                </a:solidFill>
              </a:rPr>
              <a:pPr lvl="0">
                <a:defRPr sz="1800">
                  <a:solidFill>
                    <a:srgbClr val="000000"/>
                  </a:solidFill>
                </a:defRPr>
              </a:pPr>
              <a:t>18</a:t>
            </a:fld>
            <a:endParaRPr sz="1683">
              <a:solidFill>
                <a:srgbClr val="FFFFFF"/>
              </a:solidFill>
            </a:endParaRPr>
          </a:p>
        </p:txBody>
      </p:sp>
      <p:pic>
        <p:nvPicPr>
          <p:cNvPr id="174" name="image11.png" descr="C:\Users\Achyuth\Desktop\screenshots\plansjson.PNG"/>
          <p:cNvPicPr/>
          <p:nvPr/>
        </p:nvPicPr>
        <p:blipFill>
          <a:blip r:embed="rId3">
            <a:extLst/>
          </a:blip>
          <a:stretch>
            <a:fillRect/>
          </a:stretch>
        </p:blipFill>
        <p:spPr>
          <a:xfrm>
            <a:off x="-2" y="1268759"/>
            <a:ext cx="8503185" cy="5589241"/>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p:nvPr>
        </p:nvSpPr>
        <p:spPr>
          <a:xfrm>
            <a:off x="0" y="1"/>
            <a:ext cx="8460432" cy="1412776"/>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Firebase - User Input database</a:t>
            </a:r>
          </a:p>
        </p:txBody>
      </p:sp>
      <p:pic>
        <p:nvPicPr>
          <p:cNvPr id="177" name="image12.png"/>
          <p:cNvPicPr/>
          <p:nvPr/>
        </p:nvPicPr>
        <p:blipFill>
          <a:blip r:embed="rId3">
            <a:extLst/>
          </a:blip>
          <a:stretch>
            <a:fillRect/>
          </a:stretch>
        </p:blipFill>
        <p:spPr>
          <a:xfrm>
            <a:off x="0" y="1412775"/>
            <a:ext cx="8460432" cy="5445225"/>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title"/>
          </p:nvPr>
        </p:nvSpPr>
        <p:spPr>
          <a:xfrm>
            <a:off x="457200" y="274637"/>
            <a:ext cx="7620000" cy="1143004"/>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Objective</a:t>
            </a:r>
          </a:p>
        </p:txBody>
      </p:sp>
      <p:sp>
        <p:nvSpPr>
          <p:cNvPr id="113" name="Shape 113"/>
          <p:cNvSpPr>
            <a:spLocks noGrp="1"/>
          </p:cNvSpPr>
          <p:nvPr>
            <p:ph type="body" idx="1"/>
          </p:nvPr>
        </p:nvSpPr>
        <p:spPr>
          <a:xfrm>
            <a:off x="457200" y="1600200"/>
            <a:ext cx="7620000" cy="4800600"/>
          </a:xfrm>
          <a:prstGeom prst="rect">
            <a:avLst/>
          </a:prstGeom>
        </p:spPr>
        <p:txBody>
          <a:bodyPr/>
          <a:lstStyle/>
          <a:p>
            <a:pPr lvl="0">
              <a:defRPr sz="1800"/>
            </a:pPr>
            <a:endParaRPr>
              <a:latin typeface="Times New Roman"/>
              <a:ea typeface="Times New Roman"/>
              <a:cs typeface="Times New Roman"/>
              <a:sym typeface="Times New Roman"/>
            </a:endParaRPr>
          </a:p>
          <a:p>
            <a:pPr marL="624423" lvl="0" indent="-510123">
              <a:defRPr sz="1800"/>
            </a:pPr>
            <a:r>
              <a:rPr sz="2200">
                <a:latin typeface="Times New Roman"/>
                <a:ea typeface="Times New Roman"/>
                <a:cs typeface="Times New Roman"/>
                <a:sym typeface="Times New Roman"/>
              </a:rPr>
              <a:t>To create a mobile application for Firefox OS, that monitors the number of calls, messages and data usage for any specific period of time.</a:t>
            </a:r>
            <a:br>
              <a:rPr sz="2200">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624423" lvl="0" indent="-510123">
              <a:defRPr sz="1800"/>
            </a:pPr>
            <a:r>
              <a:rPr sz="2200">
                <a:latin typeface="Times New Roman"/>
                <a:ea typeface="Times New Roman"/>
                <a:cs typeface="Times New Roman"/>
                <a:sym typeface="Times New Roman"/>
              </a:rPr>
              <a:t>To recommend a prepaid plan available from the service provider based on the data collected. </a:t>
            </a:r>
            <a:endParaRPr>
              <a:latin typeface="Times New Roman"/>
              <a:ea typeface="Times New Roman"/>
              <a:cs typeface="Times New Roman"/>
              <a:sym typeface="Times New Roman"/>
            </a:endParaRPr>
          </a:p>
          <a:p>
            <a:pPr lvl="0">
              <a:defRPr sz="1800"/>
            </a:pPr>
            <a:endParaRPr>
              <a:latin typeface="Times New Roman"/>
              <a:ea typeface="Times New Roman"/>
              <a:cs typeface="Times New Roman"/>
              <a:sym typeface="Times New Roman"/>
            </a:endParaRPr>
          </a:p>
          <a:p>
            <a:pPr marL="624423" lvl="0" indent="-510123">
              <a:defRPr sz="1800"/>
            </a:pPr>
            <a:r>
              <a:rPr sz="2200">
                <a:latin typeface="Times New Roman"/>
                <a:ea typeface="Times New Roman"/>
                <a:cs typeface="Times New Roman"/>
                <a:sym typeface="Times New Roman"/>
              </a:rPr>
              <a:t>To collect data on users’ selection of the plan which can provide a business model for service providers.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title"/>
          </p:nvPr>
        </p:nvSpPr>
        <p:spPr>
          <a:xfrm>
            <a:off x="0" y="-25758"/>
            <a:ext cx="8460432" cy="1438534"/>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Firebase – User Input database (contd.)</a:t>
            </a:r>
          </a:p>
        </p:txBody>
      </p:sp>
      <p:pic>
        <p:nvPicPr>
          <p:cNvPr id="180" name="image13.png"/>
          <p:cNvPicPr/>
          <p:nvPr/>
        </p:nvPicPr>
        <p:blipFill>
          <a:blip r:embed="rId3">
            <a:extLst/>
          </a:blip>
          <a:stretch>
            <a:fillRect/>
          </a:stretch>
        </p:blipFill>
        <p:spPr>
          <a:xfrm>
            <a:off x="0" y="1412775"/>
            <a:ext cx="8460432" cy="3168352"/>
          </a:xfrm>
          <a:prstGeom prst="rect">
            <a:avLst/>
          </a:prstGeom>
          <a:ln w="12700">
            <a:miter lim="400000"/>
          </a:ln>
        </p:spPr>
      </p:pic>
      <p:sp>
        <p:nvSpPr>
          <p:cNvPr id="181" name="Shape 181"/>
          <p:cNvSpPr>
            <a:spLocks noGrp="1"/>
          </p:cNvSpPr>
          <p:nvPr>
            <p:ph type="body" idx="1"/>
          </p:nvPr>
        </p:nvSpPr>
        <p:spPr>
          <a:xfrm>
            <a:off x="0" y="4581128"/>
            <a:ext cx="8460432" cy="2276873"/>
          </a:xfrm>
          <a:prstGeom prst="rect">
            <a:avLst/>
          </a:prstGeom>
        </p:spPr>
        <p:txBody>
          <a:bodyPr>
            <a:normAutofit lnSpcReduction="10000"/>
          </a:bodyPr>
          <a:lstStyle/>
          <a:p>
            <a:pPr marL="393700" lvl="0" indent="-279400">
              <a:defRPr sz="1800"/>
            </a:pPr>
            <a:r>
              <a:rPr sz="2200">
                <a:latin typeface="Times New Roman"/>
                <a:ea typeface="Times New Roman"/>
                <a:cs typeface="Times New Roman"/>
                <a:sym typeface="Times New Roman"/>
              </a:rPr>
              <a:t>Each time a user manually sends in the user’s usage – SMS, calls and data, the data is automatically stored in the Firebase database.</a:t>
            </a:r>
            <a:endParaRPr>
              <a:latin typeface="Times New Roman"/>
              <a:ea typeface="Times New Roman"/>
              <a:cs typeface="Times New Roman"/>
              <a:sym typeface="Times New Roman"/>
            </a:endParaRPr>
          </a:p>
          <a:p>
            <a:pPr marL="393700" lvl="0" indent="-279400">
              <a:defRPr sz="1800"/>
            </a:pPr>
            <a:r>
              <a:rPr sz="2200">
                <a:latin typeface="Times New Roman"/>
                <a:ea typeface="Times New Roman"/>
                <a:cs typeface="Times New Roman"/>
                <a:sym typeface="Times New Roman"/>
              </a:rPr>
              <a:t>The major advantage of using a Mobile Backend as a Service like Firebase is that it synchronises immediately with all the apps in various devices and stores each of the user’s data with randomly number generated keys so as to avoid overlapping of different users’ data.</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p:cNvSpPr>
          <p:nvPr>
            <p:ph type="title"/>
          </p:nvPr>
        </p:nvSpPr>
        <p:spPr>
          <a:xfrm>
            <a:off x="1" y="0"/>
            <a:ext cx="8460431" cy="1340770"/>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Plans.json</a:t>
            </a:r>
          </a:p>
        </p:txBody>
      </p:sp>
      <p:pic>
        <p:nvPicPr>
          <p:cNvPr id="184" name="image14.png"/>
          <p:cNvPicPr/>
          <p:nvPr/>
        </p:nvPicPr>
        <p:blipFill>
          <a:blip r:embed="rId3">
            <a:extLst/>
          </a:blip>
          <a:stretch>
            <a:fillRect/>
          </a:stretch>
        </p:blipFill>
        <p:spPr>
          <a:xfrm>
            <a:off x="1" y="1340767"/>
            <a:ext cx="8654033" cy="5517233"/>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xfrm>
            <a:off x="0" y="-1"/>
            <a:ext cx="8460432" cy="1117605"/>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Screenshots of Output</a:t>
            </a:r>
          </a:p>
        </p:txBody>
      </p:sp>
      <p:sp>
        <p:nvSpPr>
          <p:cNvPr id="187" name="Shape 187"/>
          <p:cNvSpPr>
            <a:spLocks noGrp="1"/>
          </p:cNvSpPr>
          <p:nvPr>
            <p:ph type="sldNum" sz="quarter" idx="2"/>
          </p:nvPr>
        </p:nvSpPr>
        <p:spPr>
          <a:xfrm>
            <a:off x="8531786" y="5424801"/>
            <a:ext cx="548645" cy="273052"/>
          </a:xfrm>
          <a:prstGeom prst="rect">
            <a:avLst/>
          </a:prstGeom>
          <a:extLst>
            <a:ext uri="{C572A759-6A51-4108-AA02-DFA0A04FC94B}">
              <ma14:wrappingTextBoxFlag xmlns:ma14="http://schemas.microsoft.com/office/mac/drawingml/2011/main" xmlns="" val="1"/>
            </a:ext>
          </a:extLst>
        </p:spPr>
        <p:txBody>
          <a:bodyPr>
            <a:normAutofit/>
          </a:bodyPr>
          <a:lstStyle>
            <a:lvl1pPr defTabSz="896202">
              <a:defRPr sz="1683"/>
            </a:lvl1pPr>
          </a:lstStyle>
          <a:p>
            <a:pPr lvl="0">
              <a:defRPr sz="1800">
                <a:solidFill>
                  <a:srgbClr val="000000"/>
                </a:solidFill>
              </a:defRPr>
            </a:pPr>
            <a:fld id="{86CB4B4D-7CA3-9044-876B-883B54F8677D}" type="slidenum">
              <a:rPr sz="1683">
                <a:solidFill>
                  <a:srgbClr val="FFFFFF"/>
                </a:solidFill>
              </a:rPr>
              <a:pPr lvl="0">
                <a:defRPr sz="1800">
                  <a:solidFill>
                    <a:srgbClr val="000000"/>
                  </a:solidFill>
                </a:defRPr>
              </a:pPr>
              <a:t>22</a:t>
            </a:fld>
            <a:endParaRPr sz="1683">
              <a:solidFill>
                <a:srgbClr val="FFFFFF"/>
              </a:solidFill>
            </a:endParaRPr>
          </a:p>
        </p:txBody>
      </p:sp>
      <p:pic>
        <p:nvPicPr>
          <p:cNvPr id="188" name="image15.png"/>
          <p:cNvPicPr/>
          <p:nvPr/>
        </p:nvPicPr>
        <p:blipFill>
          <a:blip r:embed="rId3">
            <a:extLst/>
          </a:blip>
          <a:stretch>
            <a:fillRect/>
          </a:stretch>
        </p:blipFill>
        <p:spPr>
          <a:xfrm>
            <a:off x="525339" y="1124744"/>
            <a:ext cx="3270310" cy="5576183"/>
          </a:xfrm>
          <a:prstGeom prst="rect">
            <a:avLst/>
          </a:prstGeom>
          <a:ln w="12700">
            <a:miter lim="400000"/>
          </a:ln>
        </p:spPr>
      </p:pic>
      <p:pic>
        <p:nvPicPr>
          <p:cNvPr id="189" name="image16.png"/>
          <p:cNvPicPr/>
          <p:nvPr/>
        </p:nvPicPr>
        <p:blipFill>
          <a:blip r:embed="rId4">
            <a:extLst/>
          </a:blip>
          <a:stretch>
            <a:fillRect/>
          </a:stretch>
        </p:blipFill>
        <p:spPr>
          <a:xfrm>
            <a:off x="4350865" y="1124744"/>
            <a:ext cx="3428661" cy="5576183"/>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title"/>
          </p:nvPr>
        </p:nvSpPr>
        <p:spPr>
          <a:xfrm>
            <a:off x="0" y="0"/>
            <a:ext cx="8460432" cy="1092204"/>
          </a:xfrm>
          <a:prstGeom prst="rect">
            <a:avLst/>
          </a:prstGeom>
        </p:spPr>
        <p:txBody>
          <a:bodyPr lIns="0" tIns="0" rIns="0" bIns="0">
            <a:normAutofit/>
          </a:bodyPr>
          <a:lstStyle/>
          <a:p>
            <a:pPr lvl="0" algn="ctr">
              <a:defRPr sz="1800" spc="0">
                <a:solidFill>
                  <a:srgbClr val="000000"/>
                </a:solidFill>
              </a:defRPr>
            </a:pPr>
            <a:r>
              <a:rPr sz="4600" spc="-100">
                <a:solidFill>
                  <a:srgbClr val="1F497D"/>
                </a:solidFill>
                <a:latin typeface="Times New Roman"/>
                <a:ea typeface="Times New Roman"/>
                <a:cs typeface="Times New Roman"/>
                <a:sym typeface="Times New Roman"/>
              </a:rPr>
              <a:t>Screenshots of Output (contd.)</a:t>
            </a:r>
          </a:p>
        </p:txBody>
      </p:sp>
      <p:sp>
        <p:nvSpPr>
          <p:cNvPr id="192" name="Shape 192"/>
          <p:cNvSpPr>
            <a:spLocks noGrp="1"/>
          </p:cNvSpPr>
          <p:nvPr>
            <p:ph type="sldNum" sz="quarter" idx="2"/>
          </p:nvPr>
        </p:nvSpPr>
        <p:spPr>
          <a:xfrm>
            <a:off x="8531786" y="5424801"/>
            <a:ext cx="548645" cy="273052"/>
          </a:xfrm>
          <a:prstGeom prst="rect">
            <a:avLst/>
          </a:prstGeom>
          <a:extLst>
            <a:ext uri="{C572A759-6A51-4108-AA02-DFA0A04FC94B}">
              <ma14:wrappingTextBoxFlag xmlns:ma14="http://schemas.microsoft.com/office/mac/drawingml/2011/main" xmlns="" val="1"/>
            </a:ext>
          </a:extLst>
        </p:spPr>
        <p:txBody>
          <a:bodyPr>
            <a:normAutofit/>
          </a:bodyPr>
          <a:lstStyle>
            <a:lvl1pPr defTabSz="896202">
              <a:defRPr sz="1683"/>
            </a:lvl1pPr>
          </a:lstStyle>
          <a:p>
            <a:pPr lvl="0">
              <a:defRPr sz="1800">
                <a:solidFill>
                  <a:srgbClr val="000000"/>
                </a:solidFill>
              </a:defRPr>
            </a:pPr>
            <a:fld id="{86CB4B4D-7CA3-9044-876B-883B54F8677D}" type="slidenum">
              <a:rPr sz="1683">
                <a:solidFill>
                  <a:srgbClr val="FFFFFF"/>
                </a:solidFill>
              </a:rPr>
              <a:pPr lvl="0">
                <a:defRPr sz="1800">
                  <a:solidFill>
                    <a:srgbClr val="000000"/>
                  </a:solidFill>
                </a:defRPr>
              </a:pPr>
              <a:t>23</a:t>
            </a:fld>
            <a:endParaRPr sz="1683">
              <a:solidFill>
                <a:srgbClr val="FFFFFF"/>
              </a:solidFill>
            </a:endParaRPr>
          </a:p>
        </p:txBody>
      </p:sp>
      <p:pic>
        <p:nvPicPr>
          <p:cNvPr id="193" name="image17.png"/>
          <p:cNvPicPr/>
          <p:nvPr/>
        </p:nvPicPr>
        <p:blipFill>
          <a:blip r:embed="rId3">
            <a:extLst/>
          </a:blip>
          <a:stretch>
            <a:fillRect/>
          </a:stretch>
        </p:blipFill>
        <p:spPr>
          <a:xfrm>
            <a:off x="539551" y="1268759"/>
            <a:ext cx="3437127" cy="5440564"/>
          </a:xfrm>
          <a:prstGeom prst="rect">
            <a:avLst/>
          </a:prstGeom>
          <a:ln w="12700">
            <a:miter lim="400000"/>
          </a:ln>
        </p:spPr>
      </p:pic>
      <p:pic>
        <p:nvPicPr>
          <p:cNvPr id="194" name="image18.png"/>
          <p:cNvPicPr/>
          <p:nvPr/>
        </p:nvPicPr>
        <p:blipFill>
          <a:blip r:embed="rId4">
            <a:extLst/>
          </a:blip>
          <a:stretch>
            <a:fillRect/>
          </a:stretch>
        </p:blipFill>
        <p:spPr>
          <a:xfrm>
            <a:off x="4644008" y="1268759"/>
            <a:ext cx="3352787" cy="5440564"/>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title"/>
          </p:nvPr>
        </p:nvSpPr>
        <p:spPr>
          <a:xfrm>
            <a:off x="0" y="-1"/>
            <a:ext cx="8460432" cy="1483985"/>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Screenshots of Output(contd.)</a:t>
            </a:r>
          </a:p>
        </p:txBody>
      </p:sp>
      <p:sp>
        <p:nvSpPr>
          <p:cNvPr id="197" name="Shape 197"/>
          <p:cNvSpPr>
            <a:spLocks noGrp="1"/>
          </p:cNvSpPr>
          <p:nvPr>
            <p:ph type="sldNum" sz="quarter" idx="2"/>
          </p:nvPr>
        </p:nvSpPr>
        <p:spPr>
          <a:xfrm>
            <a:off x="8531786" y="5704204"/>
            <a:ext cx="548645" cy="285752"/>
          </a:xfrm>
          <a:prstGeom prst="rect">
            <a:avLst/>
          </a:prstGeom>
          <a:extLst>
            <a:ext uri="{C572A759-6A51-4108-AA02-DFA0A04FC94B}">
              <ma14:wrappingTextBoxFlag xmlns:ma14="http://schemas.microsoft.com/office/mac/drawingml/2011/main" xmlns="" val="1"/>
            </a:ext>
          </a:extLst>
        </p:spPr>
        <p:txBody>
          <a:bodyPr>
            <a:normAutofit/>
          </a:bodyPr>
          <a:lstStyle>
            <a:lvl1pPr defTabSz="905255">
              <a:defRPr sz="1782"/>
            </a:lvl1pPr>
          </a:lstStyle>
          <a:p>
            <a:pPr lvl="0">
              <a:defRPr sz="1800">
                <a:solidFill>
                  <a:srgbClr val="000000"/>
                </a:solidFill>
              </a:defRPr>
            </a:pPr>
            <a:fld id="{86CB4B4D-7CA3-9044-876B-883B54F8677D}" type="slidenum">
              <a:rPr sz="1782">
                <a:solidFill>
                  <a:srgbClr val="FFFFFF"/>
                </a:solidFill>
              </a:rPr>
              <a:pPr lvl="0">
                <a:defRPr sz="1800">
                  <a:solidFill>
                    <a:srgbClr val="000000"/>
                  </a:solidFill>
                </a:defRPr>
              </a:pPr>
              <a:t>24</a:t>
            </a:fld>
            <a:endParaRPr sz="1782">
              <a:solidFill>
                <a:srgbClr val="FFFFFF"/>
              </a:solidFill>
            </a:endParaRPr>
          </a:p>
        </p:txBody>
      </p:sp>
      <p:pic>
        <p:nvPicPr>
          <p:cNvPr id="198" name="image19.png"/>
          <p:cNvPicPr/>
          <p:nvPr/>
        </p:nvPicPr>
        <p:blipFill>
          <a:blip r:embed="rId3">
            <a:extLst/>
          </a:blip>
          <a:stretch>
            <a:fillRect/>
          </a:stretch>
        </p:blipFill>
        <p:spPr>
          <a:xfrm>
            <a:off x="404209" y="1483982"/>
            <a:ext cx="3139582" cy="5213605"/>
          </a:xfrm>
          <a:prstGeom prst="rect">
            <a:avLst/>
          </a:prstGeom>
          <a:ln w="12700">
            <a:miter lim="400000"/>
          </a:ln>
        </p:spPr>
      </p:pic>
      <p:pic>
        <p:nvPicPr>
          <p:cNvPr id="199" name="image20.png"/>
          <p:cNvPicPr/>
          <p:nvPr/>
        </p:nvPicPr>
        <p:blipFill>
          <a:blip r:embed="rId4">
            <a:extLst/>
          </a:blip>
          <a:stretch>
            <a:fillRect/>
          </a:stretch>
        </p:blipFill>
        <p:spPr>
          <a:xfrm>
            <a:off x="4735824" y="1483982"/>
            <a:ext cx="3139581" cy="5213605"/>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title"/>
          </p:nvPr>
        </p:nvSpPr>
        <p:spPr>
          <a:xfrm>
            <a:off x="0" y="1"/>
            <a:ext cx="8460432" cy="1484784"/>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Screenshots of Output(contd.)</a:t>
            </a:r>
          </a:p>
        </p:txBody>
      </p:sp>
      <p:sp>
        <p:nvSpPr>
          <p:cNvPr id="202" name="Shape 202"/>
          <p:cNvSpPr>
            <a:spLocks noGrp="1"/>
          </p:cNvSpPr>
          <p:nvPr>
            <p:ph type="sldNum" sz="quarter" idx="2"/>
          </p:nvPr>
        </p:nvSpPr>
        <p:spPr>
          <a:xfrm>
            <a:off x="8531786" y="5704204"/>
            <a:ext cx="548645" cy="285752"/>
          </a:xfrm>
          <a:prstGeom prst="rect">
            <a:avLst/>
          </a:prstGeom>
          <a:extLst>
            <a:ext uri="{C572A759-6A51-4108-AA02-DFA0A04FC94B}">
              <ma14:wrappingTextBoxFlag xmlns:ma14="http://schemas.microsoft.com/office/mac/drawingml/2011/main" xmlns="" val="1"/>
            </a:ext>
          </a:extLst>
        </p:spPr>
        <p:txBody>
          <a:bodyPr>
            <a:normAutofit/>
          </a:bodyPr>
          <a:lstStyle>
            <a:lvl1pPr defTabSz="905255">
              <a:defRPr sz="1782"/>
            </a:lvl1pPr>
          </a:lstStyle>
          <a:p>
            <a:pPr lvl="0">
              <a:defRPr sz="1800">
                <a:solidFill>
                  <a:srgbClr val="000000"/>
                </a:solidFill>
              </a:defRPr>
            </a:pPr>
            <a:fld id="{86CB4B4D-7CA3-9044-876B-883B54F8677D}" type="slidenum">
              <a:rPr sz="1782">
                <a:solidFill>
                  <a:srgbClr val="FFFFFF"/>
                </a:solidFill>
              </a:rPr>
              <a:pPr lvl="0">
                <a:defRPr sz="1800">
                  <a:solidFill>
                    <a:srgbClr val="000000"/>
                  </a:solidFill>
                </a:defRPr>
              </a:pPr>
              <a:t>25</a:t>
            </a:fld>
            <a:endParaRPr sz="1782">
              <a:solidFill>
                <a:srgbClr val="FFFFFF"/>
              </a:solidFill>
            </a:endParaRPr>
          </a:p>
        </p:txBody>
      </p:sp>
      <p:pic>
        <p:nvPicPr>
          <p:cNvPr id="203" name="image21.png"/>
          <p:cNvPicPr/>
          <p:nvPr/>
        </p:nvPicPr>
        <p:blipFill>
          <a:blip r:embed="rId3">
            <a:extLst/>
          </a:blip>
          <a:stretch>
            <a:fillRect/>
          </a:stretch>
        </p:blipFill>
        <p:spPr>
          <a:xfrm>
            <a:off x="395536" y="1484783"/>
            <a:ext cx="3157672" cy="5159897"/>
          </a:xfrm>
          <a:prstGeom prst="rect">
            <a:avLst/>
          </a:prstGeom>
          <a:ln w="12700">
            <a:miter lim="400000"/>
          </a:ln>
        </p:spPr>
      </p:pic>
      <p:pic>
        <p:nvPicPr>
          <p:cNvPr id="204" name="image22.png"/>
          <p:cNvPicPr/>
          <p:nvPr/>
        </p:nvPicPr>
        <p:blipFill>
          <a:blip r:embed="rId4">
            <a:extLst/>
          </a:blip>
          <a:stretch>
            <a:fillRect/>
          </a:stretch>
        </p:blipFill>
        <p:spPr>
          <a:xfrm>
            <a:off x="4644008" y="1484783"/>
            <a:ext cx="3230247" cy="5159897"/>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title"/>
          </p:nvPr>
        </p:nvSpPr>
        <p:spPr>
          <a:xfrm>
            <a:off x="0" y="104774"/>
            <a:ext cx="8460432" cy="1508128"/>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App Ratings</a:t>
            </a:r>
          </a:p>
        </p:txBody>
      </p:sp>
      <p:sp>
        <p:nvSpPr>
          <p:cNvPr id="207" name="Shape 207"/>
          <p:cNvSpPr>
            <a:spLocks noGrp="1"/>
          </p:cNvSpPr>
          <p:nvPr>
            <p:ph type="body" idx="1"/>
          </p:nvPr>
        </p:nvSpPr>
        <p:spPr>
          <a:xfrm>
            <a:off x="457200" y="1600200"/>
            <a:ext cx="3898776" cy="5257800"/>
          </a:xfrm>
          <a:prstGeom prst="rect">
            <a:avLst/>
          </a:prstGeom>
        </p:spPr>
        <p:txBody>
          <a:bodyPr/>
          <a:lstStyle/>
          <a:p>
            <a:pPr lvl="0">
              <a:defRPr sz="1800"/>
            </a:pPr>
            <a:r>
              <a:rPr sz="2200">
                <a:latin typeface="Times New Roman"/>
                <a:ea typeface="Times New Roman"/>
                <a:cs typeface="Times New Roman"/>
                <a:sym typeface="Times New Roman"/>
              </a:rPr>
              <a:t>Every time a user rates the application, the data is sent to the Firebase database.</a:t>
            </a:r>
          </a:p>
          <a:p>
            <a:pPr lvl="0">
              <a:defRPr sz="1800"/>
            </a:pPr>
            <a:r>
              <a:rPr sz="2200">
                <a:latin typeface="Times New Roman"/>
                <a:ea typeface="Times New Roman"/>
                <a:cs typeface="Times New Roman"/>
                <a:sym typeface="Times New Roman"/>
              </a:rPr>
              <a:t>Which in turn, transfers it to the App Rating application through which the App developers can see the ratings given by the user. </a:t>
            </a:r>
          </a:p>
          <a:p>
            <a:pPr lvl="0">
              <a:defRPr sz="1800"/>
            </a:pPr>
            <a:r>
              <a:rPr sz="2200">
                <a:latin typeface="Times New Roman"/>
                <a:ea typeface="Times New Roman"/>
                <a:cs typeface="Times New Roman"/>
                <a:sym typeface="Times New Roman"/>
              </a:rPr>
              <a:t>The page does not need to be refreshed as it is completely dynamic.</a:t>
            </a:r>
          </a:p>
        </p:txBody>
      </p:sp>
      <p:pic>
        <p:nvPicPr>
          <p:cNvPr id="208" name="image23.png"/>
          <p:cNvPicPr/>
          <p:nvPr/>
        </p:nvPicPr>
        <p:blipFill>
          <a:blip r:embed="rId3">
            <a:extLst/>
          </a:blip>
          <a:stretch>
            <a:fillRect/>
          </a:stretch>
        </p:blipFill>
        <p:spPr>
          <a:xfrm>
            <a:off x="5083940" y="1484783"/>
            <a:ext cx="3124201" cy="5162551"/>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p:nvPr>
        </p:nvSpPr>
        <p:spPr>
          <a:xfrm>
            <a:off x="0" y="-1"/>
            <a:ext cx="8460432" cy="1600203"/>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User Plan Selection</a:t>
            </a:r>
          </a:p>
        </p:txBody>
      </p:sp>
      <p:graphicFrame>
        <p:nvGraphicFramePr>
          <p:cNvPr id="211" name="Table 211"/>
          <p:cNvGraphicFramePr/>
          <p:nvPr/>
        </p:nvGraphicFramePr>
        <p:xfrm>
          <a:off x="107504" y="1628801"/>
          <a:ext cx="8280921" cy="4921058"/>
        </p:xfrm>
        <a:graphic>
          <a:graphicData uri="http://schemas.openxmlformats.org/drawingml/2006/table">
            <a:tbl>
              <a:tblPr>
                <a:tableStyleId>{4C3C2611-4C71-4FC5-86AE-919BDF0F9419}</a:tableStyleId>
              </a:tblPr>
              <a:tblGrid>
                <a:gridCol w="864096"/>
                <a:gridCol w="1296144"/>
                <a:gridCol w="1512168"/>
                <a:gridCol w="1296144"/>
                <a:gridCol w="1705877"/>
                <a:gridCol w="1606492"/>
              </a:tblGrid>
              <a:tr h="720078">
                <a:tc>
                  <a:txBody>
                    <a:bodyPr/>
                    <a:lstStyle/>
                    <a:p>
                      <a:pPr lvl="0" algn="ctr">
                        <a:defRPr sz="1800" b="0" i="0"/>
                      </a:pPr>
                      <a:r>
                        <a:rPr>
                          <a:latin typeface="Times New Roman"/>
                          <a:ea typeface="Times New Roman"/>
                          <a:cs typeface="Times New Roman"/>
                          <a:sym typeface="Times New Roman"/>
                        </a:rPr>
                        <a:t>Sl. No.</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Input SMS</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Input calls</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Input data</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Plan suggested by application</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Plan chosen by user</a:t>
                      </a:r>
                    </a:p>
                  </a:txBody>
                  <a:tcPr marL="50800" marR="50800" marT="50800" marB="50800" horzOverflow="overflow"/>
                </a:tc>
              </a:tr>
              <a:tr h="420098">
                <a:tc>
                  <a:txBody>
                    <a:bodyPr/>
                    <a:lstStyle/>
                    <a:p>
                      <a:pPr lvl="0" algn="ctr">
                        <a:defRPr sz="1800" b="0" i="0"/>
                      </a:pPr>
                      <a:r>
                        <a:rPr>
                          <a:latin typeface="Times New Roman"/>
                          <a:ea typeface="Times New Roman"/>
                          <a:cs typeface="Times New Roman"/>
                          <a:sym typeface="Times New Roman"/>
                        </a:rPr>
                        <a:t>1</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121</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200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300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18,19,20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19</a:t>
                      </a:r>
                    </a:p>
                  </a:txBody>
                  <a:tcPr marL="50800" marR="50800" marT="50800" marB="50800" horzOverflow="overflow"/>
                </a:tc>
              </a:tr>
              <a:tr h="420098">
                <a:tc>
                  <a:txBody>
                    <a:bodyPr/>
                    <a:lstStyle/>
                    <a:p>
                      <a:pPr lvl="0" algn="ctr">
                        <a:defRPr sz="1800" b="0" i="0"/>
                      </a:pPr>
                      <a:r>
                        <a:rPr>
                          <a:latin typeface="Times New Roman"/>
                          <a:ea typeface="Times New Roman"/>
                          <a:cs typeface="Times New Roman"/>
                          <a:sym typeface="Times New Roman"/>
                        </a:rPr>
                        <a:t>2</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230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320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450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25,33</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25</a:t>
                      </a:r>
                    </a:p>
                  </a:txBody>
                  <a:tcPr marL="50800" marR="50800" marT="50800" marB="50800" horzOverflow="overflow"/>
                </a:tc>
              </a:tr>
              <a:tr h="420098">
                <a:tc>
                  <a:txBody>
                    <a:bodyPr/>
                    <a:lstStyle/>
                    <a:p>
                      <a:pPr lvl="0" algn="ctr">
                        <a:defRPr sz="1800" b="0" i="0"/>
                      </a:pPr>
                      <a:r>
                        <a:rPr>
                          <a:latin typeface="Times New Roman"/>
                          <a:ea typeface="Times New Roman"/>
                          <a:cs typeface="Times New Roman"/>
                          <a:sym typeface="Times New Roman"/>
                        </a:rPr>
                        <a:t>3</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150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200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17,31,18</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17</a:t>
                      </a:r>
                    </a:p>
                  </a:txBody>
                  <a:tcPr marL="50800" marR="50800" marT="50800" marB="50800" horzOverflow="overflow"/>
                </a:tc>
              </a:tr>
              <a:tr h="420098">
                <a:tc>
                  <a:txBody>
                    <a:bodyPr/>
                    <a:lstStyle/>
                    <a:p>
                      <a:pPr lvl="0" algn="ctr">
                        <a:defRPr sz="1800" b="0" i="0"/>
                      </a:pPr>
                      <a:r>
                        <a:rPr>
                          <a:latin typeface="Times New Roman"/>
                          <a:ea typeface="Times New Roman"/>
                          <a:cs typeface="Times New Roman"/>
                          <a:sym typeface="Times New Roman"/>
                        </a:rPr>
                        <a:t>4</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200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150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300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19,20,21</a:t>
                      </a:r>
                    </a:p>
                  </a:txBody>
                  <a:tcPr marL="50800" marR="50800" marT="50800" marB="50800" horzOverflow="overflow"/>
                </a:tc>
                <a:tc>
                  <a:txBody>
                    <a:bodyPr/>
                    <a:lstStyle/>
                    <a:p>
                      <a:pPr lvl="0" algn="ctr">
                        <a:defRPr sz="1800" b="0" i="0"/>
                      </a:pPr>
                      <a:r>
                        <a:rPr b="1">
                          <a:latin typeface="Times New Roman"/>
                          <a:ea typeface="Times New Roman"/>
                          <a:cs typeface="Times New Roman"/>
                          <a:sym typeface="Times New Roman"/>
                        </a:rPr>
                        <a:t>18</a:t>
                      </a:r>
                    </a:p>
                  </a:txBody>
                  <a:tcPr marL="50800" marR="50800" marT="50800" marB="50800" horzOverflow="overflow"/>
                </a:tc>
              </a:tr>
              <a:tr h="420098">
                <a:tc>
                  <a:txBody>
                    <a:bodyPr/>
                    <a:lstStyle/>
                    <a:p>
                      <a:pPr lvl="0" algn="ctr">
                        <a:defRPr sz="1800" b="0" i="0"/>
                      </a:pPr>
                      <a:r>
                        <a:rPr>
                          <a:latin typeface="Times New Roman"/>
                          <a:ea typeface="Times New Roman"/>
                          <a:cs typeface="Times New Roman"/>
                          <a:sym typeface="Times New Roman"/>
                        </a:rPr>
                        <a:t>5</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300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200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300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24,25,34</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34</a:t>
                      </a:r>
                    </a:p>
                  </a:txBody>
                  <a:tcPr marL="50800" marR="50800" marT="50800" marB="50800" horzOverflow="overflow"/>
                </a:tc>
              </a:tr>
              <a:tr h="420098">
                <a:tc>
                  <a:txBody>
                    <a:bodyPr/>
                    <a:lstStyle/>
                    <a:p>
                      <a:pPr lvl="0" algn="ctr">
                        <a:defRPr sz="1800" b="0" i="0"/>
                      </a:pPr>
                      <a:r>
                        <a:rPr>
                          <a:latin typeface="Times New Roman"/>
                          <a:ea typeface="Times New Roman"/>
                          <a:cs typeface="Times New Roman"/>
                          <a:sym typeface="Times New Roman"/>
                        </a:rPr>
                        <a:t>6</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250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250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23,24,25</a:t>
                      </a:r>
                    </a:p>
                  </a:txBody>
                  <a:tcPr marL="50800" marR="50800" marT="50800" marB="50800" horzOverflow="overflow"/>
                </a:tc>
                <a:tc>
                  <a:txBody>
                    <a:bodyPr/>
                    <a:lstStyle/>
                    <a:p>
                      <a:pPr lvl="0" algn="ctr">
                        <a:defRPr sz="1800" b="0" i="0"/>
                      </a:pPr>
                      <a:r>
                        <a:rPr b="1">
                          <a:latin typeface="Times New Roman"/>
                          <a:ea typeface="Times New Roman"/>
                          <a:cs typeface="Times New Roman"/>
                          <a:sym typeface="Times New Roman"/>
                        </a:rPr>
                        <a:t>22</a:t>
                      </a:r>
                    </a:p>
                  </a:txBody>
                  <a:tcPr marL="50800" marR="50800" marT="50800" marB="50800" horzOverflow="overflow"/>
                </a:tc>
              </a:tr>
              <a:tr h="420098">
                <a:tc>
                  <a:txBody>
                    <a:bodyPr/>
                    <a:lstStyle/>
                    <a:p>
                      <a:pPr lvl="0" algn="ctr">
                        <a:defRPr sz="1800" b="0" i="0"/>
                      </a:pPr>
                      <a:r>
                        <a:rPr>
                          <a:latin typeface="Times New Roman"/>
                          <a:ea typeface="Times New Roman"/>
                          <a:cs typeface="Times New Roman"/>
                          <a:sym typeface="Times New Roman"/>
                        </a:rPr>
                        <a:t>7</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350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200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400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33,34</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34</a:t>
                      </a:r>
                    </a:p>
                  </a:txBody>
                  <a:tcPr marL="50800" marR="50800" marT="50800" marB="50800" horzOverflow="overflow"/>
                </a:tc>
              </a:tr>
              <a:tr h="420098">
                <a:tc>
                  <a:txBody>
                    <a:bodyPr/>
                    <a:lstStyle/>
                    <a:p>
                      <a:pPr lvl="0" algn="ctr">
                        <a:defRPr sz="1800" b="0" i="0"/>
                      </a:pPr>
                      <a:r>
                        <a:rPr>
                          <a:latin typeface="Times New Roman"/>
                          <a:ea typeface="Times New Roman"/>
                          <a:cs typeface="Times New Roman"/>
                          <a:sym typeface="Times New Roman"/>
                        </a:rPr>
                        <a:t>8</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170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150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200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17,18,19</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18</a:t>
                      </a:r>
                    </a:p>
                  </a:txBody>
                  <a:tcPr marL="50800" marR="50800" marT="50800" marB="50800" horzOverflow="overflow"/>
                </a:tc>
              </a:tr>
              <a:tr h="420098">
                <a:tc>
                  <a:txBody>
                    <a:bodyPr/>
                    <a:lstStyle/>
                    <a:p>
                      <a:pPr lvl="0" algn="ctr">
                        <a:defRPr sz="1800" b="0" i="0"/>
                      </a:pPr>
                      <a:r>
                        <a:rPr>
                          <a:latin typeface="Times New Roman"/>
                          <a:ea typeface="Times New Roman"/>
                          <a:cs typeface="Times New Roman"/>
                          <a:sym typeface="Times New Roman"/>
                        </a:rPr>
                        <a:t>9</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200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400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23,24,25</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23</a:t>
                      </a:r>
                    </a:p>
                  </a:txBody>
                  <a:tcPr marL="50800" marR="50800" marT="50800" marB="50800" horzOverflow="overflow"/>
                </a:tc>
              </a:tr>
              <a:tr h="420098">
                <a:tc>
                  <a:txBody>
                    <a:bodyPr/>
                    <a:lstStyle/>
                    <a:p>
                      <a:pPr lvl="0" algn="ctr">
                        <a:defRPr sz="1800" b="0" i="0"/>
                      </a:pPr>
                      <a:r>
                        <a:rPr>
                          <a:latin typeface="Times New Roman"/>
                          <a:ea typeface="Times New Roman"/>
                          <a:cs typeface="Times New Roman"/>
                          <a:sym typeface="Times New Roman"/>
                        </a:rPr>
                        <a:t>10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300</a:t>
                      </a:r>
                    </a:p>
                  </a:txBody>
                  <a:tcPr marL="50800" marR="50800" marT="50800" marB="50800" horzOverflow="overflow"/>
                </a:tc>
                <a:tc>
                  <a:txBody>
                    <a:bodyPr/>
                    <a:lstStyle/>
                    <a:p>
                      <a:pPr lvl="0" algn="ctr">
                        <a:defRPr sz="1800" b="0" i="0"/>
                      </a:pPr>
                      <a:r>
                        <a:rPr>
                          <a:latin typeface="Times New Roman"/>
                          <a:ea typeface="Times New Roman"/>
                          <a:cs typeface="Times New Roman"/>
                          <a:sym typeface="Times New Roman"/>
                        </a:rPr>
                        <a:t>18,19,23</a:t>
                      </a:r>
                    </a:p>
                  </a:txBody>
                  <a:tcPr marL="50800" marR="50800" marT="50800" marB="50800" horzOverflow="overflow"/>
                </a:tc>
                <a:tc>
                  <a:txBody>
                    <a:bodyPr/>
                    <a:lstStyle/>
                    <a:p>
                      <a:pPr lvl="0" algn="ctr">
                        <a:defRPr sz="1800" b="0" i="0"/>
                      </a:pPr>
                      <a:r>
                        <a:rPr b="1">
                          <a:latin typeface="Times New Roman"/>
                          <a:ea typeface="Times New Roman"/>
                          <a:cs typeface="Times New Roman"/>
                          <a:sym typeface="Times New Roman"/>
                        </a:rPr>
                        <a:t>20</a:t>
                      </a:r>
                    </a:p>
                  </a:txBody>
                  <a:tcPr marL="50800" marR="50800" marT="50800" marB="50800" horzOverflow="overflow"/>
                </a:tc>
              </a:tr>
            </a:tbl>
          </a:graphicData>
        </a:graphic>
      </p:graphicFrame>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xfrm>
            <a:off x="0" y="1"/>
            <a:ext cx="8460432" cy="1412776"/>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Performance Analysis</a:t>
            </a:r>
          </a:p>
        </p:txBody>
      </p:sp>
      <p:sp>
        <p:nvSpPr>
          <p:cNvPr id="214" name="Shape 214"/>
          <p:cNvSpPr>
            <a:spLocks noGrp="1"/>
          </p:cNvSpPr>
          <p:nvPr>
            <p:ph type="body" idx="1"/>
          </p:nvPr>
        </p:nvSpPr>
        <p:spPr>
          <a:xfrm>
            <a:off x="457200" y="3664741"/>
            <a:ext cx="7620000" cy="3193260"/>
          </a:xfrm>
          <a:prstGeom prst="rect">
            <a:avLst/>
          </a:prstGeom>
        </p:spPr>
        <p:txBody>
          <a:bodyPr/>
          <a:lstStyle/>
          <a:p>
            <a:pPr lvl="0">
              <a:defRPr sz="1800"/>
            </a:pPr>
            <a:r>
              <a:rPr sz="2200">
                <a:latin typeface="Times New Roman"/>
                <a:ea typeface="Times New Roman"/>
                <a:cs typeface="Times New Roman"/>
                <a:sym typeface="Times New Roman"/>
              </a:rPr>
              <a:t>This graph describes the comparison between the user selection and the set of n optimal plans (in this case, three). </a:t>
            </a:r>
          </a:p>
          <a:p>
            <a:pPr lvl="0">
              <a:defRPr sz="1800"/>
            </a:pPr>
            <a:r>
              <a:rPr sz="2200">
                <a:latin typeface="Times New Roman"/>
                <a:ea typeface="Times New Roman"/>
                <a:cs typeface="Times New Roman"/>
                <a:sym typeface="Times New Roman"/>
              </a:rPr>
              <a:t>The x axis denotes the users and the y axis denotes the existing plans.</a:t>
            </a:r>
          </a:p>
          <a:p>
            <a:pPr lvl="0">
              <a:defRPr sz="1800"/>
            </a:pPr>
            <a:r>
              <a:rPr sz="2200">
                <a:latin typeface="Times New Roman"/>
                <a:ea typeface="Times New Roman"/>
                <a:cs typeface="Times New Roman"/>
                <a:sym typeface="Times New Roman"/>
              </a:rPr>
              <a:t> The blue line depicts the user selection based on the plans provided by the service provider. </a:t>
            </a:r>
          </a:p>
          <a:p>
            <a:pPr lvl="0">
              <a:defRPr sz="1800"/>
            </a:pPr>
            <a:r>
              <a:rPr sz="2200">
                <a:latin typeface="Times New Roman"/>
                <a:ea typeface="Times New Roman"/>
                <a:cs typeface="Times New Roman"/>
                <a:sym typeface="Times New Roman"/>
              </a:rPr>
              <a:t>The red, purple and green lines depict the three most recommended plans based on each user’s usage.</a:t>
            </a:r>
          </a:p>
        </p:txBody>
      </p:sp>
      <p:pic>
        <p:nvPicPr>
          <p:cNvPr id="215" name="image24.png" descr="C:\Users\Achyuth.A-PC\Desktop\Graph.png"/>
          <p:cNvPicPr/>
          <p:nvPr/>
        </p:nvPicPr>
        <p:blipFill>
          <a:blip r:embed="rId3">
            <a:extLst/>
          </a:blip>
          <a:stretch>
            <a:fillRect/>
          </a:stretch>
        </p:blipFill>
        <p:spPr>
          <a:xfrm>
            <a:off x="1043608" y="1221261"/>
            <a:ext cx="6505576" cy="2443480"/>
          </a:xfrm>
          <a:prstGeom prst="rect">
            <a:avLst/>
          </a:prstGeom>
          <a:ln w="12700">
            <a:miter lim="400000"/>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title"/>
          </p:nvPr>
        </p:nvSpPr>
        <p:spPr>
          <a:xfrm>
            <a:off x="0" y="0"/>
            <a:ext cx="8460432" cy="1340770"/>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Performance Analysis (contd.)</a:t>
            </a:r>
          </a:p>
        </p:txBody>
      </p:sp>
      <p:sp>
        <p:nvSpPr>
          <p:cNvPr id="218" name="Shape 218"/>
          <p:cNvSpPr>
            <a:spLocks noGrp="1"/>
          </p:cNvSpPr>
          <p:nvPr>
            <p:ph type="body" idx="1"/>
          </p:nvPr>
        </p:nvSpPr>
        <p:spPr>
          <a:xfrm>
            <a:off x="457200" y="3664741"/>
            <a:ext cx="7620000" cy="3193260"/>
          </a:xfrm>
          <a:prstGeom prst="rect">
            <a:avLst/>
          </a:prstGeom>
        </p:spPr>
        <p:txBody>
          <a:bodyPr/>
          <a:lstStyle/>
          <a:p>
            <a:pPr lvl="0">
              <a:defRPr sz="1800"/>
            </a:pPr>
            <a:r>
              <a:rPr sz="2200">
                <a:latin typeface="Times New Roman"/>
                <a:ea typeface="Times New Roman"/>
                <a:cs typeface="Times New Roman"/>
                <a:sym typeface="Times New Roman"/>
              </a:rPr>
              <a:t>As per the testing process, most of the users chose one of the three most preferable plans available. </a:t>
            </a:r>
          </a:p>
          <a:p>
            <a:pPr lvl="0">
              <a:defRPr sz="1800"/>
            </a:pPr>
            <a:r>
              <a:rPr sz="2200">
                <a:latin typeface="Times New Roman"/>
                <a:ea typeface="Times New Roman"/>
                <a:cs typeface="Times New Roman"/>
                <a:sym typeface="Times New Roman"/>
              </a:rPr>
              <a:t>But under certain circumstances, such as user  4’s, user 6’s and user 10’s plan selection slightly defer from the most preferable plans provided by the application. </a:t>
            </a:r>
          </a:p>
          <a:p>
            <a:pPr lvl="0">
              <a:defRPr sz="1800"/>
            </a:pPr>
            <a:r>
              <a:rPr sz="2200">
                <a:latin typeface="Times New Roman"/>
                <a:ea typeface="Times New Roman"/>
                <a:cs typeface="Times New Roman"/>
                <a:sym typeface="Times New Roman"/>
              </a:rPr>
              <a:t>The variation between the plans selection is fairly small, as it varies only by few plans.</a:t>
            </a:r>
          </a:p>
        </p:txBody>
      </p:sp>
      <p:pic>
        <p:nvPicPr>
          <p:cNvPr id="219" name="image24.png" descr="C:\Users\Achyuth.A-PC\Desktop\Graph.png"/>
          <p:cNvPicPr/>
          <p:nvPr/>
        </p:nvPicPr>
        <p:blipFill>
          <a:blip r:embed="rId3">
            <a:extLst/>
          </a:blip>
          <a:stretch>
            <a:fillRect/>
          </a:stretch>
        </p:blipFill>
        <p:spPr>
          <a:xfrm>
            <a:off x="1043608" y="1221261"/>
            <a:ext cx="6505576" cy="2443480"/>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title"/>
          </p:nvPr>
        </p:nvSpPr>
        <p:spPr>
          <a:xfrm>
            <a:off x="457200" y="15873"/>
            <a:ext cx="7620000" cy="1508132"/>
          </a:xfrm>
          <a:prstGeom prst="rect">
            <a:avLst/>
          </a:prstGeom>
        </p:spPr>
        <p:txBody>
          <a:bodyPr lIns="0" tIns="0" rIns="0" bIns="0">
            <a:normAutofit/>
          </a:bodyPr>
          <a:lstStyle>
            <a:lvl1pPr algn="ctr"/>
          </a:lstStyle>
          <a:p>
            <a:pPr lvl="0">
              <a:defRPr sz="1800" spc="0">
                <a:solidFill>
                  <a:srgbClr val="000000"/>
                </a:solidFill>
              </a:defRPr>
            </a:pPr>
            <a:r>
              <a:rPr sz="4600" spc="-100">
                <a:solidFill>
                  <a:srgbClr val="1F497D"/>
                </a:solidFill>
              </a:rPr>
              <a:t>Modules</a:t>
            </a:r>
          </a:p>
        </p:txBody>
      </p:sp>
      <p:sp>
        <p:nvSpPr>
          <p:cNvPr id="116" name="Shape 116"/>
          <p:cNvSpPr>
            <a:spLocks noGrp="1"/>
          </p:cNvSpPr>
          <p:nvPr>
            <p:ph type="body" idx="1"/>
          </p:nvPr>
        </p:nvSpPr>
        <p:spPr>
          <a:xfrm>
            <a:off x="457200" y="1803400"/>
            <a:ext cx="7620000" cy="5257800"/>
          </a:xfrm>
          <a:prstGeom prst="rect">
            <a:avLst/>
          </a:prstGeom>
        </p:spPr>
        <p:txBody>
          <a:bodyPr/>
          <a:lstStyle/>
          <a:p>
            <a:pPr marL="419100" lvl="0" indent="-304800">
              <a:defRPr sz="1800"/>
            </a:pPr>
            <a:r>
              <a:rPr sz="2400">
                <a:latin typeface="Times New Roman"/>
                <a:ea typeface="Times New Roman"/>
                <a:cs typeface="Times New Roman"/>
                <a:sym typeface="Times New Roman"/>
              </a:rPr>
              <a:t>Firefox OS Application </a:t>
            </a:r>
            <a:br>
              <a:rPr sz="2400">
                <a:latin typeface="Times New Roman"/>
                <a:ea typeface="Times New Roman"/>
                <a:cs typeface="Times New Roman"/>
                <a:sym typeface="Times New Roman"/>
              </a:rPr>
            </a:br>
            <a:r>
              <a:rPr sz="2400">
                <a:latin typeface="Times New Roman"/>
                <a:ea typeface="Times New Roman"/>
                <a:cs typeface="Times New Roman"/>
                <a:sym typeface="Times New Roman"/>
              </a:rPr>
              <a:t>-Data collection from the user’s side, Recommending a prepaid plan </a:t>
            </a:r>
          </a:p>
          <a:p>
            <a:pPr marL="419100" lvl="0" indent="-304800">
              <a:defRPr sz="1800"/>
            </a:pPr>
            <a:r>
              <a:rPr sz="2400">
                <a:latin typeface="Times New Roman"/>
                <a:ea typeface="Times New Roman"/>
                <a:cs typeface="Times New Roman"/>
                <a:sym typeface="Times New Roman"/>
              </a:rPr>
              <a:t>Rating for the App developers</a:t>
            </a:r>
            <a:br>
              <a:rPr sz="2400">
                <a:latin typeface="Times New Roman"/>
                <a:ea typeface="Times New Roman"/>
                <a:cs typeface="Times New Roman"/>
                <a:sym typeface="Times New Roman"/>
              </a:rPr>
            </a:br>
            <a:r>
              <a:rPr sz="2400">
                <a:latin typeface="Times New Roman"/>
                <a:ea typeface="Times New Roman"/>
                <a:cs typeface="Times New Roman"/>
                <a:sym typeface="Times New Roman"/>
              </a:rPr>
              <a:t>- Ratings can be given by the user based on their satisfaction with the optimal plans suggested by the application. This will help in the improvement of the application.</a:t>
            </a:r>
          </a:p>
        </p:txBody>
      </p:sp>
      <p:sp>
        <p:nvSpPr>
          <p:cNvPr id="117" name="Shape 117"/>
          <p:cNvSpPr>
            <a:spLocks noGrp="1"/>
          </p:cNvSpPr>
          <p:nvPr>
            <p:ph type="sldNum" sz="quarter" idx="2"/>
          </p:nvPr>
        </p:nvSpPr>
        <p:spPr>
          <a:xfrm>
            <a:off x="8531786" y="5424801"/>
            <a:ext cx="548645" cy="273052"/>
          </a:xfrm>
          <a:prstGeom prst="rect">
            <a:avLst/>
          </a:prstGeom>
          <a:extLst>
            <a:ext uri="{C572A759-6A51-4108-AA02-DFA0A04FC94B}">
              <ma14:wrappingTextBoxFlag xmlns:ma14="http://schemas.microsoft.com/office/mac/drawingml/2011/main" xmlns="" val="1"/>
            </a:ext>
          </a:extLst>
        </p:spPr>
        <p:txBody>
          <a:bodyPr>
            <a:normAutofit/>
          </a:bodyPr>
          <a:lstStyle>
            <a:lvl1pPr defTabSz="896202">
              <a:defRPr sz="1683"/>
            </a:lvl1pPr>
          </a:lstStyle>
          <a:p>
            <a:pPr lvl="0">
              <a:defRPr sz="1800">
                <a:solidFill>
                  <a:srgbClr val="000000"/>
                </a:solidFill>
              </a:defRPr>
            </a:pPr>
            <a:fld id="{86CB4B4D-7CA3-9044-876B-883B54F8677D}" type="slidenum">
              <a:rPr sz="1683">
                <a:solidFill>
                  <a:srgbClr val="FFFFFF"/>
                </a:solidFill>
              </a:rPr>
              <a:pPr lvl="0">
                <a:defRPr sz="1800">
                  <a:solidFill>
                    <a:srgbClr val="000000"/>
                  </a:solidFill>
                </a:defRPr>
              </a:pPr>
              <a:t>3</a:t>
            </a:fld>
            <a:endParaRPr sz="1683">
              <a:solidFill>
                <a:srgbClr val="FFFFFF"/>
              </a:solidFill>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title"/>
          </p:nvPr>
        </p:nvSpPr>
        <p:spPr>
          <a:prstGeom prst="rect">
            <a:avLst/>
          </a:prstGeom>
        </p:spPr>
        <p:txBody>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Conclusion</a:t>
            </a:r>
          </a:p>
        </p:txBody>
      </p:sp>
      <p:sp>
        <p:nvSpPr>
          <p:cNvPr id="222" name="Shape 222"/>
          <p:cNvSpPr>
            <a:spLocks noGrp="1"/>
          </p:cNvSpPr>
          <p:nvPr>
            <p:ph type="body" idx="1"/>
          </p:nvPr>
        </p:nvSpPr>
        <p:spPr>
          <a:prstGeom prst="rect">
            <a:avLst/>
          </a:prstGeom>
        </p:spPr>
        <p:txBody>
          <a:bodyPr/>
          <a:lstStyle/>
          <a:p>
            <a:pPr lvl="0">
              <a:defRPr sz="1800"/>
            </a:pPr>
            <a:r>
              <a:rPr sz="2200">
                <a:latin typeface="Times New Roman"/>
                <a:ea typeface="Times New Roman"/>
                <a:cs typeface="Times New Roman"/>
                <a:sym typeface="Times New Roman"/>
              </a:rPr>
              <a:t>This project describes a Firefox OS mobile application which provides optimised prepaid recharge preferences based on user’s data usage.</a:t>
            </a:r>
          </a:p>
          <a:p>
            <a:pPr lvl="0">
              <a:defRPr sz="1800"/>
            </a:pPr>
            <a:r>
              <a:rPr sz="2200">
                <a:latin typeface="Times New Roman"/>
                <a:ea typeface="Times New Roman"/>
                <a:cs typeface="Times New Roman"/>
                <a:sym typeface="Times New Roman"/>
              </a:rPr>
              <a:t>Users can rate the application based on how well the optimal plans suggested by the application satisfies them.</a:t>
            </a:r>
          </a:p>
          <a:p>
            <a:pPr lvl="0">
              <a:defRPr sz="1800"/>
            </a:pPr>
            <a:r>
              <a:rPr sz="2200">
                <a:latin typeface="Times New Roman"/>
                <a:ea typeface="Times New Roman"/>
                <a:cs typeface="Times New Roman"/>
                <a:sym typeface="Times New Roman"/>
              </a:rPr>
              <a:t>The application developers can view all the ratings by different users in their ratings application</a:t>
            </a:r>
            <a:r>
              <a:rPr sz="2200" smtClean="0">
                <a:latin typeface="Times New Roman"/>
                <a:ea typeface="Times New Roman"/>
                <a:cs typeface="Times New Roman"/>
                <a:sym typeface="Times New Roman"/>
              </a:rPr>
              <a:t>.</a:t>
            </a:r>
            <a:endParaRPr lang="en-US" dirty="0" smtClean="0">
              <a:latin typeface="Times New Roman"/>
              <a:ea typeface="Times New Roman"/>
              <a:cs typeface="Times New Roman"/>
              <a:sym typeface="Times New Roman"/>
            </a:endParaRPr>
          </a:p>
          <a:p>
            <a:pPr lvl="0">
              <a:defRPr sz="1800"/>
            </a:pPr>
            <a:r>
              <a:rPr lang="en-US" sz="2200" dirty="0" smtClean="0">
                <a:latin typeface="Times New Roman"/>
                <a:ea typeface="Times New Roman"/>
                <a:cs typeface="Times New Roman"/>
                <a:sym typeface="Times New Roman"/>
              </a:rPr>
              <a:t>This project can be further upgraded to have a payment gateway or wallet to recharge directly from the application.</a:t>
            </a:r>
            <a:endParaRPr sz="2200">
              <a:latin typeface="Times New Roman"/>
              <a:ea typeface="Times New Roman"/>
              <a:cs typeface="Times New Roman"/>
              <a:sym typeface="Times New Roman"/>
            </a:endParaRPr>
          </a:p>
          <a:p>
            <a:pPr lvl="0">
              <a:defRPr sz="1800"/>
            </a:pPr>
            <a:r>
              <a:rPr sz="2200">
                <a:latin typeface="Times New Roman"/>
                <a:ea typeface="Times New Roman"/>
                <a:cs typeface="Times New Roman"/>
                <a:sym typeface="Times New Roman"/>
              </a:rPr>
              <a:t>Hence the problem of finding optimal plans for users is solved by this application. </a:t>
            </a:r>
          </a:p>
        </p:txBody>
      </p:sp>
      <p:sp>
        <p:nvSpPr>
          <p:cNvPr id="223" name="Shape 223"/>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a:solidFill>
                  <a:srgbClr val="000000"/>
                </a:solidFill>
              </a:defRPr>
            </a:pPr>
            <a:fld id="{86CB4B4D-7CA3-9044-876B-883B54F8677D}" type="slidenum">
              <a:rPr>
                <a:solidFill>
                  <a:srgbClr val="FFFFFF"/>
                </a:solidFill>
              </a:rPr>
              <a:pPr lvl="0">
                <a:defRPr>
                  <a:solidFill>
                    <a:srgbClr val="000000"/>
                  </a:solidFill>
                </a:defRPr>
              </a:pPr>
              <a:t>30</a:t>
            </a:fld>
            <a:endParaRPr>
              <a:solidFill>
                <a:srgbClr val="FFFFFF"/>
              </a:solidFill>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xfrm>
            <a:off x="457200" y="-142896"/>
            <a:ext cx="7620000" cy="1143004"/>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References</a:t>
            </a:r>
          </a:p>
        </p:txBody>
      </p:sp>
      <p:sp>
        <p:nvSpPr>
          <p:cNvPr id="226" name="Shape 226"/>
          <p:cNvSpPr>
            <a:spLocks noGrp="1"/>
          </p:cNvSpPr>
          <p:nvPr>
            <p:ph type="body" idx="1"/>
          </p:nvPr>
        </p:nvSpPr>
        <p:spPr>
          <a:xfrm>
            <a:off x="457200" y="764703"/>
            <a:ext cx="7859215" cy="5976666"/>
          </a:xfrm>
          <a:prstGeom prst="rect">
            <a:avLst/>
          </a:prstGeom>
        </p:spPr>
        <p:txBody>
          <a:bodyPr>
            <a:noAutofit/>
          </a:bodyPr>
          <a:lstStyle/>
          <a:p>
            <a:pPr marL="0" lvl="0" indent="114300" algn="just">
              <a:buSzTx/>
              <a:buNone/>
              <a:defRPr sz="1800"/>
            </a:pPr>
            <a:r>
              <a:rPr sz="1500">
                <a:latin typeface="Times New Roman"/>
                <a:ea typeface="Times New Roman"/>
                <a:cs typeface="Times New Roman"/>
                <a:sym typeface="Times New Roman"/>
              </a:rPr>
              <a:t>[1] Inoue A., Iwashita M., Kurosawa T. and Nishimatsu K., 2013,“Mobile-Carrier Choice Behavior Analysis Around Smart Phone Market”, Software Engineering, Artificial Intelligence, Networking and Parallel/Distributed Computing (SNPD), 14th ACIS International Conference, pp 63-22 </a:t>
            </a:r>
          </a:p>
          <a:p>
            <a:pPr marL="0" lvl="0" indent="114300" algn="just">
              <a:buSzTx/>
              <a:buNone/>
              <a:defRPr sz="1800"/>
            </a:pPr>
            <a:r>
              <a:rPr sz="1500">
                <a:latin typeface="Times New Roman"/>
                <a:ea typeface="Times New Roman"/>
                <a:cs typeface="Times New Roman"/>
                <a:sym typeface="Times New Roman"/>
              </a:rPr>
              <a:t>[2] Julia Cutler and Market Probe, “User preferences and revenue drivers for smartphone services”, HP -Business White Paper –Review the </a:t>
            </a:r>
            <a:r>
              <a:rPr sz="1500" smtClean="0">
                <a:latin typeface="Times New Roman"/>
                <a:ea typeface="Times New Roman"/>
                <a:cs typeface="Times New Roman"/>
                <a:sym typeface="Times New Roman"/>
              </a:rPr>
              <a:t>highlights</a:t>
            </a:r>
            <a:endParaRPr sz="1500">
              <a:latin typeface="Times New Roman"/>
              <a:ea typeface="Times New Roman"/>
              <a:cs typeface="Times New Roman"/>
              <a:sym typeface="Times New Roman"/>
            </a:endParaRPr>
          </a:p>
          <a:p>
            <a:pPr marL="0" lvl="0" indent="114300" algn="just">
              <a:buSzTx/>
              <a:buNone/>
              <a:defRPr sz="1800"/>
            </a:pPr>
            <a:r>
              <a:rPr sz="1500">
                <a:latin typeface="Times New Roman"/>
                <a:ea typeface="Times New Roman"/>
                <a:cs typeface="Times New Roman"/>
                <a:sym typeface="Times New Roman"/>
              </a:rPr>
              <a:t>[3] John Aogon and Patrick J. Ogao, “A Visualization Framework For Discovering Prepaid Mobile Subscriber Usage Patterns” – Project Report submitted to school of Graduate Studies, Makerere University</a:t>
            </a:r>
            <a:endParaRPr sz="1500"/>
          </a:p>
          <a:p>
            <a:pPr marL="0" lvl="0" indent="114300" algn="just">
              <a:buSzTx/>
              <a:buNone/>
              <a:defRPr sz="1800"/>
            </a:pPr>
            <a:r>
              <a:rPr sz="1500">
                <a:latin typeface="Times New Roman"/>
                <a:ea typeface="Times New Roman"/>
                <a:cs typeface="Times New Roman"/>
                <a:sym typeface="Times New Roman"/>
              </a:rPr>
              <a:t>[4] Kumar A. and Dr. Thambidurai P.(2010), “Collaborative Web Recommendation Systems -A Survey Approach”, Global Journal of Computer Science and Technology Vol. 9 Issue 5 (Ver 2.0)</a:t>
            </a:r>
          </a:p>
          <a:p>
            <a:pPr marL="0" lvl="0" indent="114300" algn="just">
              <a:buSzTx/>
              <a:buNone/>
              <a:defRPr sz="1800"/>
            </a:pPr>
            <a:r>
              <a:rPr sz="1500">
                <a:latin typeface="Times New Roman"/>
                <a:ea typeface="Times New Roman"/>
                <a:cs typeface="Times New Roman"/>
                <a:sym typeface="Times New Roman"/>
              </a:rPr>
              <a:t>[5] Nasreen B. and Safiya Parvin A.(2014), “Mining Suggestions for Recommender Systems”, Nasreen B. et al, / (IJCSIT), International Journal of Computer Science and Information Technologies, Vol. 5 (1) , pp: 459-461</a:t>
            </a:r>
          </a:p>
          <a:p>
            <a:pPr marL="0" lvl="0" indent="114300" algn="just">
              <a:buSzTx/>
              <a:buNone/>
              <a:defRPr sz="1800"/>
            </a:pPr>
            <a:r>
              <a:rPr sz="1500">
                <a:latin typeface="Times New Roman"/>
                <a:ea typeface="Times New Roman"/>
                <a:cs typeface="Times New Roman"/>
                <a:sym typeface="Times New Roman"/>
              </a:rPr>
              <a:t>[6]  Rifon L.E.A., Canas Rodriguez A., RorisV.M.A., Gago J.M.S. and Iglesias M.J.F.,2013, "A recommender system for educational resources in specific learning contexts",  Computer Science &amp; Education (ICCSE), 8th International Conference on, On page(s): 371 –376</a:t>
            </a:r>
          </a:p>
          <a:p>
            <a:pPr marL="0" lvl="0" indent="114300" algn="just">
              <a:buSzTx/>
              <a:buNone/>
              <a:defRPr sz="1800"/>
            </a:pPr>
            <a:r>
              <a:rPr sz="1500">
                <a:latin typeface="Times New Roman"/>
                <a:ea typeface="Times New Roman"/>
                <a:cs typeface="Times New Roman"/>
                <a:sym typeface="Times New Roman"/>
              </a:rPr>
              <a:t>[7] Robin Burke, “Hybrid Web Recommender Systems”,2007, Lecture Notes in Computer Science, Springer-Verlag, Berlin, Germany, Lecture Notes in Computer pp. 377-408</a:t>
            </a:r>
          </a:p>
          <a:p>
            <a:pPr marL="0" lvl="0" indent="114300" algn="just">
              <a:buSzTx/>
              <a:buNone/>
              <a:defRPr sz="1800"/>
            </a:pPr>
            <a:r>
              <a:rPr sz="1500">
                <a:latin typeface="Times New Roman"/>
                <a:ea typeface="Times New Roman"/>
                <a:cs typeface="Times New Roman"/>
                <a:sym typeface="Times New Roman"/>
              </a:rPr>
              <a:t>[8] Shu Chuan Liao, Kuo Fong Kao, I En Liao, Hui Lin Chen and Shu O Huang, (2009) "PORE: a personal ontology recommender system for digital libraries", The Electronic Library, Vol. 27 Iss: 3, pp.496 - 508</a:t>
            </a:r>
          </a:p>
          <a:p>
            <a:pPr marL="0" lvl="0" indent="114300">
              <a:buSzTx/>
              <a:buNone/>
              <a:defRPr sz="1800"/>
            </a:pPr>
            <a:r>
              <a:rPr sz="1500">
                <a:latin typeface="Times New Roman"/>
                <a:ea typeface="Times New Roman"/>
                <a:cs typeface="Times New Roman"/>
                <a:sym typeface="Times New Roman"/>
              </a:rPr>
              <a:t>[9] Mozilla Developer Network – MDN (Web APIs) - https://developer.mozilla.org/en/docs/Web/API</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title"/>
          </p:nvPr>
        </p:nvSpPr>
        <p:spPr>
          <a:xfrm>
            <a:off x="457200" y="274637"/>
            <a:ext cx="7620000" cy="1143004"/>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Existing Methodology</a:t>
            </a:r>
          </a:p>
        </p:txBody>
      </p:sp>
      <p:sp>
        <p:nvSpPr>
          <p:cNvPr id="120" name="Shape 120"/>
          <p:cNvSpPr>
            <a:spLocks noGrp="1"/>
          </p:cNvSpPr>
          <p:nvPr>
            <p:ph type="body" idx="1"/>
          </p:nvPr>
        </p:nvSpPr>
        <p:spPr>
          <a:xfrm>
            <a:off x="457200" y="1600200"/>
            <a:ext cx="7620000" cy="4800600"/>
          </a:xfrm>
          <a:prstGeom prst="rect">
            <a:avLst/>
          </a:prstGeom>
        </p:spPr>
        <p:txBody>
          <a:bodyPr/>
          <a:lstStyle/>
          <a:p>
            <a:pPr lvl="0" algn="just">
              <a:defRPr sz="1800"/>
            </a:pPr>
            <a:endParaRPr>
              <a:latin typeface="Times New Roman"/>
              <a:ea typeface="Times New Roman"/>
              <a:cs typeface="Times New Roman"/>
              <a:sym typeface="Times New Roman"/>
            </a:endParaRPr>
          </a:p>
          <a:p>
            <a:pPr marL="624423" lvl="0" indent="-510123" algn="just">
              <a:defRPr sz="1800"/>
            </a:pPr>
            <a:r>
              <a:rPr sz="2200">
                <a:latin typeface="Times New Roman"/>
                <a:ea typeface="Times New Roman"/>
                <a:cs typeface="Times New Roman"/>
                <a:sym typeface="Times New Roman"/>
              </a:rPr>
              <a:t>Existing applications in the market provide a list of available prepaid plans, but they do not give an optimized list based on the user’s requirement.</a:t>
            </a:r>
            <a:endParaRPr>
              <a:latin typeface="Times New Roman"/>
              <a:ea typeface="Times New Roman"/>
              <a:cs typeface="Times New Roman"/>
              <a:sym typeface="Times New Roman"/>
            </a:endParaRPr>
          </a:p>
          <a:p>
            <a:pPr lvl="0" algn="just">
              <a:defRPr sz="1800"/>
            </a:pPr>
            <a:endParaRPr>
              <a:latin typeface="Times New Roman"/>
              <a:ea typeface="Times New Roman"/>
              <a:cs typeface="Times New Roman"/>
              <a:sym typeface="Times New Roman"/>
            </a:endParaRPr>
          </a:p>
          <a:p>
            <a:pPr marL="624423" lvl="0" indent="-510123" algn="just">
              <a:defRPr sz="1800"/>
            </a:pPr>
            <a:r>
              <a:rPr sz="2200">
                <a:latin typeface="Times New Roman"/>
                <a:ea typeface="Times New Roman"/>
                <a:cs typeface="Times New Roman"/>
                <a:sym typeface="Times New Roman"/>
              </a:rPr>
              <a:t>Originally, the process of selecting a prepaid plan for talk time, SMS boosters or Internet packs is usually done manually by the user/customer. </a:t>
            </a:r>
            <a:endParaRPr>
              <a:latin typeface="Times New Roman"/>
              <a:ea typeface="Times New Roman"/>
              <a:cs typeface="Times New Roman"/>
              <a:sym typeface="Times New Roman"/>
            </a:endParaRPr>
          </a:p>
          <a:p>
            <a:pPr lvl="0" algn="just">
              <a:defRPr sz="1800"/>
            </a:pPr>
            <a:endParaRPr>
              <a:latin typeface="Times New Roman"/>
              <a:ea typeface="Times New Roman"/>
              <a:cs typeface="Times New Roman"/>
              <a:sym typeface="Times New Roman"/>
            </a:endParaRPr>
          </a:p>
          <a:p>
            <a:pPr marL="624423" lvl="0" indent="-510123" algn="just">
              <a:defRPr sz="1800"/>
            </a:pPr>
            <a:r>
              <a:rPr sz="2200">
                <a:latin typeface="Times New Roman"/>
                <a:ea typeface="Times New Roman"/>
                <a:cs typeface="Times New Roman"/>
                <a:sym typeface="Times New Roman"/>
              </a:rPr>
              <a:t>The user decides the prepaid plan based on previous experiences, feedback from other users, popularity of the plan etc.</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xfrm>
            <a:off x="457200" y="274637"/>
            <a:ext cx="7620000" cy="1143004"/>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Proposed Application</a:t>
            </a:r>
          </a:p>
        </p:txBody>
      </p:sp>
      <p:sp>
        <p:nvSpPr>
          <p:cNvPr id="123" name="Shape 123"/>
          <p:cNvSpPr>
            <a:spLocks noGrp="1"/>
          </p:cNvSpPr>
          <p:nvPr>
            <p:ph type="body" idx="1"/>
          </p:nvPr>
        </p:nvSpPr>
        <p:spPr>
          <a:xfrm>
            <a:off x="457200" y="1600200"/>
            <a:ext cx="7620000" cy="4800600"/>
          </a:xfrm>
          <a:prstGeom prst="rect">
            <a:avLst/>
          </a:prstGeom>
        </p:spPr>
        <p:txBody>
          <a:bodyPr/>
          <a:lstStyle/>
          <a:p>
            <a:pPr marL="624423" lvl="0" indent="-510123" algn="just">
              <a:defRPr sz="1800"/>
            </a:pPr>
            <a:r>
              <a:rPr sz="2200">
                <a:latin typeface="Times New Roman"/>
                <a:ea typeface="Times New Roman"/>
                <a:cs typeface="Times New Roman"/>
                <a:sym typeface="Times New Roman"/>
              </a:rPr>
              <a:t>The application monitors the number of calls and its duration, number of messages sent and data transferred for a period of time which is set by the user. </a:t>
            </a:r>
            <a:endParaRPr>
              <a:latin typeface="Times New Roman"/>
              <a:ea typeface="Times New Roman"/>
              <a:cs typeface="Times New Roman"/>
              <a:sym typeface="Times New Roman"/>
            </a:endParaRPr>
          </a:p>
          <a:p>
            <a:pPr lvl="0" algn="just">
              <a:defRPr sz="1800"/>
            </a:pPr>
            <a:endParaRPr>
              <a:latin typeface="Times New Roman"/>
              <a:ea typeface="Times New Roman"/>
              <a:cs typeface="Times New Roman"/>
              <a:sym typeface="Times New Roman"/>
            </a:endParaRPr>
          </a:p>
          <a:p>
            <a:pPr marL="624423" lvl="0" indent="-510123" algn="just">
              <a:defRPr sz="1800"/>
            </a:pPr>
            <a:r>
              <a:rPr sz="2200">
                <a:latin typeface="Times New Roman"/>
                <a:ea typeface="Times New Roman"/>
                <a:cs typeface="Times New Roman"/>
                <a:sym typeface="Times New Roman"/>
              </a:rPr>
              <a:t>Based on the customer’s usage, the top 3 most preferable prepaid plans are displayed.</a:t>
            </a:r>
            <a:endParaRPr>
              <a:latin typeface="Times New Roman"/>
              <a:ea typeface="Times New Roman"/>
              <a:cs typeface="Times New Roman"/>
              <a:sym typeface="Times New Roman"/>
            </a:endParaRPr>
          </a:p>
          <a:p>
            <a:pPr lvl="0" algn="just">
              <a:defRPr sz="1800"/>
            </a:pPr>
            <a:endParaRPr>
              <a:latin typeface="Times New Roman"/>
              <a:ea typeface="Times New Roman"/>
              <a:cs typeface="Times New Roman"/>
              <a:sym typeface="Times New Roman"/>
            </a:endParaRPr>
          </a:p>
          <a:p>
            <a:pPr marL="624423" lvl="0" indent="-510123" algn="just">
              <a:defRPr sz="1800"/>
            </a:pPr>
            <a:r>
              <a:rPr sz="2200">
                <a:latin typeface="Times New Roman"/>
                <a:ea typeface="Times New Roman"/>
                <a:cs typeface="Times New Roman"/>
                <a:sym typeface="Times New Roman"/>
              </a:rPr>
              <a:t>For Advanced Users, this application would also have a manual option so that user can directly enter the number of calls, SMS and Data usage for a period of time(which can also be set by the user). Certain calculations are done by the application and an optimized recharge plan is suggested to the user.</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title"/>
          </p:nvPr>
        </p:nvSpPr>
        <p:spPr>
          <a:xfrm>
            <a:off x="457200" y="274637"/>
            <a:ext cx="7620000" cy="1143004"/>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Proposed Application(contd.)</a:t>
            </a:r>
          </a:p>
        </p:txBody>
      </p:sp>
      <p:sp>
        <p:nvSpPr>
          <p:cNvPr id="126" name="Shape 126"/>
          <p:cNvSpPr>
            <a:spLocks noGrp="1"/>
          </p:cNvSpPr>
          <p:nvPr>
            <p:ph type="body" idx="1"/>
          </p:nvPr>
        </p:nvSpPr>
        <p:spPr>
          <a:xfrm>
            <a:off x="457200" y="1600200"/>
            <a:ext cx="7620000" cy="4800600"/>
          </a:xfrm>
          <a:prstGeom prst="rect">
            <a:avLst/>
          </a:prstGeom>
        </p:spPr>
        <p:txBody>
          <a:bodyPr/>
          <a:lstStyle/>
          <a:p>
            <a:pPr marL="624423" lvl="0" indent="-510123">
              <a:defRPr sz="1800"/>
            </a:pPr>
            <a:r>
              <a:rPr sz="2200">
                <a:latin typeface="Times New Roman"/>
                <a:ea typeface="Times New Roman"/>
                <a:cs typeface="Times New Roman"/>
                <a:sym typeface="Times New Roman"/>
              </a:rPr>
              <a:t>Generally, data is never sent back to the Service Provider for their use. In this application, data regarding users’ plan preferences is collected in a database for Service Providers.</a:t>
            </a:r>
            <a:endParaRPr>
              <a:latin typeface="Times New Roman"/>
              <a:ea typeface="Times New Roman"/>
              <a:cs typeface="Times New Roman"/>
              <a:sym typeface="Times New Roman"/>
            </a:endParaRPr>
          </a:p>
          <a:p>
            <a:pPr lvl="0">
              <a:defRPr sz="1800"/>
            </a:pPr>
            <a:endParaRPr>
              <a:latin typeface="Times New Roman"/>
              <a:ea typeface="Times New Roman"/>
              <a:cs typeface="Times New Roman"/>
              <a:sym typeface="Times New Roman"/>
            </a:endParaRPr>
          </a:p>
          <a:p>
            <a:pPr marL="624423" lvl="0" indent="-510123">
              <a:defRPr sz="1800"/>
            </a:pPr>
            <a:r>
              <a:rPr sz="2200">
                <a:latin typeface="Times New Roman"/>
                <a:ea typeface="Times New Roman"/>
                <a:cs typeface="Times New Roman"/>
                <a:sym typeface="Times New Roman"/>
              </a:rPr>
              <a:t>This data collected  can be used to provide business models for Service Providers based on behaviour analysis of user’s age group/ region/ financial conditions</a:t>
            </a:r>
            <a:endParaRPr>
              <a:latin typeface="Times New Roman"/>
              <a:ea typeface="Times New Roman"/>
              <a:cs typeface="Times New Roman"/>
              <a:sym typeface="Times New Roman"/>
            </a:endParaRPr>
          </a:p>
          <a:p>
            <a:pPr lvl="0">
              <a:defRPr sz="1800"/>
            </a:pPr>
            <a:endParaRPr>
              <a:latin typeface="Times New Roman"/>
              <a:ea typeface="Times New Roman"/>
              <a:cs typeface="Times New Roman"/>
              <a:sym typeface="Times New Roman"/>
            </a:endParaRPr>
          </a:p>
          <a:p>
            <a:pPr marL="624423" lvl="0" indent="-510123">
              <a:defRPr sz="1800"/>
            </a:pPr>
            <a:r>
              <a:rPr sz="2200">
                <a:latin typeface="Times New Roman"/>
                <a:ea typeface="Times New Roman"/>
                <a:cs typeface="Times New Roman"/>
                <a:sym typeface="Times New Roman"/>
              </a:rPr>
              <a:t>This analysis can help the Service Provider in updating or creating new prepaid plans for users in the future.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xfrm>
            <a:off x="228600" y="274637"/>
            <a:ext cx="8077200" cy="1143004"/>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Proposed Design Methodology</a:t>
            </a:r>
          </a:p>
        </p:txBody>
      </p:sp>
      <p:pic>
        <p:nvPicPr>
          <p:cNvPr id="129" name="image1.png"/>
          <p:cNvPicPr/>
          <p:nvPr/>
        </p:nvPicPr>
        <p:blipFill>
          <a:blip r:embed="rId3">
            <a:extLst/>
          </a:blip>
          <a:stretch>
            <a:fillRect/>
          </a:stretch>
        </p:blipFill>
        <p:spPr>
          <a:xfrm>
            <a:off x="533400" y="1905000"/>
            <a:ext cx="7543800" cy="426720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title"/>
          </p:nvPr>
        </p:nvSpPr>
        <p:spPr>
          <a:xfrm>
            <a:off x="457200" y="274637"/>
            <a:ext cx="7620000" cy="1143004"/>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User Interface Design</a:t>
            </a:r>
          </a:p>
        </p:txBody>
      </p:sp>
      <p:pic>
        <p:nvPicPr>
          <p:cNvPr id="132" name="image2.png"/>
          <p:cNvPicPr/>
          <p:nvPr/>
        </p:nvPicPr>
        <p:blipFill>
          <a:blip r:embed="rId3">
            <a:extLst/>
          </a:blip>
          <a:stretch>
            <a:fillRect/>
          </a:stretch>
        </p:blipFill>
        <p:spPr>
          <a:xfrm>
            <a:off x="228600" y="1447800"/>
            <a:ext cx="8077200" cy="5342514"/>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xfrm>
            <a:off x="457200" y="284244"/>
            <a:ext cx="7620000" cy="858758"/>
          </a:xfrm>
          <a:prstGeom prst="rect">
            <a:avLst/>
          </a:prstGeom>
        </p:spPr>
        <p:txBody>
          <a:bodyPr lIns="0" tIns="0" rIns="0" bIns="0">
            <a:normAutofit/>
          </a:bodyPr>
          <a:lstStyle>
            <a:lvl1pPr algn="ctr">
              <a:defRPr>
                <a:latin typeface="Times New Roman"/>
                <a:ea typeface="Times New Roman"/>
                <a:cs typeface="Times New Roman"/>
                <a:sym typeface="Times New Roman"/>
              </a:defRPr>
            </a:lvl1pPr>
          </a:lstStyle>
          <a:p>
            <a:pPr lvl="0">
              <a:defRPr sz="1800" spc="0">
                <a:solidFill>
                  <a:srgbClr val="000000"/>
                </a:solidFill>
              </a:defRPr>
            </a:pPr>
            <a:r>
              <a:rPr sz="4600" spc="-100">
                <a:solidFill>
                  <a:srgbClr val="1F497D"/>
                </a:solidFill>
              </a:rPr>
              <a:t>Sample Prototype</a:t>
            </a:r>
          </a:p>
        </p:txBody>
      </p:sp>
      <p:pic>
        <p:nvPicPr>
          <p:cNvPr id="135" name="image3.png" descr="C:\Users\Achyuth\Downloads\Proj\New Project\Screenshot1.PNG"/>
          <p:cNvPicPr/>
          <p:nvPr/>
        </p:nvPicPr>
        <p:blipFill>
          <a:blip r:embed="rId3">
            <a:extLst/>
          </a:blip>
          <a:stretch>
            <a:fillRect/>
          </a:stretch>
        </p:blipFill>
        <p:spPr>
          <a:xfrm>
            <a:off x="242871" y="2547360"/>
            <a:ext cx="1983702" cy="2728175"/>
          </a:xfrm>
          <a:prstGeom prst="rect">
            <a:avLst/>
          </a:prstGeom>
          <a:ln w="12700">
            <a:miter lim="400000"/>
          </a:ln>
        </p:spPr>
      </p:pic>
      <p:pic>
        <p:nvPicPr>
          <p:cNvPr id="136" name="image4.png" descr="C:\Users\Achyuth\Downloads\Proj\New Project\Screenshot2.PNG"/>
          <p:cNvPicPr/>
          <p:nvPr/>
        </p:nvPicPr>
        <p:blipFill>
          <a:blip r:embed="rId4">
            <a:extLst/>
          </a:blip>
          <a:stretch>
            <a:fillRect/>
          </a:stretch>
        </p:blipFill>
        <p:spPr>
          <a:xfrm>
            <a:off x="2213691" y="2547360"/>
            <a:ext cx="1999198" cy="2728180"/>
          </a:xfrm>
          <a:prstGeom prst="rect">
            <a:avLst/>
          </a:prstGeom>
          <a:ln w="12700">
            <a:miter lim="400000"/>
          </a:ln>
        </p:spPr>
      </p:pic>
      <p:pic>
        <p:nvPicPr>
          <p:cNvPr id="137" name="image5.png" descr="C:\Users\Achyuth\Downloads\Proj\New Project\Screenshot11.PNG"/>
          <p:cNvPicPr/>
          <p:nvPr/>
        </p:nvPicPr>
        <p:blipFill>
          <a:blip r:embed="rId5">
            <a:extLst/>
          </a:blip>
          <a:stretch>
            <a:fillRect/>
          </a:stretch>
        </p:blipFill>
        <p:spPr>
          <a:xfrm>
            <a:off x="4313289" y="3875523"/>
            <a:ext cx="1983703" cy="2656329"/>
          </a:xfrm>
          <a:prstGeom prst="rect">
            <a:avLst/>
          </a:prstGeom>
          <a:ln w="12700">
            <a:miter lim="400000"/>
          </a:ln>
        </p:spPr>
      </p:pic>
      <p:pic>
        <p:nvPicPr>
          <p:cNvPr id="138" name="image6.png" descr="C:\Users\Achyuth\Downloads\Proj\New Project\Screenshot21.PNG"/>
          <p:cNvPicPr/>
          <p:nvPr/>
        </p:nvPicPr>
        <p:blipFill>
          <a:blip r:embed="rId6">
            <a:extLst/>
          </a:blip>
          <a:stretch>
            <a:fillRect/>
          </a:stretch>
        </p:blipFill>
        <p:spPr>
          <a:xfrm>
            <a:off x="4313289" y="1219196"/>
            <a:ext cx="1983703" cy="2656329"/>
          </a:xfrm>
          <a:prstGeom prst="rect">
            <a:avLst/>
          </a:prstGeom>
          <a:ln w="12700">
            <a:miter lim="400000"/>
          </a:ln>
        </p:spPr>
      </p:pic>
      <p:pic>
        <p:nvPicPr>
          <p:cNvPr id="139" name="image7.png" descr="C:\Users\Achyuth\Downloads\Proj\New Project\Screenshot3.PNG"/>
          <p:cNvPicPr/>
          <p:nvPr/>
        </p:nvPicPr>
        <p:blipFill>
          <a:blip r:embed="rId7">
            <a:extLst/>
          </a:blip>
          <a:stretch>
            <a:fillRect/>
          </a:stretch>
        </p:blipFill>
        <p:spPr>
          <a:xfrm>
            <a:off x="6368231" y="2547360"/>
            <a:ext cx="1999198" cy="2728180"/>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1852</Words>
  <PresentationFormat>On-screen Show (4:3)</PresentationFormat>
  <Paragraphs>219</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Default</vt:lpstr>
      <vt:lpstr>Recommending System for Prepaid Mobile Recharging using APIs</vt:lpstr>
      <vt:lpstr>Objective</vt:lpstr>
      <vt:lpstr>Modules</vt:lpstr>
      <vt:lpstr>Existing Methodology</vt:lpstr>
      <vt:lpstr>Proposed Application</vt:lpstr>
      <vt:lpstr>Proposed Application(contd.)</vt:lpstr>
      <vt:lpstr>Proposed Design Methodology</vt:lpstr>
      <vt:lpstr>User Interface Design</vt:lpstr>
      <vt:lpstr>Sample Prototype</vt:lpstr>
      <vt:lpstr>Desirability Quotient</vt:lpstr>
      <vt:lpstr>Function Implementation</vt:lpstr>
      <vt:lpstr>Function planSatisfiesUsage()</vt:lpstr>
      <vt:lpstr>Function desirabilityOf()</vt:lpstr>
      <vt:lpstr>Function findBestNPlans()</vt:lpstr>
      <vt:lpstr>Function findBestNPlans() (contd.)</vt:lpstr>
      <vt:lpstr>Code implementation </vt:lpstr>
      <vt:lpstr>Code Implementation (contd.)</vt:lpstr>
      <vt:lpstr>Firebase - Plans database</vt:lpstr>
      <vt:lpstr>Firebase - User Input database</vt:lpstr>
      <vt:lpstr>Firebase – User Input database (contd.)</vt:lpstr>
      <vt:lpstr>Plans.json</vt:lpstr>
      <vt:lpstr>Screenshots of Output</vt:lpstr>
      <vt:lpstr>Screenshots of Output (contd.)</vt:lpstr>
      <vt:lpstr>Screenshots of Output(contd.)</vt:lpstr>
      <vt:lpstr>Screenshots of Output(contd.)</vt:lpstr>
      <vt:lpstr>App Ratings</vt:lpstr>
      <vt:lpstr>User Plan Selection</vt:lpstr>
      <vt:lpstr>Performance Analysis</vt:lpstr>
      <vt:lpstr>Performance Analysis (contd.)</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System for Prepaid Mobile Recharging using APIs</dc:title>
  <cp:lastModifiedBy>Achyuth</cp:lastModifiedBy>
  <cp:revision>5</cp:revision>
  <dcterms:modified xsi:type="dcterms:W3CDTF">2015-03-14T07:49:18Z</dcterms:modified>
</cp:coreProperties>
</file>