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1" r:id="rId12"/>
    <p:sldId id="272" r:id="rId13"/>
    <p:sldId id="273" r:id="rId14"/>
    <p:sldId id="274"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8" r:id="rId35"/>
    <p:sldId id="295" r:id="rId36"/>
    <p:sldId id="27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A6542E-8F86-4DAE-BEC6-4BE9C770727B}"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74476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A6542E-8F86-4DAE-BEC6-4BE9C770727B}"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284434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A6542E-8F86-4DAE-BEC6-4BE9C770727B}"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60944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A6542E-8F86-4DAE-BEC6-4BE9C770727B}"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105168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6542E-8F86-4DAE-BEC6-4BE9C770727B}"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364197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A6542E-8F86-4DAE-BEC6-4BE9C770727B}"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359130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A6542E-8F86-4DAE-BEC6-4BE9C770727B}"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376043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A6542E-8F86-4DAE-BEC6-4BE9C770727B}"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70168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6542E-8F86-4DAE-BEC6-4BE9C770727B}"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201290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6542E-8F86-4DAE-BEC6-4BE9C770727B}"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28212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6542E-8F86-4DAE-BEC6-4BE9C770727B}"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7D75D-A5CC-46D7-AE77-6C84DA788A41}" type="slidenum">
              <a:rPr lang="en-IN" smtClean="0"/>
              <a:t>‹#›</a:t>
            </a:fld>
            <a:endParaRPr lang="en-IN"/>
          </a:p>
        </p:txBody>
      </p:sp>
    </p:spTree>
    <p:extLst>
      <p:ext uri="{BB962C8B-B14F-4D97-AF65-F5344CB8AC3E}">
        <p14:creationId xmlns:p14="http://schemas.microsoft.com/office/powerpoint/2010/main" val="130603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6542E-8F86-4DAE-BEC6-4BE9C770727B}" type="datetimeFigureOut">
              <a:rPr lang="en-IN" smtClean="0"/>
              <a:t>27-04-2021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7D75D-A5CC-46D7-AE77-6C84DA788A41}" type="slidenum">
              <a:rPr lang="en-IN" smtClean="0"/>
              <a:t>‹#›</a:t>
            </a:fld>
            <a:endParaRPr lang="en-IN"/>
          </a:p>
        </p:txBody>
      </p:sp>
    </p:spTree>
    <p:extLst>
      <p:ext uri="{BB962C8B-B14F-4D97-AF65-F5344CB8AC3E}">
        <p14:creationId xmlns:p14="http://schemas.microsoft.com/office/powerpoint/2010/main" val="321938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700" y="77274"/>
            <a:ext cx="11578106" cy="1236372"/>
          </a:xfrm>
        </p:spPr>
        <p:txBody>
          <a:bodyPr>
            <a:normAutofit/>
          </a:bodyPr>
          <a:lstStyle/>
          <a:p>
            <a:r>
              <a:rPr lang="en-US" sz="2400" b="1" dirty="0">
                <a:latin typeface="Arial" panose="020B0604020202020204" pitchFamily="34" charset="0"/>
                <a:cs typeface="Arial" panose="020B0604020202020204" pitchFamily="34" charset="0"/>
              </a:rPr>
              <a:t>CMR TECHNICAL CAMPUS</a:t>
            </a:r>
            <a:r>
              <a:rPr lang="en-US" sz="3200" b="1" dirty="0">
                <a:latin typeface="Arial" panose="020B0604020202020204" pitchFamily="34" charset="0"/>
                <a:cs typeface="Arial" panose="020B0604020202020204" pitchFamily="34" charset="0"/>
              </a:rPr>
              <a:t/>
            </a:r>
            <a:br>
              <a:rPr lang="en-US" sz="3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
            </a:r>
            <a:br>
              <a:rPr lang="en-US" sz="1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Accredited by NBA, Approved by AICTE, affiliated to JNTUH</a:t>
            </a:r>
            <a:br>
              <a:rPr lang="en-US" sz="1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Kandlakoya (v), Medchal Road, Hyderabad-501401</a:t>
            </a:r>
            <a:endParaRPr lang="en-IN" sz="12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44699" y="1612842"/>
            <a:ext cx="11578107" cy="5164427"/>
          </a:xfrm>
        </p:spPr>
        <p:txBody>
          <a:bodyPr>
            <a:normAutofit/>
          </a:bodyPr>
          <a:lstStyle/>
          <a:p>
            <a:r>
              <a:rPr lang="en-US" sz="4000" b="1" dirty="0">
                <a:effectLst>
                  <a:outerShdw blurRad="38100" dist="38100" dir="18900000" algn="bl" rotWithShape="0">
                    <a:srgbClr val="00B0F0">
                      <a:alpha val="43000"/>
                    </a:srgbClr>
                  </a:outerShdw>
                </a:effectLst>
                <a:latin typeface="Arial" pitchFamily="34" charset="0"/>
                <a:cs typeface="Arial" pitchFamily="34" charset="0"/>
              </a:rPr>
              <a:t>ANDROID APPLICATION: MyNotes APP</a:t>
            </a:r>
          </a:p>
          <a:p>
            <a:pPr algn="l"/>
            <a:endParaRPr lang="en-US" sz="2000" dirty="0" smtClean="0"/>
          </a:p>
          <a:p>
            <a:r>
              <a:rPr lang="en-US" b="1" dirty="0" smtClean="0"/>
              <a:t>Under Guidance</a:t>
            </a:r>
            <a:endParaRPr lang="en-US" dirty="0"/>
          </a:p>
          <a:p>
            <a:r>
              <a:rPr lang="en-US" dirty="0"/>
              <a:t>B. Ramji</a:t>
            </a:r>
          </a:p>
          <a:p>
            <a:r>
              <a:rPr lang="en-US" dirty="0"/>
              <a:t>(Assistant Professor)</a:t>
            </a:r>
          </a:p>
          <a:p>
            <a:pPr algn="r"/>
            <a:endParaRPr lang="en-US" sz="2000" b="1" dirty="0" smtClean="0"/>
          </a:p>
          <a:p>
            <a:pPr algn="r"/>
            <a:endParaRPr lang="en-US" sz="1800" b="1" dirty="0" smtClean="0"/>
          </a:p>
          <a:p>
            <a:pPr algn="l"/>
            <a:r>
              <a:rPr lang="en-US" sz="2000" b="1" dirty="0" smtClean="0"/>
              <a:t>Team Members</a:t>
            </a:r>
            <a:endParaRPr lang="en-US" sz="2000" b="1" dirty="0"/>
          </a:p>
          <a:p>
            <a:pPr algn="l"/>
            <a:r>
              <a:rPr lang="en-US" sz="2000" dirty="0"/>
              <a:t>Ankit Palahania  </a:t>
            </a:r>
            <a:r>
              <a:rPr lang="en-US" sz="2000" dirty="0" smtClean="0"/>
              <a:t>                    </a:t>
            </a:r>
            <a:r>
              <a:rPr lang="en-US" sz="2000" dirty="0"/>
              <a:t>(177R1A05K2)</a:t>
            </a:r>
          </a:p>
          <a:p>
            <a:pPr algn="l"/>
            <a:r>
              <a:rPr lang="en-US" sz="2000" dirty="0"/>
              <a:t>K. Shravya     </a:t>
            </a:r>
            <a:r>
              <a:rPr lang="en-US" sz="2000" dirty="0" smtClean="0"/>
              <a:t>                          </a:t>
            </a:r>
            <a:r>
              <a:rPr lang="en-US" sz="2000" dirty="0"/>
              <a:t>(177R1A05L4)</a:t>
            </a:r>
          </a:p>
          <a:p>
            <a:pPr algn="l"/>
            <a:r>
              <a:rPr lang="en-US" sz="2000" dirty="0"/>
              <a:t>Lingala Achyuth Reddy     </a:t>
            </a:r>
            <a:r>
              <a:rPr lang="en-US" sz="2000" dirty="0" smtClean="0"/>
              <a:t>    (</a:t>
            </a:r>
            <a:r>
              <a:rPr lang="en-US" sz="2000" dirty="0"/>
              <a:t>177R1A05L5</a:t>
            </a:r>
            <a:r>
              <a:rPr lang="en-US" sz="1600" dirty="0"/>
              <a:t>)</a:t>
            </a:r>
          </a:p>
          <a:p>
            <a:pPr algn="l"/>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67" y="128789"/>
            <a:ext cx="1429917" cy="1175078"/>
          </a:xfrm>
          <a:prstGeom prst="rect">
            <a:avLst/>
          </a:prstGeom>
        </p:spPr>
      </p:pic>
    </p:spTree>
    <p:extLst>
      <p:ext uri="{BB962C8B-B14F-4D97-AF65-F5344CB8AC3E}">
        <p14:creationId xmlns:p14="http://schemas.microsoft.com/office/powerpoint/2010/main" val="58466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 y="1"/>
            <a:ext cx="10515600" cy="812800"/>
          </a:xfrm>
        </p:spPr>
        <p:txBody>
          <a:bodyPr>
            <a:noAutofit/>
          </a:bodyPr>
          <a:lstStyle/>
          <a:p>
            <a:r>
              <a:rPr lang="en-US" sz="4800" b="1" dirty="0" smtClean="0">
                <a:latin typeface="+mn-lt"/>
              </a:rPr>
              <a:t>Architecture</a:t>
            </a:r>
            <a:endParaRPr lang="en-US" sz="4800" b="1" dirty="0">
              <a:latin typeface="+mn-lt"/>
            </a:endParaRPr>
          </a:p>
        </p:txBody>
      </p:sp>
      <p:pic>
        <p:nvPicPr>
          <p:cNvPr id="4" name="Picture 3"/>
          <p:cNvPicPr/>
          <p:nvPr/>
        </p:nvPicPr>
        <p:blipFill>
          <a:blip r:embed="rId2"/>
          <a:stretch>
            <a:fillRect/>
          </a:stretch>
        </p:blipFill>
        <p:spPr>
          <a:xfrm>
            <a:off x="2123440" y="904240"/>
            <a:ext cx="7142480" cy="4907280"/>
          </a:xfrm>
          <a:prstGeom prst="rect">
            <a:avLst/>
          </a:prstGeom>
        </p:spPr>
      </p:pic>
      <p:cxnSp>
        <p:nvCxnSpPr>
          <p:cNvPr id="5" name="Straight Connector 4"/>
          <p:cNvCxnSpPr/>
          <p:nvPr/>
        </p:nvCxnSpPr>
        <p:spPr>
          <a:xfrm flipV="1">
            <a:off x="274321" y="659559"/>
            <a:ext cx="1493519" cy="4231"/>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67840" y="655329"/>
            <a:ext cx="163576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78593" y="6073894"/>
            <a:ext cx="5832174" cy="369332"/>
          </a:xfrm>
          <a:prstGeom prst="rect">
            <a:avLst/>
          </a:prstGeom>
          <a:noFill/>
        </p:spPr>
        <p:txBody>
          <a:bodyPr wrap="none" rtlCol="0">
            <a:spAutoFit/>
          </a:bodyPr>
          <a:lstStyle/>
          <a:p>
            <a:r>
              <a:rPr lang="en-US" b="1" dirty="0" smtClean="0"/>
              <a:t>Fig: User interacting with the MyNotes Android Application</a:t>
            </a:r>
            <a:endParaRPr lang="en-US" b="1" dirty="0"/>
          </a:p>
        </p:txBody>
      </p:sp>
    </p:spTree>
    <p:extLst>
      <p:ext uri="{BB962C8B-B14F-4D97-AF65-F5344CB8AC3E}">
        <p14:creationId xmlns:p14="http://schemas.microsoft.com/office/powerpoint/2010/main" val="3432192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0" y="1"/>
            <a:ext cx="10515600" cy="770020"/>
          </a:xfrm>
        </p:spPr>
        <p:txBody>
          <a:bodyPr>
            <a:normAutofit/>
          </a:bodyPr>
          <a:lstStyle/>
          <a:p>
            <a:r>
              <a:rPr lang="en-US" b="1" dirty="0" smtClean="0">
                <a:latin typeface="+mn-lt"/>
              </a:rPr>
              <a:t>UML Diagrams </a:t>
            </a:r>
            <a:r>
              <a:rPr lang="en-US" sz="4000" b="1" dirty="0" smtClean="0">
                <a:latin typeface="+mn-lt"/>
              </a:rPr>
              <a:t>: 1) Use Case Diagram</a:t>
            </a:r>
            <a:endParaRPr lang="en-US" sz="4000" b="1" dirty="0">
              <a:latin typeface="+mn-lt"/>
            </a:endParaRPr>
          </a:p>
        </p:txBody>
      </p:sp>
      <p:cxnSp>
        <p:nvCxnSpPr>
          <p:cNvPr id="8" name="Straight Connector 7"/>
          <p:cNvCxnSpPr/>
          <p:nvPr/>
        </p:nvCxnSpPr>
        <p:spPr>
          <a:xfrm>
            <a:off x="279401" y="677334"/>
            <a:ext cx="3581399"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60800" y="677338"/>
            <a:ext cx="449072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67" y="787400"/>
            <a:ext cx="8500533"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656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 y="0"/>
            <a:ext cx="10668000" cy="753533"/>
          </a:xfrm>
        </p:spPr>
        <p:txBody>
          <a:bodyPr>
            <a:normAutofit/>
          </a:bodyPr>
          <a:lstStyle/>
          <a:p>
            <a:r>
              <a:rPr lang="en-US" sz="3600" b="1" dirty="0" smtClean="0">
                <a:latin typeface="+mn-lt"/>
              </a:rPr>
              <a:t>2) Class Diagram</a:t>
            </a:r>
            <a:endParaRPr lang="en-US" sz="3600" b="1" dirty="0">
              <a:latin typeface="+mn-lt"/>
            </a:endParaRPr>
          </a:p>
        </p:txBody>
      </p:sp>
      <p:cxnSp>
        <p:nvCxnSpPr>
          <p:cNvPr id="4" name="Straight Connector 3"/>
          <p:cNvCxnSpPr/>
          <p:nvPr/>
        </p:nvCxnSpPr>
        <p:spPr>
          <a:xfrm>
            <a:off x="152401" y="631615"/>
            <a:ext cx="1625599"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78000" y="631619"/>
            <a:ext cx="150368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9" y="711200"/>
            <a:ext cx="9469967" cy="404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86" r="6936"/>
          <a:stretch/>
        </p:blipFill>
        <p:spPr bwMode="auto">
          <a:xfrm>
            <a:off x="2789716" y="4754880"/>
            <a:ext cx="4738843" cy="222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266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1"/>
            <a:ext cx="10515600" cy="650239"/>
          </a:xfrm>
        </p:spPr>
        <p:txBody>
          <a:bodyPr>
            <a:normAutofit fontScale="90000"/>
          </a:bodyPr>
          <a:lstStyle/>
          <a:p>
            <a:r>
              <a:rPr lang="en-US" b="1" dirty="0" smtClean="0">
                <a:latin typeface="+mn-lt"/>
              </a:rPr>
              <a:t>3) SEQUENCE DIAGRAM</a:t>
            </a:r>
            <a:endParaRPr lang="en-US" b="1" dirty="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9" y="619761"/>
            <a:ext cx="9966961" cy="623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833121" y="530015"/>
            <a:ext cx="2346959"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80080" y="531714"/>
            <a:ext cx="221488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202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 y="-159161"/>
            <a:ext cx="10515600" cy="812799"/>
          </a:xfrm>
        </p:spPr>
        <p:txBody>
          <a:bodyPr>
            <a:normAutofit/>
          </a:bodyPr>
          <a:lstStyle/>
          <a:p>
            <a:r>
              <a:rPr lang="en-US" sz="3600" b="1" dirty="0" smtClean="0">
                <a:latin typeface="+mn-lt"/>
              </a:rPr>
              <a:t>4) ACTIVITY DIAGRAM</a:t>
            </a:r>
            <a:endParaRPr lang="en-US" sz="3600" b="1" dirty="0">
              <a:latin typeface="+mn-lt"/>
            </a:endParaRPr>
          </a:p>
        </p:txBody>
      </p:sp>
      <p:cxnSp>
        <p:nvCxnSpPr>
          <p:cNvPr id="4" name="Straight Connector 3"/>
          <p:cNvCxnSpPr/>
          <p:nvPr/>
        </p:nvCxnSpPr>
        <p:spPr>
          <a:xfrm flipV="1">
            <a:off x="2672080" y="502933"/>
            <a:ext cx="1757680" cy="170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40080" y="502933"/>
            <a:ext cx="2032000" cy="8465"/>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35" y="660400"/>
            <a:ext cx="9745663" cy="619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798" y="1371600"/>
            <a:ext cx="1731962"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477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92163"/>
          </a:xfrm>
        </p:spPr>
        <p:txBody>
          <a:bodyPr>
            <a:normAutofit/>
          </a:bodyPr>
          <a:lstStyle/>
          <a:p>
            <a:r>
              <a:rPr lang="en-US" b="1" dirty="0" smtClean="0">
                <a:latin typeface="+mn-lt"/>
              </a:rPr>
              <a:t>Sample Code : </a:t>
            </a:r>
            <a:r>
              <a:rPr lang="en-US" sz="3600" b="1" dirty="0" smtClean="0">
                <a:latin typeface="+mn-lt"/>
              </a:rPr>
              <a:t>1) MainActivity.java</a:t>
            </a:r>
            <a:endParaRPr lang="en-US" sz="4000" b="1" dirty="0">
              <a:latin typeface="+mn-lt"/>
            </a:endParaRPr>
          </a:p>
        </p:txBody>
      </p:sp>
      <p:cxnSp>
        <p:nvCxnSpPr>
          <p:cNvPr id="4" name="Straight Connector 3"/>
          <p:cNvCxnSpPr/>
          <p:nvPr/>
        </p:nvCxnSpPr>
        <p:spPr>
          <a:xfrm flipV="1">
            <a:off x="111760" y="700206"/>
            <a:ext cx="1605280" cy="4233"/>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17040" y="700206"/>
            <a:ext cx="14224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1760" y="858143"/>
            <a:ext cx="11866880" cy="5893921"/>
          </a:xfrm>
          <a:prstGeom prst="rect">
            <a:avLst/>
          </a:prstGeom>
        </p:spPr>
        <p:txBody>
          <a:bodyPr wrap="square">
            <a:spAutoFit/>
          </a:bodyPr>
          <a:lstStyle/>
          <a:p>
            <a:r>
              <a:rPr lang="en-US" sz="1400" dirty="0"/>
              <a:t>import </a:t>
            </a:r>
            <a:r>
              <a:rPr lang="en-US" sz="1400" dirty="0" err="1"/>
              <a:t>android.Manifest</a:t>
            </a:r>
            <a:r>
              <a:rPr lang="en-US" sz="1400" dirty="0"/>
              <a:t>;</a:t>
            </a:r>
          </a:p>
          <a:p>
            <a:r>
              <a:rPr lang="en-US" sz="1400" dirty="0"/>
              <a:t>import </a:t>
            </a:r>
            <a:r>
              <a:rPr lang="en-US" sz="1400" dirty="0" err="1"/>
              <a:t>android.annotation.SuppressLint</a:t>
            </a:r>
            <a:r>
              <a:rPr lang="en-US" sz="1400" dirty="0"/>
              <a:t>;</a:t>
            </a:r>
          </a:p>
          <a:p>
            <a:r>
              <a:rPr lang="en-US" sz="1400" dirty="0"/>
              <a:t>import </a:t>
            </a:r>
            <a:r>
              <a:rPr lang="en-US" sz="1400" dirty="0" err="1"/>
              <a:t>android.content.Intent</a:t>
            </a:r>
            <a:r>
              <a:rPr lang="en-US" sz="1400" dirty="0"/>
              <a:t>;</a:t>
            </a:r>
          </a:p>
          <a:p>
            <a:r>
              <a:rPr lang="en-US" sz="1400" dirty="0"/>
              <a:t>import </a:t>
            </a:r>
            <a:r>
              <a:rPr lang="en-US" sz="1400" dirty="0" err="1"/>
              <a:t>android.content.pm.PackageManager</a:t>
            </a:r>
            <a:r>
              <a:rPr lang="en-US" sz="1400" dirty="0"/>
              <a:t>;</a:t>
            </a:r>
          </a:p>
          <a:p>
            <a:r>
              <a:rPr lang="en-US" sz="1400" dirty="0"/>
              <a:t>import </a:t>
            </a:r>
            <a:r>
              <a:rPr lang="en-US" sz="1400" dirty="0" err="1"/>
              <a:t>android.database.Cursor</a:t>
            </a:r>
            <a:r>
              <a:rPr lang="en-US" sz="1400" dirty="0"/>
              <a:t>;</a:t>
            </a:r>
          </a:p>
          <a:p>
            <a:r>
              <a:rPr lang="en-US" sz="1400" dirty="0"/>
              <a:t>import </a:t>
            </a:r>
            <a:r>
              <a:rPr lang="en-US" sz="1400" dirty="0" err="1"/>
              <a:t>android.graphics.drawable.ColorDrawable</a:t>
            </a:r>
            <a:r>
              <a:rPr lang="en-US" sz="1400" dirty="0"/>
              <a:t>;</a:t>
            </a:r>
          </a:p>
          <a:p>
            <a:r>
              <a:rPr lang="en-US" sz="1400" dirty="0" smtClean="0"/>
              <a:t>import </a:t>
            </a:r>
            <a:r>
              <a:rPr lang="en-US" sz="1400" dirty="0" err="1"/>
              <a:t>android.provider.MediaStore</a:t>
            </a:r>
            <a:r>
              <a:rPr lang="en-US" sz="1400" dirty="0"/>
              <a:t>;</a:t>
            </a:r>
          </a:p>
          <a:p>
            <a:r>
              <a:rPr lang="en-US" sz="1400" dirty="0"/>
              <a:t>import </a:t>
            </a:r>
            <a:r>
              <a:rPr lang="en-US" sz="1400" dirty="0" err="1"/>
              <a:t>android.text.Editable</a:t>
            </a:r>
            <a:r>
              <a:rPr lang="en-US" sz="1400" dirty="0"/>
              <a:t>;</a:t>
            </a:r>
          </a:p>
          <a:p>
            <a:r>
              <a:rPr lang="en-US" sz="1400" dirty="0"/>
              <a:t>import </a:t>
            </a:r>
            <a:r>
              <a:rPr lang="en-US" sz="1400" dirty="0" err="1"/>
              <a:t>android.text.TextWatcher</a:t>
            </a:r>
            <a:r>
              <a:rPr lang="en-US" sz="1400" dirty="0"/>
              <a:t>;</a:t>
            </a:r>
          </a:p>
          <a:p>
            <a:r>
              <a:rPr lang="en-US" sz="1400" dirty="0"/>
              <a:t>import </a:t>
            </a:r>
            <a:r>
              <a:rPr lang="en-US" sz="1400" dirty="0" err="1"/>
              <a:t>android.util.Patterns</a:t>
            </a:r>
            <a:r>
              <a:rPr lang="en-US" sz="1400" dirty="0"/>
              <a:t>;</a:t>
            </a:r>
          </a:p>
          <a:p>
            <a:r>
              <a:rPr lang="en-US" sz="1400" dirty="0"/>
              <a:t>import </a:t>
            </a:r>
            <a:r>
              <a:rPr lang="en-US" sz="1400" dirty="0" err="1"/>
              <a:t>android.view.LayoutInflater</a:t>
            </a:r>
            <a:r>
              <a:rPr lang="en-US" sz="1400" dirty="0"/>
              <a:t>;</a:t>
            </a:r>
          </a:p>
          <a:p>
            <a:r>
              <a:rPr lang="en-US" sz="1400" dirty="0"/>
              <a:t>import </a:t>
            </a:r>
            <a:r>
              <a:rPr lang="en-US" sz="1400" dirty="0" err="1"/>
              <a:t>android.view.View</a:t>
            </a:r>
            <a:r>
              <a:rPr lang="en-US" sz="1400" dirty="0"/>
              <a:t>;</a:t>
            </a:r>
          </a:p>
          <a:p>
            <a:r>
              <a:rPr lang="en-US" sz="1400" dirty="0"/>
              <a:t>import </a:t>
            </a:r>
            <a:r>
              <a:rPr lang="en-US" sz="1400" dirty="0" err="1"/>
              <a:t>android.view.ViewGroup</a:t>
            </a:r>
            <a:r>
              <a:rPr lang="en-US" sz="1400" dirty="0"/>
              <a:t>;</a:t>
            </a:r>
          </a:p>
          <a:p>
            <a:r>
              <a:rPr lang="en-US" sz="1400" dirty="0"/>
              <a:t>import </a:t>
            </a:r>
            <a:r>
              <a:rPr lang="en-US" sz="1400" dirty="0" err="1"/>
              <a:t>android.widget.EditText</a:t>
            </a:r>
            <a:r>
              <a:rPr lang="en-US" sz="1400" dirty="0"/>
              <a:t>;</a:t>
            </a:r>
          </a:p>
          <a:p>
            <a:r>
              <a:rPr lang="en-US" sz="1400" dirty="0"/>
              <a:t>import </a:t>
            </a:r>
            <a:r>
              <a:rPr lang="en-US" sz="1400" dirty="0" err="1"/>
              <a:t>android.widget.ImageView</a:t>
            </a:r>
            <a:r>
              <a:rPr lang="en-US" sz="1400" dirty="0"/>
              <a:t>;</a:t>
            </a:r>
          </a:p>
          <a:p>
            <a:r>
              <a:rPr lang="en-US" sz="1400" dirty="0"/>
              <a:t>import </a:t>
            </a:r>
            <a:r>
              <a:rPr lang="en-US" sz="1400" dirty="0" err="1"/>
              <a:t>android.widget.Toast</a:t>
            </a:r>
            <a:r>
              <a:rPr lang="en-US" sz="1400" dirty="0"/>
              <a:t>;</a:t>
            </a:r>
          </a:p>
          <a:p>
            <a:r>
              <a:rPr lang="en-US" sz="1400" dirty="0"/>
              <a:t> </a:t>
            </a:r>
          </a:p>
          <a:p>
            <a:r>
              <a:rPr lang="en-US" sz="1400" dirty="0"/>
              <a:t>import </a:t>
            </a:r>
            <a:r>
              <a:rPr lang="en-US" sz="1400" dirty="0" err="1"/>
              <a:t>com.example.cleannotes.R</a:t>
            </a:r>
            <a:r>
              <a:rPr lang="en-US" sz="1400" dirty="0"/>
              <a:t>;</a:t>
            </a:r>
          </a:p>
          <a:p>
            <a:r>
              <a:rPr lang="en-US" sz="1400" dirty="0"/>
              <a:t> </a:t>
            </a:r>
          </a:p>
          <a:p>
            <a:r>
              <a:rPr lang="en-US" sz="1400" dirty="0"/>
              <a:t>import </a:t>
            </a:r>
            <a:r>
              <a:rPr lang="en-US" sz="1400" dirty="0" err="1"/>
              <a:t>com.example.cleannotes.adapters.NotesAdapter</a:t>
            </a:r>
            <a:r>
              <a:rPr lang="en-US" sz="1400" dirty="0"/>
              <a:t>;</a:t>
            </a:r>
          </a:p>
          <a:p>
            <a:r>
              <a:rPr lang="en-US" sz="1400" dirty="0"/>
              <a:t>import </a:t>
            </a:r>
            <a:r>
              <a:rPr lang="en-US" sz="1400" dirty="0" err="1"/>
              <a:t>com.example.cleannotes.database.NotesDatabase</a:t>
            </a:r>
            <a:r>
              <a:rPr lang="en-US" sz="1400" dirty="0"/>
              <a:t>;</a:t>
            </a:r>
          </a:p>
          <a:p>
            <a:r>
              <a:rPr lang="en-US" sz="1400" dirty="0"/>
              <a:t>import </a:t>
            </a:r>
            <a:r>
              <a:rPr lang="en-US" sz="1400" dirty="0" err="1"/>
              <a:t>com.example.cleannotes.entities.Note</a:t>
            </a:r>
            <a:r>
              <a:rPr lang="en-US" sz="1400" dirty="0"/>
              <a:t>;</a:t>
            </a:r>
          </a:p>
          <a:p>
            <a:r>
              <a:rPr lang="en-US" sz="1400" dirty="0"/>
              <a:t>import </a:t>
            </a:r>
            <a:r>
              <a:rPr lang="en-US" sz="1400" dirty="0" err="1"/>
              <a:t>com.example.cleannotes.listeners.NotesListener</a:t>
            </a:r>
            <a:r>
              <a:rPr lang="en-US" sz="1400" dirty="0"/>
              <a:t>;</a:t>
            </a:r>
          </a:p>
          <a:p>
            <a:r>
              <a:rPr lang="en-US" sz="1400" dirty="0"/>
              <a:t> </a:t>
            </a:r>
          </a:p>
          <a:p>
            <a:r>
              <a:rPr lang="en-US" sz="1400" dirty="0"/>
              <a:t>import </a:t>
            </a:r>
            <a:r>
              <a:rPr lang="en-US" sz="1400" dirty="0" err="1"/>
              <a:t>java.util.ArrayList</a:t>
            </a:r>
            <a:r>
              <a:rPr lang="en-US" sz="1400" dirty="0"/>
              <a:t>;</a:t>
            </a:r>
          </a:p>
          <a:p>
            <a:r>
              <a:rPr lang="en-US" sz="1400" dirty="0"/>
              <a:t>import </a:t>
            </a:r>
            <a:r>
              <a:rPr lang="en-US" sz="1400" dirty="0" err="1"/>
              <a:t>java.util.List</a:t>
            </a:r>
            <a:r>
              <a:rPr lang="en-US" sz="1400" dirty="0"/>
              <a:t>;</a:t>
            </a:r>
          </a:p>
          <a:p>
            <a:r>
              <a:rPr lang="en-US" sz="1300" dirty="0"/>
              <a:t> </a:t>
            </a:r>
          </a:p>
        </p:txBody>
      </p:sp>
    </p:spTree>
    <p:extLst>
      <p:ext uri="{BB962C8B-B14F-4D97-AF65-F5344CB8AC3E}">
        <p14:creationId xmlns:p14="http://schemas.microsoft.com/office/powerpoint/2010/main" val="3306861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201972"/>
          </a:xfrm>
          <a:prstGeom prst="rect">
            <a:avLst/>
          </a:prstGeom>
        </p:spPr>
        <p:txBody>
          <a:bodyPr wrap="square">
            <a:spAutoFit/>
          </a:bodyPr>
          <a:lstStyle/>
          <a:p>
            <a:r>
              <a:rPr lang="en-US" sz="1250" dirty="0"/>
              <a:t>public class </a:t>
            </a:r>
            <a:r>
              <a:rPr lang="en-US" sz="1250" dirty="0" err="1"/>
              <a:t>MainActivity</a:t>
            </a:r>
            <a:r>
              <a:rPr lang="en-US" sz="1250" dirty="0"/>
              <a:t> extends </a:t>
            </a:r>
            <a:r>
              <a:rPr lang="en-US" sz="1250" dirty="0" err="1"/>
              <a:t>AppCompatActivity</a:t>
            </a:r>
            <a:r>
              <a:rPr lang="en-US" sz="1250" dirty="0"/>
              <a:t> implements </a:t>
            </a:r>
            <a:r>
              <a:rPr lang="en-US" sz="1250" dirty="0" err="1"/>
              <a:t>NotesListener</a:t>
            </a:r>
            <a:endParaRPr lang="en-US" sz="1250" dirty="0"/>
          </a:p>
          <a:p>
            <a:r>
              <a:rPr lang="en-US" sz="1250" dirty="0"/>
              <a:t>{</a:t>
            </a:r>
          </a:p>
          <a:p>
            <a:r>
              <a:rPr lang="en-US" sz="1250" dirty="0"/>
              <a:t>        public static final </a:t>
            </a:r>
            <a:r>
              <a:rPr lang="en-US" sz="1250" dirty="0" err="1"/>
              <a:t>int</a:t>
            </a:r>
            <a:r>
              <a:rPr lang="en-US" sz="1250" dirty="0"/>
              <a:t> REQUEST_CODE_ADD_NOTE=1;  //USED TO ADD A NOTE</a:t>
            </a:r>
          </a:p>
          <a:p>
            <a:r>
              <a:rPr lang="en-US" sz="1250" dirty="0"/>
              <a:t>        public static final </a:t>
            </a:r>
            <a:r>
              <a:rPr lang="en-US" sz="1250" dirty="0" err="1"/>
              <a:t>int</a:t>
            </a:r>
            <a:r>
              <a:rPr lang="en-US" sz="1250" dirty="0"/>
              <a:t> REQUEST_CODE_UPDATE_NOTE=2; //USED TO UPDATE THE NOTE</a:t>
            </a:r>
          </a:p>
          <a:p>
            <a:r>
              <a:rPr lang="en-US" sz="1250" dirty="0"/>
              <a:t>        public static final </a:t>
            </a:r>
            <a:r>
              <a:rPr lang="en-US" sz="1250" dirty="0" err="1"/>
              <a:t>int</a:t>
            </a:r>
            <a:r>
              <a:rPr lang="en-US" sz="1250" dirty="0"/>
              <a:t> REQUEST_CODE_SHOW_NOTES =3; //USED TO DISPLAY ALL NOTES</a:t>
            </a:r>
          </a:p>
          <a:p>
            <a:r>
              <a:rPr lang="en-US" sz="1250" dirty="0"/>
              <a:t>        public static final </a:t>
            </a:r>
            <a:r>
              <a:rPr lang="en-US" sz="1250" dirty="0" err="1"/>
              <a:t>int</a:t>
            </a:r>
            <a:r>
              <a:rPr lang="en-US" sz="1250" dirty="0"/>
              <a:t> REQUEST_CODE_SELECT_IMAGE =4;</a:t>
            </a:r>
          </a:p>
          <a:p>
            <a:r>
              <a:rPr lang="en-US" sz="1250" dirty="0"/>
              <a:t>        public static final </a:t>
            </a:r>
            <a:r>
              <a:rPr lang="en-US" sz="1250" dirty="0" err="1"/>
              <a:t>int</a:t>
            </a:r>
            <a:r>
              <a:rPr lang="en-US" sz="1250" dirty="0"/>
              <a:t> REQUEST_CODE_STORAGE_PERMISSION=5;</a:t>
            </a:r>
          </a:p>
          <a:p>
            <a:r>
              <a:rPr lang="en-US" sz="1250" dirty="0"/>
              <a:t> </a:t>
            </a:r>
          </a:p>
          <a:p>
            <a:r>
              <a:rPr lang="en-US" sz="1250" dirty="0"/>
              <a:t>        private </a:t>
            </a:r>
            <a:r>
              <a:rPr lang="en-US" sz="1250" dirty="0" err="1"/>
              <a:t>RecyclerView</a:t>
            </a:r>
            <a:r>
              <a:rPr lang="en-US" sz="1250" dirty="0"/>
              <a:t> </a:t>
            </a:r>
            <a:r>
              <a:rPr lang="en-US" sz="1250" dirty="0" err="1"/>
              <a:t>notesRecyclerView</a:t>
            </a:r>
            <a:r>
              <a:rPr lang="en-US" sz="1250" dirty="0"/>
              <a:t>;</a:t>
            </a:r>
          </a:p>
          <a:p>
            <a:r>
              <a:rPr lang="en-US" sz="1250" dirty="0"/>
              <a:t>        private List&lt;Note&gt; </a:t>
            </a:r>
            <a:r>
              <a:rPr lang="en-US" sz="1250" dirty="0" err="1"/>
              <a:t>noteList</a:t>
            </a:r>
            <a:r>
              <a:rPr lang="en-US" sz="1250" dirty="0"/>
              <a:t>;</a:t>
            </a:r>
          </a:p>
          <a:p>
            <a:r>
              <a:rPr lang="en-US" sz="1250" dirty="0"/>
              <a:t>        private </a:t>
            </a:r>
            <a:r>
              <a:rPr lang="en-US" sz="1250" dirty="0" err="1"/>
              <a:t>NotesAdapter</a:t>
            </a:r>
            <a:r>
              <a:rPr lang="en-US" sz="1250" dirty="0"/>
              <a:t> </a:t>
            </a:r>
            <a:r>
              <a:rPr lang="en-US" sz="1250" dirty="0" err="1"/>
              <a:t>notesAdapter</a:t>
            </a:r>
            <a:r>
              <a:rPr lang="en-US" sz="1250" dirty="0"/>
              <a:t>;</a:t>
            </a:r>
          </a:p>
          <a:p>
            <a:r>
              <a:rPr lang="en-US" sz="1250" dirty="0"/>
              <a:t> </a:t>
            </a:r>
          </a:p>
          <a:p>
            <a:r>
              <a:rPr lang="en-US" sz="1250" dirty="0"/>
              <a:t>        private </a:t>
            </a:r>
            <a:r>
              <a:rPr lang="en-US" sz="1250" dirty="0" err="1"/>
              <a:t>int</a:t>
            </a:r>
            <a:r>
              <a:rPr lang="en-US" sz="1250" dirty="0"/>
              <a:t> </a:t>
            </a:r>
            <a:r>
              <a:rPr lang="en-US" sz="1250" dirty="0" err="1"/>
              <a:t>noteClickedPosition</a:t>
            </a:r>
            <a:r>
              <a:rPr lang="en-US" sz="1250" dirty="0"/>
              <a:t> = -1;</a:t>
            </a:r>
          </a:p>
          <a:p>
            <a:r>
              <a:rPr lang="en-US" sz="1250" dirty="0"/>
              <a:t> </a:t>
            </a:r>
          </a:p>
          <a:p>
            <a:r>
              <a:rPr lang="en-US" sz="1250" dirty="0"/>
              <a:t>        private </a:t>
            </a:r>
            <a:r>
              <a:rPr lang="en-US" sz="1250" dirty="0" err="1"/>
              <a:t>AlertDialog</a:t>
            </a:r>
            <a:r>
              <a:rPr lang="en-US" sz="1250" dirty="0"/>
              <a:t> </a:t>
            </a:r>
            <a:r>
              <a:rPr lang="en-US" sz="1250" dirty="0" err="1"/>
              <a:t>dialogAddURL</a:t>
            </a:r>
            <a:r>
              <a:rPr lang="en-US" sz="1250" dirty="0"/>
              <a:t>;</a:t>
            </a:r>
          </a:p>
          <a:p>
            <a:r>
              <a:rPr lang="en-US" sz="1250" dirty="0"/>
              <a:t> </a:t>
            </a:r>
          </a:p>
          <a:p>
            <a:r>
              <a:rPr lang="en-US" sz="1250" dirty="0"/>
              <a:t>    @Override</a:t>
            </a:r>
          </a:p>
          <a:p>
            <a:r>
              <a:rPr lang="en-US" sz="1250" dirty="0"/>
              <a:t>    protected void </a:t>
            </a:r>
            <a:r>
              <a:rPr lang="en-US" sz="1250" dirty="0" err="1"/>
              <a:t>onCreate</a:t>
            </a:r>
            <a:r>
              <a:rPr lang="en-US" sz="1250" dirty="0"/>
              <a:t>(@</a:t>
            </a:r>
            <a:r>
              <a:rPr lang="en-US" sz="1250" dirty="0" err="1"/>
              <a:t>Nullable</a:t>
            </a:r>
            <a:r>
              <a:rPr lang="en-US" sz="1250" dirty="0"/>
              <a:t> Bundle </a:t>
            </a:r>
            <a:r>
              <a:rPr lang="en-US" sz="1250" dirty="0" err="1"/>
              <a:t>savedInstanceState</a:t>
            </a:r>
            <a:r>
              <a:rPr lang="en-US" sz="1250" dirty="0"/>
              <a:t>) {</a:t>
            </a:r>
          </a:p>
          <a:p>
            <a:r>
              <a:rPr lang="en-US" sz="1250" dirty="0"/>
              <a:t>        </a:t>
            </a:r>
            <a:r>
              <a:rPr lang="en-US" sz="1250" dirty="0" err="1"/>
              <a:t>super.onCreate</a:t>
            </a:r>
            <a:r>
              <a:rPr lang="en-US" sz="1250" dirty="0"/>
              <a:t>(</a:t>
            </a:r>
            <a:r>
              <a:rPr lang="en-US" sz="1250" dirty="0" err="1"/>
              <a:t>savedInstanceState</a:t>
            </a:r>
            <a:r>
              <a:rPr lang="en-US" sz="1250" dirty="0"/>
              <a:t>);</a:t>
            </a:r>
          </a:p>
          <a:p>
            <a:r>
              <a:rPr lang="en-US" sz="1250" dirty="0"/>
              <a:t>        </a:t>
            </a:r>
            <a:r>
              <a:rPr lang="en-US" sz="1250" dirty="0" err="1"/>
              <a:t>setContentView</a:t>
            </a:r>
            <a:r>
              <a:rPr lang="en-US" sz="1250" dirty="0"/>
              <a:t>(</a:t>
            </a:r>
            <a:r>
              <a:rPr lang="en-US" sz="1250" dirty="0" err="1"/>
              <a:t>R.layout.activity_main</a:t>
            </a:r>
            <a:r>
              <a:rPr lang="en-US" sz="1250" dirty="0"/>
              <a:t>);</a:t>
            </a:r>
          </a:p>
          <a:p>
            <a:r>
              <a:rPr lang="en-US" sz="1250" dirty="0"/>
              <a:t> </a:t>
            </a:r>
          </a:p>
          <a:p>
            <a:r>
              <a:rPr lang="en-US" sz="1250" dirty="0"/>
              <a:t>        </a:t>
            </a:r>
            <a:r>
              <a:rPr lang="en-US" sz="1250" dirty="0" err="1"/>
              <a:t>ImageView</a:t>
            </a:r>
            <a:r>
              <a:rPr lang="en-US" sz="1250" dirty="0"/>
              <a:t> </a:t>
            </a:r>
            <a:r>
              <a:rPr lang="en-US" sz="1250" dirty="0" err="1"/>
              <a:t>imageAddNoteMain</a:t>
            </a:r>
            <a:r>
              <a:rPr lang="en-US" sz="1250" dirty="0"/>
              <a:t> = </a:t>
            </a:r>
            <a:r>
              <a:rPr lang="en-US" sz="1250" dirty="0" err="1"/>
              <a:t>findViewById</a:t>
            </a:r>
            <a:r>
              <a:rPr lang="en-US" sz="1250" dirty="0"/>
              <a:t>(</a:t>
            </a:r>
            <a:r>
              <a:rPr lang="en-US" sz="1250" dirty="0" err="1"/>
              <a:t>R.id.imageAddNoteMain</a:t>
            </a:r>
            <a:r>
              <a:rPr lang="en-US" sz="1250" dirty="0"/>
              <a:t>);</a:t>
            </a:r>
          </a:p>
          <a:p>
            <a:r>
              <a:rPr lang="en-US" sz="1250" dirty="0"/>
              <a:t>        </a:t>
            </a:r>
            <a:r>
              <a:rPr lang="en-US" sz="1250" dirty="0" err="1"/>
              <a:t>imageAddNoteMain.setOnClickListener</a:t>
            </a:r>
            <a:r>
              <a:rPr lang="en-US" sz="1250" dirty="0"/>
              <a:t>(new </a:t>
            </a:r>
            <a:r>
              <a:rPr lang="en-US" sz="1250" dirty="0" err="1"/>
              <a:t>View.OnClickListener</a:t>
            </a:r>
            <a:r>
              <a:rPr lang="en-US" sz="1250" dirty="0"/>
              <a:t>() {</a:t>
            </a:r>
          </a:p>
          <a:p>
            <a:r>
              <a:rPr lang="en-US" sz="1250" dirty="0"/>
              <a:t>            @Override</a:t>
            </a:r>
          </a:p>
          <a:p>
            <a:r>
              <a:rPr lang="en-US" sz="1250" dirty="0"/>
              <a:t>            public void </a:t>
            </a:r>
            <a:r>
              <a:rPr lang="en-US" sz="1250" dirty="0" err="1"/>
              <a:t>onClick</a:t>
            </a:r>
            <a:r>
              <a:rPr lang="en-US" sz="1250" dirty="0"/>
              <a:t>(View view) {</a:t>
            </a:r>
          </a:p>
          <a:p>
            <a:r>
              <a:rPr lang="en-US" sz="1250" dirty="0"/>
              <a:t>                </a:t>
            </a:r>
            <a:r>
              <a:rPr lang="en-US" sz="1250" dirty="0" err="1"/>
              <a:t>startActivityForResult</a:t>
            </a:r>
            <a:r>
              <a:rPr lang="en-US" sz="1250" dirty="0"/>
              <a:t>(</a:t>
            </a:r>
          </a:p>
          <a:p>
            <a:r>
              <a:rPr lang="en-US" sz="1250" dirty="0"/>
              <a:t>                        new Intent(</a:t>
            </a:r>
            <a:r>
              <a:rPr lang="en-US" sz="1250" dirty="0" err="1"/>
              <a:t>getApplicationContext</a:t>
            </a:r>
            <a:r>
              <a:rPr lang="en-US" sz="1250" dirty="0"/>
              <a:t>(), </a:t>
            </a:r>
            <a:r>
              <a:rPr lang="en-US" sz="1250" dirty="0" err="1"/>
              <a:t>CreateNoteActivity.class</a:t>
            </a:r>
            <a:r>
              <a:rPr lang="en-US" sz="1250" dirty="0"/>
              <a:t>), REQUEST_CODE_ADD_NOTE</a:t>
            </a:r>
          </a:p>
          <a:p>
            <a:r>
              <a:rPr lang="en-US" sz="1250" dirty="0"/>
              <a:t>                );</a:t>
            </a:r>
          </a:p>
          <a:p>
            <a:r>
              <a:rPr lang="en-US" sz="1250" dirty="0"/>
              <a:t>            }</a:t>
            </a:r>
          </a:p>
          <a:p>
            <a:r>
              <a:rPr lang="en-US" sz="1250" dirty="0"/>
              <a:t>        });</a:t>
            </a:r>
          </a:p>
          <a:p>
            <a:r>
              <a:rPr lang="en-US" sz="1250" dirty="0"/>
              <a:t> </a:t>
            </a:r>
          </a:p>
          <a:p>
            <a:r>
              <a:rPr lang="en-US" sz="1250" dirty="0"/>
              <a:t>        </a:t>
            </a:r>
            <a:r>
              <a:rPr lang="en-US" sz="1250" dirty="0" err="1"/>
              <a:t>notesRecyclerView</a:t>
            </a:r>
            <a:r>
              <a:rPr lang="en-US" sz="1250" dirty="0"/>
              <a:t> = </a:t>
            </a:r>
            <a:r>
              <a:rPr lang="en-US" sz="1250" dirty="0" err="1"/>
              <a:t>findViewById</a:t>
            </a:r>
            <a:r>
              <a:rPr lang="en-US" sz="1250" dirty="0"/>
              <a:t>(</a:t>
            </a:r>
            <a:r>
              <a:rPr lang="en-US" sz="1250" dirty="0" err="1"/>
              <a:t>R.id.notesRecyclerView</a:t>
            </a:r>
            <a:r>
              <a:rPr lang="en-US" sz="1250" dirty="0"/>
              <a:t>);</a:t>
            </a:r>
          </a:p>
          <a:p>
            <a:r>
              <a:rPr lang="en-US" sz="1250" dirty="0"/>
              <a:t>        </a:t>
            </a:r>
            <a:r>
              <a:rPr lang="en-US" sz="1250" dirty="0" err="1"/>
              <a:t>notesRecyclerView.setLayoutManager</a:t>
            </a:r>
            <a:r>
              <a:rPr lang="en-US" sz="1250" dirty="0"/>
              <a:t>(</a:t>
            </a:r>
          </a:p>
          <a:p>
            <a:r>
              <a:rPr lang="en-US" sz="1250" dirty="0"/>
              <a:t>                new </a:t>
            </a:r>
            <a:r>
              <a:rPr lang="en-US" sz="1250" dirty="0" err="1"/>
              <a:t>StaggeredGridLayoutManager</a:t>
            </a:r>
            <a:r>
              <a:rPr lang="en-US" sz="1250" dirty="0"/>
              <a:t>(2,StaggeredGridLayoutManager.VERTICAL)</a:t>
            </a:r>
          </a:p>
          <a:p>
            <a:r>
              <a:rPr lang="en-US" sz="1250" dirty="0"/>
              <a:t>        );</a:t>
            </a:r>
          </a:p>
          <a:p>
            <a:r>
              <a:rPr lang="en-US" sz="1250" dirty="0"/>
              <a:t> </a:t>
            </a:r>
          </a:p>
          <a:p>
            <a:r>
              <a:rPr lang="en-US" sz="1200" dirty="0"/>
              <a:t>        </a:t>
            </a:r>
          </a:p>
        </p:txBody>
      </p:sp>
    </p:spTree>
    <p:extLst>
      <p:ext uri="{BB962C8B-B14F-4D97-AF65-F5344CB8AC3E}">
        <p14:creationId xmlns:p14="http://schemas.microsoft.com/office/powerpoint/2010/main" val="66530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spAutoFit/>
          </a:bodyPr>
          <a:lstStyle/>
          <a:p>
            <a:r>
              <a:rPr lang="en-US" sz="1200" dirty="0" err="1"/>
              <a:t>noteList</a:t>
            </a:r>
            <a:r>
              <a:rPr lang="en-US" sz="1200" dirty="0"/>
              <a:t> = new </a:t>
            </a:r>
            <a:r>
              <a:rPr lang="en-US" sz="1200" dirty="0" err="1"/>
              <a:t>ArrayList</a:t>
            </a:r>
            <a:r>
              <a:rPr lang="en-US" sz="1200" dirty="0"/>
              <a:t>&lt;&gt;();</a:t>
            </a:r>
          </a:p>
          <a:p>
            <a:r>
              <a:rPr lang="en-US" sz="1200" dirty="0"/>
              <a:t>        </a:t>
            </a:r>
            <a:r>
              <a:rPr lang="en-US" sz="1200" dirty="0" err="1"/>
              <a:t>notesAdapter</a:t>
            </a:r>
            <a:r>
              <a:rPr lang="en-US" sz="1200" dirty="0"/>
              <a:t> = new </a:t>
            </a:r>
            <a:r>
              <a:rPr lang="en-US" sz="1200" dirty="0" err="1"/>
              <a:t>NotesAdapter</a:t>
            </a:r>
            <a:r>
              <a:rPr lang="en-US" sz="1200" dirty="0"/>
              <a:t>(</a:t>
            </a:r>
            <a:r>
              <a:rPr lang="en-US" sz="1200" dirty="0" err="1"/>
              <a:t>noteList</a:t>
            </a:r>
            <a:r>
              <a:rPr lang="en-US" sz="1200" dirty="0"/>
              <a:t>, this);</a:t>
            </a:r>
          </a:p>
          <a:p>
            <a:r>
              <a:rPr lang="en-US" sz="1200" dirty="0"/>
              <a:t>        </a:t>
            </a:r>
            <a:r>
              <a:rPr lang="en-US" sz="1200" dirty="0" err="1"/>
              <a:t>notesRecyclerView.setAdapter</a:t>
            </a:r>
            <a:r>
              <a:rPr lang="en-US" sz="1200" dirty="0"/>
              <a:t>(</a:t>
            </a:r>
            <a:r>
              <a:rPr lang="en-US" sz="1200" dirty="0" err="1"/>
              <a:t>notesAdapter</a:t>
            </a:r>
            <a:r>
              <a:rPr lang="en-US" sz="1200" dirty="0"/>
              <a:t>);</a:t>
            </a:r>
          </a:p>
          <a:p>
            <a:r>
              <a:rPr lang="en-US" sz="1200" dirty="0"/>
              <a:t> </a:t>
            </a:r>
          </a:p>
          <a:p>
            <a:r>
              <a:rPr lang="en-US" sz="1200" dirty="0"/>
              <a:t>        </a:t>
            </a:r>
            <a:r>
              <a:rPr lang="en-US" sz="1200" dirty="0" err="1"/>
              <a:t>getNotes</a:t>
            </a:r>
            <a:r>
              <a:rPr lang="en-US" sz="1200" dirty="0"/>
              <a:t>(REQUEST_CODE_SHOW_NOTES, false);</a:t>
            </a:r>
          </a:p>
          <a:p>
            <a:r>
              <a:rPr lang="en-US" sz="1200" dirty="0"/>
              <a:t> </a:t>
            </a:r>
          </a:p>
          <a:p>
            <a:r>
              <a:rPr lang="en-US" sz="1200" dirty="0"/>
              <a:t> </a:t>
            </a:r>
          </a:p>
          <a:p>
            <a:r>
              <a:rPr lang="en-US" sz="1200" dirty="0"/>
              <a:t>        </a:t>
            </a:r>
            <a:r>
              <a:rPr lang="en-US" sz="1200" dirty="0" err="1"/>
              <a:t>EditText</a:t>
            </a:r>
            <a:r>
              <a:rPr lang="en-US" sz="1200" dirty="0"/>
              <a:t> </a:t>
            </a:r>
            <a:r>
              <a:rPr lang="en-US" sz="1200" dirty="0" err="1"/>
              <a:t>inputSearch</a:t>
            </a:r>
            <a:r>
              <a:rPr lang="en-US" sz="1200" dirty="0"/>
              <a:t> = </a:t>
            </a:r>
            <a:r>
              <a:rPr lang="en-US" sz="1200" dirty="0" err="1"/>
              <a:t>findViewById</a:t>
            </a:r>
            <a:r>
              <a:rPr lang="en-US" sz="1200" dirty="0"/>
              <a:t>(</a:t>
            </a:r>
            <a:r>
              <a:rPr lang="en-US" sz="1200" dirty="0" err="1"/>
              <a:t>R.id.inputSearch</a:t>
            </a:r>
            <a:r>
              <a:rPr lang="en-US" sz="1200" dirty="0"/>
              <a:t>);</a:t>
            </a:r>
          </a:p>
          <a:p>
            <a:r>
              <a:rPr lang="en-US" sz="1200" dirty="0"/>
              <a:t>        </a:t>
            </a:r>
            <a:r>
              <a:rPr lang="en-US" sz="1200" dirty="0" err="1"/>
              <a:t>inputSearch.addTextChangedListener</a:t>
            </a:r>
            <a:r>
              <a:rPr lang="en-US" sz="1200" dirty="0"/>
              <a:t>(new </a:t>
            </a:r>
            <a:r>
              <a:rPr lang="en-US" sz="1200" dirty="0" err="1"/>
              <a:t>TextWatcher</a:t>
            </a:r>
            <a:r>
              <a:rPr lang="en-US" sz="1200" dirty="0"/>
              <a:t>() {</a:t>
            </a:r>
          </a:p>
          <a:p>
            <a:r>
              <a:rPr lang="en-US" sz="1200" dirty="0"/>
              <a:t>            @Override</a:t>
            </a:r>
          </a:p>
          <a:p>
            <a:r>
              <a:rPr lang="en-US" sz="1200" dirty="0"/>
              <a:t>            public void </a:t>
            </a:r>
            <a:r>
              <a:rPr lang="en-US" sz="1200" dirty="0" err="1"/>
              <a:t>beforeTextChanged</a:t>
            </a:r>
            <a:r>
              <a:rPr lang="en-US" sz="1200" dirty="0"/>
              <a:t>(</a:t>
            </a:r>
            <a:r>
              <a:rPr lang="en-US" sz="1200" dirty="0" err="1"/>
              <a:t>CharSequence</a:t>
            </a:r>
            <a:r>
              <a:rPr lang="en-US" sz="1200" dirty="0"/>
              <a:t> s, </a:t>
            </a:r>
            <a:r>
              <a:rPr lang="en-US" sz="1200" dirty="0" err="1"/>
              <a:t>int</a:t>
            </a:r>
            <a:r>
              <a:rPr lang="en-US" sz="1200" dirty="0"/>
              <a:t> start, </a:t>
            </a:r>
            <a:r>
              <a:rPr lang="en-US" sz="1200" dirty="0" err="1"/>
              <a:t>int</a:t>
            </a:r>
            <a:r>
              <a:rPr lang="en-US" sz="1200" dirty="0"/>
              <a:t> count, </a:t>
            </a:r>
            <a:r>
              <a:rPr lang="en-US" sz="1200" dirty="0" err="1"/>
              <a:t>int</a:t>
            </a:r>
            <a:r>
              <a:rPr lang="en-US" sz="1200" dirty="0"/>
              <a:t> after) {</a:t>
            </a:r>
          </a:p>
          <a:p>
            <a:r>
              <a:rPr lang="en-US" sz="1200" dirty="0"/>
              <a:t> </a:t>
            </a:r>
          </a:p>
          <a:p>
            <a:r>
              <a:rPr lang="en-US" sz="1200" dirty="0"/>
              <a:t>            }</a:t>
            </a:r>
          </a:p>
          <a:p>
            <a:r>
              <a:rPr lang="en-US" sz="1200" dirty="0"/>
              <a:t> </a:t>
            </a:r>
          </a:p>
          <a:p>
            <a:r>
              <a:rPr lang="en-US" sz="1200" dirty="0"/>
              <a:t>            @Override</a:t>
            </a:r>
          </a:p>
          <a:p>
            <a:r>
              <a:rPr lang="en-US" sz="1200" dirty="0"/>
              <a:t>            public void </a:t>
            </a:r>
            <a:r>
              <a:rPr lang="en-US" sz="1200" dirty="0" err="1"/>
              <a:t>onTextChanged</a:t>
            </a:r>
            <a:r>
              <a:rPr lang="en-US" sz="1200" dirty="0"/>
              <a:t>(</a:t>
            </a:r>
            <a:r>
              <a:rPr lang="en-US" sz="1200" dirty="0" err="1"/>
              <a:t>CharSequence</a:t>
            </a:r>
            <a:r>
              <a:rPr lang="en-US" sz="1200" dirty="0"/>
              <a:t> s, </a:t>
            </a:r>
            <a:r>
              <a:rPr lang="en-US" sz="1200" dirty="0" err="1"/>
              <a:t>int</a:t>
            </a:r>
            <a:r>
              <a:rPr lang="en-US" sz="1200" dirty="0"/>
              <a:t> start, </a:t>
            </a:r>
            <a:r>
              <a:rPr lang="en-US" sz="1200" dirty="0" err="1"/>
              <a:t>int</a:t>
            </a:r>
            <a:r>
              <a:rPr lang="en-US" sz="1200" dirty="0"/>
              <a:t> before, </a:t>
            </a:r>
            <a:r>
              <a:rPr lang="en-US" sz="1200" dirty="0" err="1"/>
              <a:t>int</a:t>
            </a:r>
            <a:r>
              <a:rPr lang="en-US" sz="1200" dirty="0"/>
              <a:t> count) {</a:t>
            </a:r>
          </a:p>
          <a:p>
            <a:r>
              <a:rPr lang="en-US" sz="1200" dirty="0"/>
              <a:t>                </a:t>
            </a:r>
            <a:r>
              <a:rPr lang="en-US" sz="1200" dirty="0" err="1"/>
              <a:t>notesAdapter.cancelTimer</a:t>
            </a:r>
            <a:r>
              <a:rPr lang="en-US" sz="1200" dirty="0"/>
              <a:t>();</a:t>
            </a:r>
          </a:p>
          <a:p>
            <a:r>
              <a:rPr lang="en-US" sz="1200" dirty="0"/>
              <a:t>            }</a:t>
            </a:r>
          </a:p>
          <a:p>
            <a:r>
              <a:rPr lang="en-US" sz="1200" dirty="0"/>
              <a:t> </a:t>
            </a:r>
          </a:p>
          <a:p>
            <a:r>
              <a:rPr lang="en-US" sz="1200" dirty="0"/>
              <a:t>            @Override</a:t>
            </a:r>
          </a:p>
          <a:p>
            <a:r>
              <a:rPr lang="en-US" sz="1200" dirty="0"/>
              <a:t>            public void </a:t>
            </a:r>
            <a:r>
              <a:rPr lang="en-US" sz="1200" dirty="0" err="1"/>
              <a:t>afterTextChanged</a:t>
            </a:r>
            <a:r>
              <a:rPr lang="en-US" sz="1200" dirty="0"/>
              <a:t>(Editable s) {</a:t>
            </a:r>
          </a:p>
          <a:p>
            <a:r>
              <a:rPr lang="en-US" sz="1200" dirty="0"/>
              <a:t>                if(</a:t>
            </a:r>
            <a:r>
              <a:rPr lang="en-US" sz="1200" dirty="0" err="1"/>
              <a:t>noteList.size</a:t>
            </a:r>
            <a:r>
              <a:rPr lang="en-US" sz="1200" dirty="0"/>
              <a:t>()!=0)</a:t>
            </a:r>
          </a:p>
          <a:p>
            <a:r>
              <a:rPr lang="en-US" sz="1200" dirty="0"/>
              <a:t>                {</a:t>
            </a:r>
          </a:p>
          <a:p>
            <a:r>
              <a:rPr lang="en-US" sz="1200" dirty="0"/>
              <a:t>                    </a:t>
            </a:r>
            <a:r>
              <a:rPr lang="en-US" sz="1200" dirty="0" err="1"/>
              <a:t>notesAdapter.searchNotes</a:t>
            </a:r>
            <a:r>
              <a:rPr lang="en-US" sz="1200" dirty="0"/>
              <a:t>(</a:t>
            </a:r>
            <a:r>
              <a:rPr lang="en-US" sz="1200" dirty="0" err="1"/>
              <a:t>s.toString</a:t>
            </a:r>
            <a:r>
              <a:rPr lang="en-US" sz="1200" dirty="0"/>
              <a:t>());</a:t>
            </a:r>
          </a:p>
          <a:p>
            <a:r>
              <a:rPr lang="en-US" sz="1200" dirty="0"/>
              <a:t>                }</a:t>
            </a:r>
          </a:p>
          <a:p>
            <a:r>
              <a:rPr lang="en-US" sz="1200" dirty="0"/>
              <a:t>            }</a:t>
            </a:r>
          </a:p>
          <a:p>
            <a:r>
              <a:rPr lang="en-US" sz="1200" dirty="0"/>
              <a:t>        });</a:t>
            </a:r>
          </a:p>
          <a:p>
            <a:r>
              <a:rPr lang="en-US" sz="1200" dirty="0"/>
              <a:t> </a:t>
            </a:r>
          </a:p>
          <a:p>
            <a:r>
              <a:rPr lang="en-US" sz="1200" dirty="0"/>
              <a:t> </a:t>
            </a:r>
          </a:p>
          <a:p>
            <a:r>
              <a:rPr lang="en-US" sz="1200" dirty="0"/>
              <a:t>        </a:t>
            </a:r>
            <a:r>
              <a:rPr lang="en-US" sz="1200" dirty="0" err="1"/>
              <a:t>findViewById</a:t>
            </a:r>
            <a:r>
              <a:rPr lang="en-US" sz="1200" dirty="0"/>
              <a:t>(</a:t>
            </a:r>
            <a:r>
              <a:rPr lang="en-US" sz="1200" dirty="0" err="1"/>
              <a:t>R.id.imageAddNote</a:t>
            </a:r>
            <a:r>
              <a:rPr lang="en-US" sz="1200" dirty="0"/>
              <a:t>).</a:t>
            </a:r>
            <a:r>
              <a:rPr lang="en-US" sz="1200" dirty="0" err="1"/>
              <a:t>setOnClickListener</a:t>
            </a:r>
            <a:r>
              <a:rPr lang="en-US" sz="1200" dirty="0"/>
              <a:t>(new </a:t>
            </a:r>
            <a:r>
              <a:rPr lang="en-US" sz="1200" dirty="0" err="1"/>
              <a:t>View.OnClickListener</a:t>
            </a:r>
            <a:r>
              <a:rPr lang="en-US" sz="1200" dirty="0"/>
              <a:t>() {</a:t>
            </a:r>
          </a:p>
          <a:p>
            <a:r>
              <a:rPr lang="en-US" sz="1200" dirty="0"/>
              <a:t>            @Override</a:t>
            </a:r>
          </a:p>
          <a:p>
            <a:r>
              <a:rPr lang="en-US" sz="1200" dirty="0"/>
              <a:t>            public void </a:t>
            </a:r>
            <a:r>
              <a:rPr lang="en-US" sz="1200" dirty="0" err="1"/>
              <a:t>onClick</a:t>
            </a:r>
            <a:r>
              <a:rPr lang="en-US" sz="1200" dirty="0"/>
              <a:t>(View v) {</a:t>
            </a:r>
          </a:p>
          <a:p>
            <a:r>
              <a:rPr lang="en-US" sz="1200" dirty="0"/>
              <a:t>                </a:t>
            </a:r>
            <a:r>
              <a:rPr lang="en-US" sz="1200" dirty="0" err="1"/>
              <a:t>startActivityForResult</a:t>
            </a:r>
            <a:r>
              <a:rPr lang="en-US" sz="1200" dirty="0"/>
              <a:t>(</a:t>
            </a:r>
          </a:p>
          <a:p>
            <a:r>
              <a:rPr lang="en-US" sz="1200" dirty="0"/>
              <a:t>                        new Intent(</a:t>
            </a:r>
            <a:r>
              <a:rPr lang="en-US" sz="1200" dirty="0" err="1"/>
              <a:t>getApplicationContext</a:t>
            </a:r>
            <a:r>
              <a:rPr lang="en-US" sz="1200" dirty="0"/>
              <a:t>(), </a:t>
            </a:r>
            <a:r>
              <a:rPr lang="en-US" sz="1200" dirty="0" err="1"/>
              <a:t>CreateNoteActivity.class</a:t>
            </a:r>
            <a:r>
              <a:rPr lang="en-US" sz="1200" dirty="0"/>
              <a:t>), REQUEST_CODE_ADD_NOTE</a:t>
            </a:r>
          </a:p>
          <a:p>
            <a:r>
              <a:rPr lang="en-US" sz="1200" dirty="0"/>
              <a:t>                );</a:t>
            </a:r>
          </a:p>
          <a:p>
            <a:r>
              <a:rPr lang="en-US" sz="1200" dirty="0"/>
              <a:t>            }</a:t>
            </a:r>
          </a:p>
          <a:p>
            <a:r>
              <a:rPr lang="en-US" sz="1200" dirty="0"/>
              <a:t>        });</a:t>
            </a:r>
          </a:p>
          <a:p>
            <a:r>
              <a:rPr lang="en-US" sz="1200" dirty="0"/>
              <a:t> </a:t>
            </a:r>
          </a:p>
        </p:txBody>
      </p:sp>
    </p:spTree>
    <p:extLst>
      <p:ext uri="{BB962C8B-B14F-4D97-AF65-F5344CB8AC3E}">
        <p14:creationId xmlns:p14="http://schemas.microsoft.com/office/powerpoint/2010/main" val="981923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0"/>
            <a:ext cx="11968480" cy="7109639"/>
          </a:xfrm>
          <a:prstGeom prst="rect">
            <a:avLst/>
          </a:prstGeom>
        </p:spPr>
        <p:txBody>
          <a:bodyPr wrap="square">
            <a:spAutoFit/>
          </a:bodyPr>
          <a:lstStyle/>
          <a:p>
            <a:r>
              <a:rPr lang="en-US" sz="1200" dirty="0" err="1"/>
              <a:t>findViewById</a:t>
            </a:r>
            <a:r>
              <a:rPr lang="en-US" sz="1200" dirty="0"/>
              <a:t>(</a:t>
            </a:r>
            <a:r>
              <a:rPr lang="en-US" sz="1200" dirty="0" err="1"/>
              <a:t>R.id.imageAddImage</a:t>
            </a:r>
            <a:r>
              <a:rPr lang="en-US" sz="1200" dirty="0"/>
              <a:t>).</a:t>
            </a:r>
            <a:r>
              <a:rPr lang="en-US" sz="1200" dirty="0" err="1"/>
              <a:t>setOnClickListener</a:t>
            </a:r>
            <a:r>
              <a:rPr lang="en-US" sz="1200" dirty="0"/>
              <a:t>(new </a:t>
            </a:r>
            <a:r>
              <a:rPr lang="en-US" sz="1200" dirty="0" err="1"/>
              <a:t>View.OnClickListener</a:t>
            </a:r>
            <a:r>
              <a:rPr lang="en-US" sz="1200" dirty="0"/>
              <a:t>() {</a:t>
            </a:r>
          </a:p>
          <a:p>
            <a:r>
              <a:rPr lang="en-US" sz="1200" dirty="0"/>
              <a:t>            @Override</a:t>
            </a:r>
          </a:p>
          <a:p>
            <a:r>
              <a:rPr lang="en-US" sz="1200" dirty="0"/>
              <a:t>            public void </a:t>
            </a:r>
            <a:r>
              <a:rPr lang="en-US" sz="1200" dirty="0" err="1"/>
              <a:t>onClick</a:t>
            </a:r>
            <a:r>
              <a:rPr lang="en-US" sz="1200" dirty="0"/>
              <a:t>(View v) {</a:t>
            </a:r>
          </a:p>
          <a:p>
            <a:r>
              <a:rPr lang="en-US" sz="1200" dirty="0"/>
              <a:t>                if(</a:t>
            </a:r>
            <a:r>
              <a:rPr lang="en-US" sz="1200" dirty="0" err="1"/>
              <a:t>ContextCompat.checkSelfPermission</a:t>
            </a:r>
            <a:r>
              <a:rPr lang="en-US" sz="1200" dirty="0"/>
              <a:t>(</a:t>
            </a:r>
          </a:p>
          <a:p>
            <a:r>
              <a:rPr lang="en-US" sz="1200" dirty="0"/>
              <a:t>                        </a:t>
            </a:r>
            <a:r>
              <a:rPr lang="en-US" sz="1200" dirty="0" err="1"/>
              <a:t>getApplicationContext</a:t>
            </a:r>
            <a:r>
              <a:rPr lang="en-US" sz="1200" dirty="0"/>
              <a:t>() , </a:t>
            </a:r>
            <a:r>
              <a:rPr lang="en-US" sz="1200" dirty="0" err="1"/>
              <a:t>Manifest.permission.READ_EXTERNAL_STORAGE</a:t>
            </a:r>
            <a:endParaRPr lang="en-US" sz="1200" dirty="0"/>
          </a:p>
          <a:p>
            <a:r>
              <a:rPr lang="en-US" sz="1200" dirty="0"/>
              <a:t>                )  != </a:t>
            </a:r>
            <a:r>
              <a:rPr lang="en-US" sz="1200" dirty="0" err="1"/>
              <a:t>PackageManager.PERMISSION_GRANTED</a:t>
            </a:r>
            <a:r>
              <a:rPr lang="en-US" sz="1200" dirty="0"/>
              <a:t>)</a:t>
            </a:r>
          </a:p>
          <a:p>
            <a:r>
              <a:rPr lang="en-US" sz="1200" dirty="0"/>
              <a:t>                {</a:t>
            </a:r>
          </a:p>
          <a:p>
            <a:r>
              <a:rPr lang="en-US" sz="1200" dirty="0"/>
              <a:t>                    </a:t>
            </a:r>
            <a:r>
              <a:rPr lang="en-US" sz="1200" dirty="0" err="1"/>
              <a:t>ActivityCompat.requestPermissions</a:t>
            </a:r>
            <a:r>
              <a:rPr lang="en-US" sz="1200" dirty="0"/>
              <a:t>(</a:t>
            </a:r>
          </a:p>
          <a:p>
            <a:r>
              <a:rPr lang="en-US" sz="1200" dirty="0"/>
              <a:t>                            </a:t>
            </a:r>
            <a:r>
              <a:rPr lang="en-US" sz="1200" dirty="0" err="1"/>
              <a:t>MainActivity.this</a:t>
            </a:r>
            <a:r>
              <a:rPr lang="en-US" sz="1200" dirty="0"/>
              <a:t>,</a:t>
            </a:r>
          </a:p>
          <a:p>
            <a:r>
              <a:rPr lang="en-US" sz="1200" dirty="0"/>
              <a:t>                            new String[] {</a:t>
            </a:r>
            <a:r>
              <a:rPr lang="en-US" sz="1200" dirty="0" err="1"/>
              <a:t>Manifest.permission.READ_EXTERNAL_STORAGE</a:t>
            </a:r>
            <a:r>
              <a:rPr lang="en-US" sz="1200" dirty="0"/>
              <a:t>},</a:t>
            </a:r>
          </a:p>
          <a:p>
            <a:r>
              <a:rPr lang="en-US" sz="1200" dirty="0"/>
              <a:t>                            REQUEST_CODE_STORAGE_PERMISSION</a:t>
            </a:r>
          </a:p>
          <a:p>
            <a:r>
              <a:rPr lang="en-US" sz="1200" dirty="0"/>
              <a:t>                    );</a:t>
            </a:r>
          </a:p>
          <a:p>
            <a:r>
              <a:rPr lang="en-US" sz="1200" dirty="0"/>
              <a:t>                }</a:t>
            </a:r>
          </a:p>
          <a:p>
            <a:r>
              <a:rPr lang="en-US" sz="1200" dirty="0"/>
              <a:t>                else</a:t>
            </a:r>
          </a:p>
          <a:p>
            <a:r>
              <a:rPr lang="en-US" sz="1200" dirty="0"/>
              <a:t>                {</a:t>
            </a:r>
          </a:p>
          <a:p>
            <a:r>
              <a:rPr lang="en-US" sz="1200" dirty="0"/>
              <a:t>                    </a:t>
            </a:r>
            <a:r>
              <a:rPr lang="en-US" sz="1200" dirty="0" err="1"/>
              <a:t>selectImage</a:t>
            </a:r>
            <a:r>
              <a:rPr lang="en-US" sz="1200" dirty="0"/>
              <a:t>();</a:t>
            </a:r>
          </a:p>
          <a:p>
            <a:r>
              <a:rPr lang="en-US" sz="1200" dirty="0"/>
              <a:t>                }</a:t>
            </a:r>
          </a:p>
          <a:p>
            <a:r>
              <a:rPr lang="en-US" sz="1200" dirty="0"/>
              <a:t>            }</a:t>
            </a:r>
          </a:p>
          <a:p>
            <a:r>
              <a:rPr lang="en-US" sz="1200" dirty="0"/>
              <a:t>        </a:t>
            </a:r>
            <a:r>
              <a:rPr lang="en-US" sz="1200" dirty="0" smtClean="0"/>
              <a:t>});</a:t>
            </a:r>
          </a:p>
          <a:p>
            <a:r>
              <a:rPr lang="en-US" sz="1200" dirty="0" err="1"/>
              <a:t>findViewById</a:t>
            </a:r>
            <a:r>
              <a:rPr lang="en-US" sz="1200" dirty="0"/>
              <a:t>(</a:t>
            </a:r>
            <a:r>
              <a:rPr lang="en-US" sz="1200" dirty="0" err="1"/>
              <a:t>R.id.imageAddWebLink</a:t>
            </a:r>
            <a:r>
              <a:rPr lang="en-US" sz="1200" dirty="0"/>
              <a:t>).</a:t>
            </a:r>
            <a:r>
              <a:rPr lang="en-US" sz="1200" dirty="0" err="1"/>
              <a:t>setOnClickListener</a:t>
            </a:r>
            <a:r>
              <a:rPr lang="en-US" sz="1200" dirty="0"/>
              <a:t>(new </a:t>
            </a:r>
            <a:r>
              <a:rPr lang="en-US" sz="1200" dirty="0" err="1"/>
              <a:t>View.OnClickListener</a:t>
            </a:r>
            <a:r>
              <a:rPr lang="en-US" sz="1200" dirty="0"/>
              <a:t>() {</a:t>
            </a:r>
          </a:p>
          <a:p>
            <a:r>
              <a:rPr lang="en-US" sz="1200" dirty="0"/>
              <a:t>            @Override</a:t>
            </a:r>
          </a:p>
          <a:p>
            <a:r>
              <a:rPr lang="en-US" sz="1200" dirty="0"/>
              <a:t>            public void </a:t>
            </a:r>
            <a:r>
              <a:rPr lang="en-US" sz="1200" dirty="0" err="1"/>
              <a:t>onClick</a:t>
            </a:r>
            <a:r>
              <a:rPr lang="en-US" sz="1200" dirty="0"/>
              <a:t>(View v) {</a:t>
            </a:r>
          </a:p>
          <a:p>
            <a:r>
              <a:rPr lang="en-US" sz="1200" dirty="0"/>
              <a:t>                </a:t>
            </a:r>
            <a:r>
              <a:rPr lang="en-US" sz="1200" dirty="0" err="1"/>
              <a:t>showAddURLDialog</a:t>
            </a:r>
            <a:r>
              <a:rPr lang="en-US" sz="1200" dirty="0"/>
              <a:t>();</a:t>
            </a:r>
          </a:p>
          <a:p>
            <a:r>
              <a:rPr lang="en-US" sz="1200" dirty="0"/>
              <a:t>            }</a:t>
            </a:r>
          </a:p>
          <a:p>
            <a:r>
              <a:rPr lang="en-US" sz="1200" dirty="0"/>
              <a:t>        });</a:t>
            </a:r>
          </a:p>
          <a:p>
            <a:r>
              <a:rPr lang="en-US" sz="1200" dirty="0"/>
              <a:t> </a:t>
            </a:r>
          </a:p>
          <a:p>
            <a:r>
              <a:rPr lang="en-US" sz="1200" dirty="0"/>
              <a:t> </a:t>
            </a:r>
          </a:p>
          <a:p>
            <a:r>
              <a:rPr lang="en-US" sz="1200" dirty="0"/>
              <a:t>    }</a:t>
            </a:r>
          </a:p>
          <a:p>
            <a:r>
              <a:rPr lang="en-US" sz="1200" dirty="0"/>
              <a:t> </a:t>
            </a:r>
          </a:p>
          <a:p>
            <a:r>
              <a:rPr lang="en-US" sz="1200" dirty="0"/>
              <a:t>    private void </a:t>
            </a:r>
            <a:r>
              <a:rPr lang="en-US" sz="1200" dirty="0" err="1"/>
              <a:t>selectImage</a:t>
            </a:r>
            <a:r>
              <a:rPr lang="en-US" sz="1200" dirty="0"/>
              <a:t>()</a:t>
            </a:r>
          </a:p>
          <a:p>
            <a:r>
              <a:rPr lang="en-US" sz="1200" dirty="0"/>
              <a:t>    {</a:t>
            </a:r>
          </a:p>
          <a:p>
            <a:r>
              <a:rPr lang="en-US" sz="1200" dirty="0"/>
              <a:t>        Intent intent=new Intent(</a:t>
            </a:r>
            <a:r>
              <a:rPr lang="en-US" sz="1200" dirty="0" err="1"/>
              <a:t>Intent.ACTION_PICK</a:t>
            </a:r>
            <a:r>
              <a:rPr lang="en-US" sz="1200" dirty="0"/>
              <a:t>, </a:t>
            </a:r>
            <a:r>
              <a:rPr lang="en-US" sz="1200" dirty="0" err="1"/>
              <a:t>MediaStore.Images.Media.EXTERNAL_CONTENT_URI</a:t>
            </a:r>
            <a:r>
              <a:rPr lang="en-US" sz="1200" dirty="0"/>
              <a:t>);</a:t>
            </a:r>
          </a:p>
          <a:p>
            <a:r>
              <a:rPr lang="en-US" sz="1200" dirty="0"/>
              <a:t>        if(</a:t>
            </a:r>
            <a:r>
              <a:rPr lang="en-US" sz="1200" dirty="0" err="1"/>
              <a:t>intent.resolveActivity</a:t>
            </a:r>
            <a:r>
              <a:rPr lang="en-US" sz="1200" dirty="0"/>
              <a:t>(</a:t>
            </a:r>
            <a:r>
              <a:rPr lang="en-US" sz="1200" dirty="0" err="1"/>
              <a:t>getPackageManager</a:t>
            </a:r>
            <a:r>
              <a:rPr lang="en-US" sz="1200" dirty="0"/>
              <a:t>())!=null)</a:t>
            </a:r>
          </a:p>
          <a:p>
            <a:r>
              <a:rPr lang="en-US" sz="1200" dirty="0"/>
              <a:t>        {</a:t>
            </a:r>
          </a:p>
          <a:p>
            <a:r>
              <a:rPr lang="en-US" sz="1200" dirty="0"/>
              <a:t>            </a:t>
            </a:r>
            <a:r>
              <a:rPr lang="en-US" sz="1200" dirty="0" err="1"/>
              <a:t>startActivityForResult</a:t>
            </a:r>
            <a:r>
              <a:rPr lang="en-US" sz="1200" dirty="0"/>
              <a:t>(</a:t>
            </a:r>
            <a:r>
              <a:rPr lang="en-US" sz="1200" dirty="0" err="1"/>
              <a:t>intent,REQUEST_CODE_SELECT_IMAGE</a:t>
            </a:r>
            <a:r>
              <a:rPr lang="en-US" sz="1200" dirty="0"/>
              <a:t>);</a:t>
            </a:r>
          </a:p>
          <a:p>
            <a:r>
              <a:rPr lang="en-US" sz="1200" dirty="0"/>
              <a:t>        }</a:t>
            </a:r>
          </a:p>
          <a:p>
            <a:r>
              <a:rPr lang="en-US" sz="1200" dirty="0"/>
              <a:t>    }</a:t>
            </a:r>
          </a:p>
          <a:p>
            <a:endParaRPr lang="en-US" sz="1200" dirty="0"/>
          </a:p>
        </p:txBody>
      </p:sp>
    </p:spTree>
    <p:extLst>
      <p:ext uri="{BB962C8B-B14F-4D97-AF65-F5344CB8AC3E}">
        <p14:creationId xmlns:p14="http://schemas.microsoft.com/office/powerpoint/2010/main" val="229542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94635"/>
            <a:ext cx="11897360" cy="6370975"/>
          </a:xfrm>
          <a:prstGeom prst="rect">
            <a:avLst/>
          </a:prstGeom>
        </p:spPr>
        <p:txBody>
          <a:bodyPr wrap="square">
            <a:spAutoFit/>
          </a:bodyPr>
          <a:lstStyle/>
          <a:p>
            <a:r>
              <a:rPr lang="en-US" sz="1200" dirty="0"/>
              <a:t> @Override</a:t>
            </a:r>
          </a:p>
          <a:p>
            <a:r>
              <a:rPr lang="en-US" sz="1200" dirty="0"/>
              <a:t>    public void </a:t>
            </a:r>
            <a:r>
              <a:rPr lang="en-US" sz="1200" dirty="0" err="1"/>
              <a:t>onRequestPermissionsResult</a:t>
            </a:r>
            <a:r>
              <a:rPr lang="en-US" sz="1200" dirty="0"/>
              <a:t>(</a:t>
            </a:r>
            <a:r>
              <a:rPr lang="en-US" sz="1200" dirty="0" err="1"/>
              <a:t>int</a:t>
            </a:r>
            <a:r>
              <a:rPr lang="en-US" sz="1200" dirty="0"/>
              <a:t> </a:t>
            </a:r>
            <a:r>
              <a:rPr lang="en-US" sz="1200" dirty="0" err="1"/>
              <a:t>requestCode</a:t>
            </a:r>
            <a:r>
              <a:rPr lang="en-US" sz="1200" dirty="0"/>
              <a:t>, @</a:t>
            </a:r>
            <a:r>
              <a:rPr lang="en-US" sz="1200" dirty="0" err="1"/>
              <a:t>NonNull</a:t>
            </a:r>
            <a:r>
              <a:rPr lang="en-US" sz="1200" dirty="0"/>
              <a:t> String[] permissions, @</a:t>
            </a:r>
            <a:r>
              <a:rPr lang="en-US" sz="1200" dirty="0" err="1"/>
              <a:t>NonNull</a:t>
            </a:r>
            <a:r>
              <a:rPr lang="en-US" sz="1200" dirty="0"/>
              <a:t> </a:t>
            </a:r>
            <a:r>
              <a:rPr lang="en-US" sz="1200" dirty="0" err="1"/>
              <a:t>int</a:t>
            </a:r>
            <a:r>
              <a:rPr lang="en-US" sz="1200" dirty="0"/>
              <a:t>[] </a:t>
            </a:r>
            <a:r>
              <a:rPr lang="en-US" sz="1200" dirty="0" err="1"/>
              <a:t>grantResults</a:t>
            </a:r>
            <a:r>
              <a:rPr lang="en-US" sz="1200" dirty="0"/>
              <a:t>) {</a:t>
            </a:r>
          </a:p>
          <a:p>
            <a:r>
              <a:rPr lang="en-US" sz="1200" dirty="0"/>
              <a:t>        </a:t>
            </a:r>
            <a:r>
              <a:rPr lang="en-US" sz="1200" dirty="0" err="1"/>
              <a:t>super.onRequestPermissionsResult</a:t>
            </a:r>
            <a:r>
              <a:rPr lang="en-US" sz="1200" dirty="0"/>
              <a:t>(</a:t>
            </a:r>
            <a:r>
              <a:rPr lang="en-US" sz="1200" dirty="0" err="1"/>
              <a:t>requestCode</a:t>
            </a:r>
            <a:r>
              <a:rPr lang="en-US" sz="1200" dirty="0"/>
              <a:t>, permissions, </a:t>
            </a:r>
            <a:r>
              <a:rPr lang="en-US" sz="1200" dirty="0" err="1"/>
              <a:t>grantResults</a:t>
            </a:r>
            <a:r>
              <a:rPr lang="en-US" sz="1200" dirty="0"/>
              <a:t>);</a:t>
            </a:r>
          </a:p>
          <a:p>
            <a:r>
              <a:rPr lang="en-US" sz="1200" dirty="0"/>
              <a:t>        if(</a:t>
            </a:r>
            <a:r>
              <a:rPr lang="en-US" sz="1200" dirty="0" err="1"/>
              <a:t>requestCode</a:t>
            </a:r>
            <a:r>
              <a:rPr lang="en-US" sz="1200" dirty="0"/>
              <a:t> == REQUEST_CODE_STORAGE_PERMISSION &amp;&amp; </a:t>
            </a:r>
            <a:r>
              <a:rPr lang="en-US" sz="1200" dirty="0" err="1"/>
              <a:t>grantResults.length</a:t>
            </a:r>
            <a:r>
              <a:rPr lang="en-US" sz="1200" dirty="0"/>
              <a:t> &gt; 0)</a:t>
            </a:r>
          </a:p>
          <a:p>
            <a:r>
              <a:rPr lang="en-US" sz="1200" dirty="0"/>
              <a:t>        {</a:t>
            </a:r>
          </a:p>
          <a:p>
            <a:r>
              <a:rPr lang="en-US" sz="1200" dirty="0"/>
              <a:t>            if(</a:t>
            </a:r>
            <a:r>
              <a:rPr lang="en-US" sz="1200" dirty="0" err="1"/>
              <a:t>grantResults</a:t>
            </a:r>
            <a:r>
              <a:rPr lang="en-US" sz="1200" dirty="0"/>
              <a:t>[0] == </a:t>
            </a:r>
            <a:r>
              <a:rPr lang="en-US" sz="1200" dirty="0" err="1"/>
              <a:t>PackageManager.PERMISSION_GRANTED</a:t>
            </a:r>
            <a:r>
              <a:rPr lang="en-US" sz="1200" dirty="0"/>
              <a:t>)</a:t>
            </a:r>
          </a:p>
          <a:p>
            <a:r>
              <a:rPr lang="en-US" sz="1200" dirty="0"/>
              <a:t>            {</a:t>
            </a:r>
          </a:p>
          <a:p>
            <a:r>
              <a:rPr lang="en-US" sz="1200" dirty="0"/>
              <a:t>                </a:t>
            </a:r>
            <a:r>
              <a:rPr lang="en-US" sz="1200" dirty="0" err="1"/>
              <a:t>selectImage</a:t>
            </a:r>
            <a:r>
              <a:rPr lang="en-US" sz="1200" dirty="0"/>
              <a:t>();</a:t>
            </a:r>
          </a:p>
          <a:p>
            <a:r>
              <a:rPr lang="en-US" sz="1200" dirty="0"/>
              <a:t>            }</a:t>
            </a:r>
          </a:p>
          <a:p>
            <a:r>
              <a:rPr lang="en-US" sz="1200" dirty="0"/>
              <a:t>            else</a:t>
            </a:r>
          </a:p>
          <a:p>
            <a:r>
              <a:rPr lang="en-US" sz="1200" dirty="0"/>
              <a:t>            {</a:t>
            </a:r>
          </a:p>
          <a:p>
            <a:r>
              <a:rPr lang="en-US" sz="1200" dirty="0"/>
              <a:t>                </a:t>
            </a:r>
            <a:r>
              <a:rPr lang="en-US" sz="1200" dirty="0" err="1"/>
              <a:t>Toast.makeText</a:t>
            </a:r>
            <a:r>
              <a:rPr lang="en-US" sz="1200" dirty="0"/>
              <a:t>(</a:t>
            </a:r>
            <a:r>
              <a:rPr lang="en-US" sz="1200" dirty="0" err="1"/>
              <a:t>this,"Permission</a:t>
            </a:r>
            <a:r>
              <a:rPr lang="en-US" sz="1200" dirty="0"/>
              <a:t> Denied",</a:t>
            </a:r>
            <a:r>
              <a:rPr lang="en-US" sz="1200" dirty="0" err="1"/>
              <a:t>Toast.LENGTH_SHORT</a:t>
            </a:r>
            <a:r>
              <a:rPr lang="en-US" sz="1200" dirty="0"/>
              <a:t>).show();</a:t>
            </a:r>
          </a:p>
          <a:p>
            <a:r>
              <a:rPr lang="en-US" sz="1200" dirty="0"/>
              <a:t>            }</a:t>
            </a:r>
          </a:p>
          <a:p>
            <a:r>
              <a:rPr lang="en-US" sz="1200" dirty="0"/>
              <a:t>        }</a:t>
            </a:r>
          </a:p>
          <a:p>
            <a:r>
              <a:rPr lang="en-US" sz="1200" dirty="0"/>
              <a:t>    }</a:t>
            </a:r>
          </a:p>
          <a:p>
            <a:r>
              <a:rPr lang="en-US" sz="1200" dirty="0"/>
              <a:t> </a:t>
            </a:r>
          </a:p>
          <a:p>
            <a:r>
              <a:rPr lang="en-US" sz="1200" dirty="0"/>
              <a:t>    private String </a:t>
            </a:r>
            <a:r>
              <a:rPr lang="en-US" sz="1200" dirty="0" err="1"/>
              <a:t>getPathFromUri</a:t>
            </a:r>
            <a:r>
              <a:rPr lang="en-US" sz="1200" dirty="0"/>
              <a:t>(Uri </a:t>
            </a:r>
            <a:r>
              <a:rPr lang="en-US" sz="1200" dirty="0" err="1"/>
              <a:t>contentUri</a:t>
            </a:r>
            <a:r>
              <a:rPr lang="en-US" sz="1200" dirty="0"/>
              <a:t>)</a:t>
            </a:r>
          </a:p>
          <a:p>
            <a:r>
              <a:rPr lang="en-US" sz="1200" dirty="0"/>
              <a:t>    {</a:t>
            </a:r>
          </a:p>
          <a:p>
            <a:r>
              <a:rPr lang="en-US" sz="1200" dirty="0"/>
              <a:t>        String </a:t>
            </a:r>
            <a:r>
              <a:rPr lang="en-US" sz="1200" dirty="0" err="1"/>
              <a:t>filePath</a:t>
            </a:r>
            <a:r>
              <a:rPr lang="en-US" sz="1200" dirty="0"/>
              <a:t>;</a:t>
            </a:r>
          </a:p>
          <a:p>
            <a:r>
              <a:rPr lang="en-US" sz="1200" dirty="0"/>
              <a:t>        Cursor cursor=</a:t>
            </a:r>
            <a:r>
              <a:rPr lang="en-US" sz="1200" dirty="0" err="1"/>
              <a:t>getContentResolver</a:t>
            </a:r>
            <a:r>
              <a:rPr lang="en-US" sz="1200" dirty="0"/>
              <a:t>()</a:t>
            </a:r>
          </a:p>
          <a:p>
            <a:r>
              <a:rPr lang="en-US" sz="1200" dirty="0"/>
              <a:t>                .query(</a:t>
            </a:r>
            <a:r>
              <a:rPr lang="en-US" sz="1200" dirty="0" err="1"/>
              <a:t>contentUri,null,null,null,null</a:t>
            </a:r>
            <a:r>
              <a:rPr lang="en-US" sz="1200" dirty="0"/>
              <a:t>);</a:t>
            </a:r>
          </a:p>
          <a:p>
            <a:r>
              <a:rPr lang="en-US" sz="1200" dirty="0"/>
              <a:t>        if(cursor == null)</a:t>
            </a:r>
          </a:p>
          <a:p>
            <a:r>
              <a:rPr lang="en-US" sz="1200" dirty="0"/>
              <a:t>        {</a:t>
            </a:r>
          </a:p>
          <a:p>
            <a:r>
              <a:rPr lang="en-US" sz="1200" dirty="0"/>
              <a:t>            </a:t>
            </a:r>
            <a:r>
              <a:rPr lang="en-US" sz="1200" dirty="0" err="1"/>
              <a:t>filePath</a:t>
            </a:r>
            <a:r>
              <a:rPr lang="en-US" sz="1200" dirty="0"/>
              <a:t> = </a:t>
            </a:r>
            <a:r>
              <a:rPr lang="en-US" sz="1200" dirty="0" err="1"/>
              <a:t>contentUri.getPath</a:t>
            </a:r>
            <a:r>
              <a:rPr lang="en-US" sz="1200" dirty="0"/>
              <a:t>();</a:t>
            </a:r>
          </a:p>
          <a:p>
            <a:r>
              <a:rPr lang="en-US" sz="1200" dirty="0"/>
              <a:t>        }</a:t>
            </a:r>
          </a:p>
          <a:p>
            <a:r>
              <a:rPr lang="en-US" sz="1200" dirty="0"/>
              <a:t>        else</a:t>
            </a:r>
          </a:p>
          <a:p>
            <a:r>
              <a:rPr lang="en-US" sz="1200" dirty="0"/>
              <a:t>        {</a:t>
            </a:r>
          </a:p>
          <a:p>
            <a:r>
              <a:rPr lang="en-US" sz="1200" dirty="0"/>
              <a:t>            </a:t>
            </a:r>
            <a:r>
              <a:rPr lang="en-US" sz="1200" dirty="0" err="1"/>
              <a:t>cursor.moveToFirst</a:t>
            </a:r>
            <a:r>
              <a:rPr lang="en-US" sz="1200" dirty="0"/>
              <a:t>();</a:t>
            </a:r>
          </a:p>
          <a:p>
            <a:r>
              <a:rPr lang="en-US" sz="1200" dirty="0"/>
              <a:t>            </a:t>
            </a:r>
            <a:r>
              <a:rPr lang="en-US" sz="1200" dirty="0" err="1"/>
              <a:t>int</a:t>
            </a:r>
            <a:r>
              <a:rPr lang="en-US" sz="1200" dirty="0"/>
              <a:t> index= </a:t>
            </a:r>
            <a:r>
              <a:rPr lang="en-US" sz="1200" dirty="0" err="1"/>
              <a:t>cursor.getColumnIndex</a:t>
            </a:r>
            <a:r>
              <a:rPr lang="en-US" sz="1200" dirty="0"/>
              <a:t>("_data");</a:t>
            </a:r>
          </a:p>
          <a:p>
            <a:r>
              <a:rPr lang="en-US" sz="1200" dirty="0"/>
              <a:t>            </a:t>
            </a:r>
            <a:r>
              <a:rPr lang="en-US" sz="1200" dirty="0" err="1"/>
              <a:t>filePath</a:t>
            </a:r>
            <a:r>
              <a:rPr lang="en-US" sz="1200" dirty="0"/>
              <a:t> = </a:t>
            </a:r>
            <a:r>
              <a:rPr lang="en-US" sz="1200" dirty="0" err="1"/>
              <a:t>cursor.getString</a:t>
            </a:r>
            <a:r>
              <a:rPr lang="en-US" sz="1200" dirty="0"/>
              <a:t>(index);</a:t>
            </a:r>
          </a:p>
          <a:p>
            <a:r>
              <a:rPr lang="en-US" sz="1200" dirty="0"/>
              <a:t>            </a:t>
            </a:r>
            <a:r>
              <a:rPr lang="en-US" sz="1200" dirty="0" err="1"/>
              <a:t>cursor.close</a:t>
            </a:r>
            <a:r>
              <a:rPr lang="en-US" sz="1200" dirty="0"/>
              <a:t>();</a:t>
            </a:r>
          </a:p>
          <a:p>
            <a:r>
              <a:rPr lang="en-US" sz="1200" dirty="0"/>
              <a:t>        }</a:t>
            </a:r>
          </a:p>
          <a:p>
            <a:r>
              <a:rPr lang="en-US" sz="1200" dirty="0"/>
              <a:t>        return  </a:t>
            </a:r>
            <a:r>
              <a:rPr lang="en-US" sz="1200" dirty="0" err="1"/>
              <a:t>filePath</a:t>
            </a:r>
            <a:r>
              <a:rPr lang="en-US" sz="1200" dirty="0"/>
              <a:t>;</a:t>
            </a:r>
          </a:p>
          <a:p>
            <a:r>
              <a:rPr lang="en-US" sz="1200" dirty="0"/>
              <a:t>    }</a:t>
            </a:r>
          </a:p>
        </p:txBody>
      </p:sp>
    </p:spTree>
    <p:extLst>
      <p:ext uri="{BB962C8B-B14F-4D97-AF65-F5344CB8AC3E}">
        <p14:creationId xmlns:p14="http://schemas.microsoft.com/office/powerpoint/2010/main" val="1993317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84" y="119592"/>
            <a:ext cx="11611616" cy="1077309"/>
          </a:xfrm>
        </p:spPr>
        <p:txBody>
          <a:bodyPr>
            <a:normAutofit/>
          </a:bodyPr>
          <a:lstStyle/>
          <a:p>
            <a:r>
              <a:rPr lang="en-US" sz="4800" b="1" dirty="0" smtClean="0">
                <a:latin typeface="+mn-lt"/>
              </a:rPr>
              <a:t>Contents</a:t>
            </a:r>
            <a:endParaRPr lang="en-IN" sz="4800" b="1" dirty="0">
              <a:latin typeface="+mn-lt"/>
            </a:endParaRPr>
          </a:p>
        </p:txBody>
      </p:sp>
      <p:sp>
        <p:nvSpPr>
          <p:cNvPr id="3" name="Content Placeholder 2"/>
          <p:cNvSpPr>
            <a:spLocks noGrp="1"/>
          </p:cNvSpPr>
          <p:nvPr>
            <p:ph idx="1"/>
          </p:nvPr>
        </p:nvSpPr>
        <p:spPr>
          <a:xfrm>
            <a:off x="238330" y="1290034"/>
            <a:ext cx="11808853" cy="5171159"/>
          </a:xfrm>
        </p:spPr>
        <p:txBody>
          <a:bodyPr>
            <a:normAutofit lnSpcReduction="10000"/>
          </a:bodyPr>
          <a:lstStyle/>
          <a:p>
            <a:pPr marL="514350" indent="-514350">
              <a:buAutoNum type="arabicParenR"/>
            </a:pPr>
            <a:r>
              <a:rPr lang="en-US" sz="2400" b="1" dirty="0">
                <a:solidFill>
                  <a:srgbClr val="002060"/>
                </a:solidFill>
              </a:rPr>
              <a:t>Abstract</a:t>
            </a:r>
          </a:p>
          <a:p>
            <a:pPr marL="514350" indent="-514350">
              <a:buAutoNum type="arabicParenR"/>
            </a:pPr>
            <a:r>
              <a:rPr lang="en-US" sz="2400" b="1" dirty="0">
                <a:solidFill>
                  <a:srgbClr val="002060"/>
                </a:solidFill>
              </a:rPr>
              <a:t>Existing Systems</a:t>
            </a:r>
          </a:p>
          <a:p>
            <a:pPr marL="514350" indent="-514350">
              <a:buAutoNum type="arabicParenR"/>
            </a:pPr>
            <a:r>
              <a:rPr lang="en-US" sz="2400" b="1" dirty="0">
                <a:solidFill>
                  <a:srgbClr val="002060"/>
                </a:solidFill>
              </a:rPr>
              <a:t>Disadvantages</a:t>
            </a:r>
          </a:p>
          <a:p>
            <a:pPr marL="514350" indent="-514350">
              <a:buAutoNum type="arabicParenR"/>
            </a:pPr>
            <a:r>
              <a:rPr lang="en-US" sz="2400" b="1" dirty="0">
                <a:solidFill>
                  <a:srgbClr val="002060"/>
                </a:solidFill>
              </a:rPr>
              <a:t>Proposed Systems</a:t>
            </a:r>
          </a:p>
          <a:p>
            <a:pPr marL="514350" indent="-514350">
              <a:buAutoNum type="arabicParenR"/>
            </a:pPr>
            <a:r>
              <a:rPr lang="en-US" sz="2400" b="1" dirty="0">
                <a:solidFill>
                  <a:srgbClr val="002060"/>
                </a:solidFill>
              </a:rPr>
              <a:t>Advantages</a:t>
            </a:r>
          </a:p>
          <a:p>
            <a:pPr marL="514350" indent="-514350">
              <a:buAutoNum type="arabicParenR"/>
            </a:pPr>
            <a:r>
              <a:rPr lang="en-US" sz="2400" b="1" dirty="0" smtClean="0">
                <a:solidFill>
                  <a:srgbClr val="002060"/>
                </a:solidFill>
              </a:rPr>
              <a:t>Requirements</a:t>
            </a:r>
          </a:p>
          <a:p>
            <a:pPr marL="514350" indent="-514350">
              <a:buAutoNum type="arabicParenR"/>
            </a:pPr>
            <a:r>
              <a:rPr lang="en-US" sz="2400" b="1" dirty="0" smtClean="0">
                <a:solidFill>
                  <a:srgbClr val="002060"/>
                </a:solidFill>
              </a:rPr>
              <a:t>Architecture</a:t>
            </a:r>
          </a:p>
          <a:p>
            <a:pPr marL="514350" indent="-514350">
              <a:buAutoNum type="arabicParenR"/>
            </a:pPr>
            <a:r>
              <a:rPr lang="en-US" sz="2400" b="1" dirty="0" smtClean="0">
                <a:solidFill>
                  <a:srgbClr val="002060"/>
                </a:solidFill>
              </a:rPr>
              <a:t>UML Diagrams</a:t>
            </a:r>
          </a:p>
          <a:p>
            <a:pPr marL="457200" indent="-457200">
              <a:buAutoNum type="arabicParenR" startAt="9"/>
            </a:pPr>
            <a:r>
              <a:rPr lang="en-US" sz="2400" b="1" dirty="0" smtClean="0">
                <a:solidFill>
                  <a:srgbClr val="002060"/>
                </a:solidFill>
              </a:rPr>
              <a:t>Sample code</a:t>
            </a:r>
          </a:p>
          <a:p>
            <a:pPr marL="457200" indent="-457200">
              <a:buAutoNum type="arabicParenR" startAt="9"/>
            </a:pPr>
            <a:r>
              <a:rPr lang="en-US" sz="2400" b="1" dirty="0">
                <a:solidFill>
                  <a:srgbClr val="002060"/>
                </a:solidFill>
              </a:rPr>
              <a:t> </a:t>
            </a:r>
            <a:r>
              <a:rPr lang="en-US" sz="2400" b="1" dirty="0" smtClean="0">
                <a:solidFill>
                  <a:srgbClr val="002060"/>
                </a:solidFill>
              </a:rPr>
              <a:t>Screenshots</a:t>
            </a:r>
            <a:endParaRPr lang="en-US" sz="2400" b="1" dirty="0">
              <a:solidFill>
                <a:srgbClr val="002060"/>
              </a:solidFill>
            </a:endParaRPr>
          </a:p>
          <a:p>
            <a:pPr marL="457200" indent="-457200">
              <a:buAutoNum type="arabicParenR" startAt="11"/>
            </a:pPr>
            <a:r>
              <a:rPr lang="en-US" sz="2400" b="1" dirty="0" smtClean="0">
                <a:solidFill>
                  <a:srgbClr val="002060"/>
                </a:solidFill>
              </a:rPr>
              <a:t>Conclusion</a:t>
            </a:r>
          </a:p>
          <a:p>
            <a:pPr marL="457200" indent="-457200">
              <a:buAutoNum type="arabicParenR" startAt="11"/>
            </a:pPr>
            <a:r>
              <a:rPr lang="en-US" sz="2400" b="1" smtClean="0">
                <a:solidFill>
                  <a:srgbClr val="002060"/>
                </a:solidFill>
              </a:rPr>
              <a:t>Future Enhancement</a:t>
            </a:r>
            <a:endParaRPr lang="en-US" sz="2400" b="1" dirty="0">
              <a:solidFill>
                <a:srgbClr val="002060"/>
              </a:solidFill>
            </a:endParaRPr>
          </a:p>
          <a:p>
            <a:pPr marL="0" indent="0">
              <a:buNone/>
            </a:pPr>
            <a:endParaRPr lang="en-US" dirty="0"/>
          </a:p>
          <a:p>
            <a:pPr marL="514350" indent="-514350">
              <a:buAutoNum type="arabicParenR"/>
            </a:pPr>
            <a:endParaRPr lang="en-US" dirty="0"/>
          </a:p>
          <a:p>
            <a:pPr marL="514350" indent="-514350">
              <a:buAutoNum type="arabicParenR"/>
            </a:pPr>
            <a:endParaRPr lang="en-IN" dirty="0"/>
          </a:p>
        </p:txBody>
      </p:sp>
      <p:cxnSp>
        <p:nvCxnSpPr>
          <p:cNvPr id="5" name="Straight Connector 4"/>
          <p:cNvCxnSpPr/>
          <p:nvPr/>
        </p:nvCxnSpPr>
        <p:spPr>
          <a:xfrm>
            <a:off x="364067" y="1022774"/>
            <a:ext cx="1185333"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49400" y="1022774"/>
            <a:ext cx="115146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9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 y="460395"/>
            <a:ext cx="11917680" cy="6186309"/>
          </a:xfrm>
          <a:prstGeom prst="rect">
            <a:avLst/>
          </a:prstGeom>
        </p:spPr>
        <p:txBody>
          <a:bodyPr wrap="square">
            <a:spAutoFit/>
          </a:bodyPr>
          <a:lstStyle/>
          <a:p>
            <a:r>
              <a:rPr lang="en-US" sz="1200" dirty="0"/>
              <a:t> @Override</a:t>
            </a:r>
          </a:p>
          <a:p>
            <a:r>
              <a:rPr lang="en-US" sz="1200" dirty="0"/>
              <a:t>    public void </a:t>
            </a:r>
            <a:r>
              <a:rPr lang="en-US" sz="1200" dirty="0" err="1"/>
              <a:t>onNoteClicked</a:t>
            </a:r>
            <a:r>
              <a:rPr lang="en-US" sz="1200" dirty="0"/>
              <a:t>(Note </a:t>
            </a:r>
            <a:r>
              <a:rPr lang="en-US" sz="1200" dirty="0" err="1"/>
              <a:t>note</a:t>
            </a:r>
            <a:r>
              <a:rPr lang="en-US" sz="1200" dirty="0"/>
              <a:t>, </a:t>
            </a:r>
            <a:r>
              <a:rPr lang="en-US" sz="1200" dirty="0" err="1"/>
              <a:t>int</a:t>
            </a:r>
            <a:r>
              <a:rPr lang="en-US" sz="1200" dirty="0"/>
              <a:t> position)</a:t>
            </a:r>
          </a:p>
          <a:p>
            <a:r>
              <a:rPr lang="en-US" sz="1200" dirty="0"/>
              <a:t>    {</a:t>
            </a:r>
          </a:p>
          <a:p>
            <a:r>
              <a:rPr lang="en-US" sz="1200" dirty="0"/>
              <a:t>            </a:t>
            </a:r>
            <a:r>
              <a:rPr lang="en-US" sz="1200" dirty="0" err="1"/>
              <a:t>noteClickedPosition</a:t>
            </a:r>
            <a:r>
              <a:rPr lang="en-US" sz="1200" dirty="0"/>
              <a:t> = position;</a:t>
            </a:r>
          </a:p>
          <a:p>
            <a:r>
              <a:rPr lang="en-US" sz="1200" dirty="0"/>
              <a:t>            Intent intent= new Intent(</a:t>
            </a:r>
            <a:r>
              <a:rPr lang="en-US" sz="1200" dirty="0" err="1"/>
              <a:t>getApplicationContext</a:t>
            </a:r>
            <a:r>
              <a:rPr lang="en-US" sz="1200" dirty="0"/>
              <a:t>(), </a:t>
            </a:r>
            <a:r>
              <a:rPr lang="en-US" sz="1200" dirty="0" err="1"/>
              <a:t>CreateNoteActivity.class</a:t>
            </a:r>
            <a:r>
              <a:rPr lang="en-US" sz="1200" dirty="0"/>
              <a:t>);</a:t>
            </a:r>
          </a:p>
          <a:p>
            <a:r>
              <a:rPr lang="en-US" sz="1200" dirty="0"/>
              <a:t>            </a:t>
            </a:r>
            <a:r>
              <a:rPr lang="en-US" sz="1200" dirty="0" err="1"/>
              <a:t>intent.putExtra</a:t>
            </a:r>
            <a:r>
              <a:rPr lang="en-US" sz="1200" dirty="0"/>
              <a:t>("</a:t>
            </a:r>
            <a:r>
              <a:rPr lang="en-US" sz="1200" dirty="0" err="1"/>
              <a:t>isViewOrUpdate</a:t>
            </a:r>
            <a:r>
              <a:rPr lang="en-US" sz="1200" dirty="0"/>
              <a:t>",true);</a:t>
            </a:r>
          </a:p>
          <a:p>
            <a:r>
              <a:rPr lang="en-US" sz="1200" dirty="0"/>
              <a:t>            </a:t>
            </a:r>
            <a:r>
              <a:rPr lang="en-US" sz="1200" dirty="0" err="1"/>
              <a:t>intent.putExtra</a:t>
            </a:r>
            <a:r>
              <a:rPr lang="en-US" sz="1200" dirty="0"/>
              <a:t>("</a:t>
            </a:r>
            <a:r>
              <a:rPr lang="en-US" sz="1200" dirty="0" err="1"/>
              <a:t>note",note</a:t>
            </a:r>
            <a:r>
              <a:rPr lang="en-US" sz="1200" dirty="0"/>
              <a:t>);</a:t>
            </a:r>
          </a:p>
          <a:p>
            <a:r>
              <a:rPr lang="en-US" sz="1200" dirty="0"/>
              <a:t>            </a:t>
            </a:r>
            <a:r>
              <a:rPr lang="en-US" sz="1200" dirty="0" err="1"/>
              <a:t>startActivityForResult</a:t>
            </a:r>
            <a:r>
              <a:rPr lang="en-US" sz="1200" dirty="0"/>
              <a:t>(</a:t>
            </a:r>
            <a:r>
              <a:rPr lang="en-US" sz="1200" dirty="0" err="1"/>
              <a:t>intent,REQUEST_CODE_UPDATE_NOTE</a:t>
            </a:r>
            <a:r>
              <a:rPr lang="en-US" sz="1200" dirty="0"/>
              <a:t>);</a:t>
            </a:r>
          </a:p>
          <a:p>
            <a:r>
              <a:rPr lang="en-US" sz="1200" dirty="0"/>
              <a:t>    }</a:t>
            </a:r>
          </a:p>
          <a:p>
            <a:r>
              <a:rPr lang="en-US" sz="1200" dirty="0"/>
              <a:t> </a:t>
            </a:r>
          </a:p>
          <a:p>
            <a:r>
              <a:rPr lang="en-US" sz="1200" dirty="0"/>
              <a:t> </a:t>
            </a:r>
          </a:p>
          <a:p>
            <a:r>
              <a:rPr lang="en-US" sz="1200" dirty="0"/>
              <a:t> </a:t>
            </a:r>
          </a:p>
          <a:p>
            <a:r>
              <a:rPr lang="en-US" sz="1200" dirty="0"/>
              <a:t> </a:t>
            </a:r>
          </a:p>
          <a:p>
            <a:r>
              <a:rPr lang="en-US" sz="1200" dirty="0"/>
              <a:t>    private void </a:t>
            </a:r>
            <a:r>
              <a:rPr lang="en-US" sz="1200" dirty="0" err="1"/>
              <a:t>getNotes</a:t>
            </a:r>
            <a:r>
              <a:rPr lang="en-US" sz="1200" dirty="0"/>
              <a:t>(final </a:t>
            </a:r>
            <a:r>
              <a:rPr lang="en-US" sz="1200" dirty="0" err="1"/>
              <a:t>int</a:t>
            </a:r>
            <a:r>
              <a:rPr lang="en-US" sz="1200" dirty="0"/>
              <a:t> </a:t>
            </a:r>
            <a:r>
              <a:rPr lang="en-US" sz="1200" dirty="0" err="1"/>
              <a:t>requestCode</a:t>
            </a:r>
            <a:r>
              <a:rPr lang="en-US" sz="1200" dirty="0"/>
              <a:t>, final </a:t>
            </a:r>
            <a:r>
              <a:rPr lang="en-US" sz="1200" dirty="0" err="1"/>
              <a:t>boolean</a:t>
            </a:r>
            <a:r>
              <a:rPr lang="en-US" sz="1200" dirty="0"/>
              <a:t> </a:t>
            </a:r>
            <a:r>
              <a:rPr lang="en-US" sz="1200" dirty="0" err="1"/>
              <a:t>isNoteDeleted</a:t>
            </a:r>
            <a:r>
              <a:rPr lang="en-US" sz="1200" dirty="0"/>
              <a:t>)</a:t>
            </a:r>
          </a:p>
          <a:p>
            <a:r>
              <a:rPr lang="en-US" sz="1200" dirty="0"/>
              <a:t>    {</a:t>
            </a:r>
          </a:p>
          <a:p>
            <a:r>
              <a:rPr lang="en-US" sz="1200" dirty="0"/>
              <a:t>        @</a:t>
            </a:r>
            <a:r>
              <a:rPr lang="en-US" sz="1200" dirty="0" err="1"/>
              <a:t>SuppressLint</a:t>
            </a:r>
            <a:r>
              <a:rPr lang="en-US" sz="1200" dirty="0"/>
              <a:t>("</a:t>
            </a:r>
            <a:r>
              <a:rPr lang="en-US" sz="1200" dirty="0" err="1"/>
              <a:t>StaticFieldLeak</a:t>
            </a:r>
            <a:r>
              <a:rPr lang="en-US" sz="1200" dirty="0"/>
              <a:t>")</a:t>
            </a:r>
          </a:p>
          <a:p>
            <a:r>
              <a:rPr lang="en-US" sz="1200" dirty="0"/>
              <a:t>        class </a:t>
            </a:r>
            <a:r>
              <a:rPr lang="en-US" sz="1200" dirty="0" err="1"/>
              <a:t>GetNotesTask</a:t>
            </a:r>
            <a:r>
              <a:rPr lang="en-US" sz="1200" dirty="0"/>
              <a:t> extends </a:t>
            </a:r>
            <a:r>
              <a:rPr lang="en-US" sz="1200" dirty="0" err="1"/>
              <a:t>AsyncTask</a:t>
            </a:r>
            <a:r>
              <a:rPr lang="en-US" sz="1200" dirty="0"/>
              <a:t>&lt;Void, Void, List&lt;Note&gt;&gt;</a:t>
            </a:r>
          </a:p>
          <a:p>
            <a:r>
              <a:rPr lang="en-US" sz="1200" dirty="0"/>
              <a:t>        {</a:t>
            </a:r>
          </a:p>
          <a:p>
            <a:r>
              <a:rPr lang="en-US" sz="1200" dirty="0"/>
              <a:t> </a:t>
            </a:r>
          </a:p>
          <a:p>
            <a:r>
              <a:rPr lang="en-US" sz="1200" dirty="0"/>
              <a:t>            @Override</a:t>
            </a:r>
          </a:p>
          <a:p>
            <a:r>
              <a:rPr lang="en-US" sz="1200" dirty="0"/>
              <a:t>            protected List&lt;Note&gt; </a:t>
            </a:r>
            <a:r>
              <a:rPr lang="en-US" sz="1200" dirty="0" err="1"/>
              <a:t>doInBackground</a:t>
            </a:r>
            <a:r>
              <a:rPr lang="en-US" sz="1200" dirty="0"/>
              <a:t>(Void... voids) {</a:t>
            </a:r>
          </a:p>
          <a:p>
            <a:r>
              <a:rPr lang="en-US" sz="1200" dirty="0"/>
              <a:t>                return </a:t>
            </a:r>
            <a:r>
              <a:rPr lang="en-US" sz="1200" dirty="0" err="1"/>
              <a:t>NotesDatabase.getDatabase</a:t>
            </a:r>
            <a:r>
              <a:rPr lang="en-US" sz="1200" dirty="0"/>
              <a:t>(</a:t>
            </a:r>
            <a:r>
              <a:rPr lang="en-US" sz="1200" dirty="0" err="1"/>
              <a:t>getApplicationContext</a:t>
            </a:r>
            <a:r>
              <a:rPr lang="en-US" sz="1200" dirty="0"/>
              <a:t>()).</a:t>
            </a:r>
            <a:r>
              <a:rPr lang="en-US" sz="1200" dirty="0" err="1"/>
              <a:t>noteDao</a:t>
            </a:r>
            <a:r>
              <a:rPr lang="en-US" sz="1200" dirty="0"/>
              <a:t>().</a:t>
            </a:r>
            <a:r>
              <a:rPr lang="en-US" sz="1200" dirty="0" err="1"/>
              <a:t>getAllNotes</a:t>
            </a:r>
            <a:r>
              <a:rPr lang="en-US" sz="1200" dirty="0"/>
              <a:t>();</a:t>
            </a:r>
          </a:p>
          <a:p>
            <a:r>
              <a:rPr lang="en-US" sz="1200" dirty="0"/>
              <a:t>            }</a:t>
            </a:r>
          </a:p>
          <a:p>
            <a:r>
              <a:rPr lang="en-US" sz="1200" dirty="0"/>
              <a:t> </a:t>
            </a:r>
          </a:p>
          <a:p>
            <a:r>
              <a:rPr lang="en-US" sz="1200" dirty="0"/>
              <a:t>            @Override</a:t>
            </a:r>
          </a:p>
          <a:p>
            <a:r>
              <a:rPr lang="en-US" sz="1200" dirty="0"/>
              <a:t>            protected void </a:t>
            </a:r>
            <a:r>
              <a:rPr lang="en-US" sz="1200" dirty="0" err="1"/>
              <a:t>onPostExecute</a:t>
            </a:r>
            <a:r>
              <a:rPr lang="en-US" sz="1200" dirty="0"/>
              <a:t>(List&lt;Note&gt; notes) {</a:t>
            </a:r>
          </a:p>
          <a:p>
            <a:r>
              <a:rPr lang="en-US" sz="1200" dirty="0"/>
              <a:t>                </a:t>
            </a:r>
            <a:r>
              <a:rPr lang="en-US" sz="1200" dirty="0" err="1"/>
              <a:t>super.onPostExecute</a:t>
            </a:r>
            <a:r>
              <a:rPr lang="en-US" sz="1200" dirty="0"/>
              <a:t>(notes);</a:t>
            </a:r>
          </a:p>
          <a:p>
            <a:r>
              <a:rPr lang="en-US" sz="1200" dirty="0"/>
              <a:t> </a:t>
            </a:r>
          </a:p>
          <a:p>
            <a:r>
              <a:rPr lang="en-US" sz="1200" dirty="0"/>
              <a:t>                if(</a:t>
            </a:r>
            <a:r>
              <a:rPr lang="en-US" sz="1200" dirty="0" err="1"/>
              <a:t>requestCode</a:t>
            </a:r>
            <a:r>
              <a:rPr lang="en-US" sz="1200" dirty="0"/>
              <a:t> == REQUEST_CODE_SHOW_NOTES)</a:t>
            </a:r>
          </a:p>
          <a:p>
            <a:r>
              <a:rPr lang="en-US" sz="1200" dirty="0"/>
              <a:t>                {</a:t>
            </a:r>
          </a:p>
          <a:p>
            <a:r>
              <a:rPr lang="en-US" sz="1200" dirty="0"/>
              <a:t>                    </a:t>
            </a:r>
            <a:r>
              <a:rPr lang="en-US" sz="1200" dirty="0" err="1"/>
              <a:t>noteList.addAll</a:t>
            </a:r>
            <a:r>
              <a:rPr lang="en-US" sz="1200" dirty="0"/>
              <a:t>(notes);</a:t>
            </a:r>
          </a:p>
          <a:p>
            <a:r>
              <a:rPr lang="en-US" sz="1200" dirty="0"/>
              <a:t>                    </a:t>
            </a:r>
            <a:r>
              <a:rPr lang="en-US" sz="1200" dirty="0" err="1"/>
              <a:t>notesAdapter.notifyDataSetChanged</a:t>
            </a:r>
            <a:r>
              <a:rPr lang="en-US" sz="1200" dirty="0"/>
              <a:t>();</a:t>
            </a:r>
          </a:p>
          <a:p>
            <a:r>
              <a:rPr lang="en-US" sz="1200" dirty="0"/>
              <a:t>                }</a:t>
            </a:r>
          </a:p>
        </p:txBody>
      </p:sp>
    </p:spTree>
    <p:extLst>
      <p:ext uri="{BB962C8B-B14F-4D97-AF65-F5344CB8AC3E}">
        <p14:creationId xmlns:p14="http://schemas.microsoft.com/office/powerpoint/2010/main" val="2924060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8172"/>
            <a:ext cx="11348720" cy="5447645"/>
          </a:xfrm>
          <a:prstGeom prst="rect">
            <a:avLst/>
          </a:prstGeom>
        </p:spPr>
        <p:txBody>
          <a:bodyPr wrap="square">
            <a:spAutoFit/>
          </a:bodyPr>
          <a:lstStyle/>
          <a:p>
            <a:r>
              <a:rPr lang="en-US" sz="1200" dirty="0"/>
              <a:t>else if(</a:t>
            </a:r>
            <a:r>
              <a:rPr lang="en-US" sz="1200" dirty="0" err="1"/>
              <a:t>requestCode</a:t>
            </a:r>
            <a:r>
              <a:rPr lang="en-US" sz="1200" dirty="0"/>
              <a:t> == REQUEST_CODE_ADD_NOTE)</a:t>
            </a:r>
          </a:p>
          <a:p>
            <a:r>
              <a:rPr lang="en-US" sz="1200" dirty="0"/>
              <a:t>                {</a:t>
            </a:r>
          </a:p>
          <a:p>
            <a:r>
              <a:rPr lang="en-US" sz="1200" dirty="0"/>
              <a:t>                    </a:t>
            </a:r>
            <a:r>
              <a:rPr lang="en-US" sz="1200" dirty="0" err="1"/>
              <a:t>noteList.add</a:t>
            </a:r>
            <a:r>
              <a:rPr lang="en-US" sz="1200" dirty="0"/>
              <a:t>(0,notes.get(0));</a:t>
            </a:r>
          </a:p>
          <a:p>
            <a:r>
              <a:rPr lang="en-US" sz="1200" dirty="0"/>
              <a:t>                    </a:t>
            </a:r>
            <a:r>
              <a:rPr lang="en-US" sz="1200" dirty="0" err="1"/>
              <a:t>notesAdapter.notifyItemInserted</a:t>
            </a:r>
            <a:r>
              <a:rPr lang="en-US" sz="1200" dirty="0"/>
              <a:t>(0);</a:t>
            </a:r>
          </a:p>
          <a:p>
            <a:r>
              <a:rPr lang="en-US" sz="1200" dirty="0"/>
              <a:t>                    </a:t>
            </a:r>
            <a:r>
              <a:rPr lang="en-US" sz="1200" dirty="0" err="1"/>
              <a:t>notesRecyclerView.smoothScrollToPosition</a:t>
            </a:r>
            <a:r>
              <a:rPr lang="en-US" sz="1200" dirty="0"/>
              <a:t>(0);</a:t>
            </a:r>
          </a:p>
          <a:p>
            <a:r>
              <a:rPr lang="en-US" sz="1200" dirty="0"/>
              <a:t>                }</a:t>
            </a:r>
          </a:p>
          <a:p>
            <a:r>
              <a:rPr lang="en-US" sz="1200" dirty="0"/>
              <a:t>                else if(</a:t>
            </a:r>
            <a:r>
              <a:rPr lang="en-US" sz="1200" dirty="0" err="1"/>
              <a:t>requestCode</a:t>
            </a:r>
            <a:r>
              <a:rPr lang="en-US" sz="1200" dirty="0"/>
              <a:t> == REQUEST_CODE_UPDATE_NOTE)</a:t>
            </a:r>
          </a:p>
          <a:p>
            <a:r>
              <a:rPr lang="en-US" sz="1200" dirty="0"/>
              <a:t>                {</a:t>
            </a:r>
          </a:p>
          <a:p>
            <a:r>
              <a:rPr lang="en-US" sz="1200" dirty="0"/>
              <a:t>                    </a:t>
            </a:r>
            <a:r>
              <a:rPr lang="en-US" sz="1200" dirty="0" err="1"/>
              <a:t>noteList.remove</a:t>
            </a:r>
            <a:r>
              <a:rPr lang="en-US" sz="1200" dirty="0"/>
              <a:t>(</a:t>
            </a:r>
            <a:r>
              <a:rPr lang="en-US" sz="1200" dirty="0" err="1"/>
              <a:t>noteClickedPosition</a:t>
            </a:r>
            <a:r>
              <a:rPr lang="en-US" sz="1200" dirty="0"/>
              <a:t>);</a:t>
            </a:r>
          </a:p>
          <a:p>
            <a:r>
              <a:rPr lang="en-US" sz="1200" dirty="0"/>
              <a:t> </a:t>
            </a:r>
          </a:p>
          <a:p>
            <a:r>
              <a:rPr lang="en-US" sz="1200" dirty="0"/>
              <a:t> </a:t>
            </a:r>
          </a:p>
          <a:p>
            <a:r>
              <a:rPr lang="en-US" sz="1200" dirty="0"/>
              <a:t>                    if(</a:t>
            </a:r>
            <a:r>
              <a:rPr lang="en-US" sz="1200" dirty="0" err="1"/>
              <a:t>isNoteDeleted</a:t>
            </a:r>
            <a:r>
              <a:rPr lang="en-US" sz="1200" dirty="0"/>
              <a:t>)</a:t>
            </a:r>
          </a:p>
          <a:p>
            <a:r>
              <a:rPr lang="en-US" sz="1200" dirty="0"/>
              <a:t>                    {</a:t>
            </a:r>
          </a:p>
          <a:p>
            <a:r>
              <a:rPr lang="en-US" sz="1200" dirty="0"/>
              <a:t>                        </a:t>
            </a:r>
            <a:r>
              <a:rPr lang="en-US" sz="1200" dirty="0" err="1"/>
              <a:t>notesAdapter.notifyItemRemoved</a:t>
            </a:r>
            <a:r>
              <a:rPr lang="en-US" sz="1200" dirty="0"/>
              <a:t>(</a:t>
            </a:r>
            <a:r>
              <a:rPr lang="en-US" sz="1200" dirty="0" err="1"/>
              <a:t>noteClickedPosition</a:t>
            </a:r>
            <a:r>
              <a:rPr lang="en-US" sz="1200" dirty="0"/>
              <a:t>);</a:t>
            </a:r>
          </a:p>
          <a:p>
            <a:r>
              <a:rPr lang="en-US" sz="1200" dirty="0"/>
              <a:t>                    }</a:t>
            </a:r>
          </a:p>
          <a:p>
            <a:r>
              <a:rPr lang="en-US" sz="1200" dirty="0"/>
              <a:t>                    else</a:t>
            </a:r>
          </a:p>
          <a:p>
            <a:r>
              <a:rPr lang="en-US" sz="1200" dirty="0"/>
              <a:t>                    {</a:t>
            </a:r>
          </a:p>
          <a:p>
            <a:r>
              <a:rPr lang="en-US" sz="1200" dirty="0"/>
              <a:t>                        </a:t>
            </a:r>
            <a:r>
              <a:rPr lang="en-US" sz="1200" dirty="0" err="1"/>
              <a:t>noteList.add</a:t>
            </a:r>
            <a:r>
              <a:rPr lang="en-US" sz="1200" dirty="0"/>
              <a:t>(</a:t>
            </a:r>
            <a:r>
              <a:rPr lang="en-US" sz="1200" dirty="0" err="1"/>
              <a:t>noteClickedPosition,notes.get</a:t>
            </a:r>
            <a:r>
              <a:rPr lang="en-US" sz="1200" dirty="0"/>
              <a:t>(</a:t>
            </a:r>
            <a:r>
              <a:rPr lang="en-US" sz="1200" dirty="0" err="1"/>
              <a:t>noteClickedPosition</a:t>
            </a:r>
            <a:r>
              <a:rPr lang="en-US" sz="1200" dirty="0"/>
              <a:t>));</a:t>
            </a:r>
          </a:p>
          <a:p>
            <a:r>
              <a:rPr lang="en-US" sz="1200" dirty="0"/>
              <a:t>                        </a:t>
            </a:r>
            <a:r>
              <a:rPr lang="en-US" sz="1200" dirty="0" err="1"/>
              <a:t>notesAdapter.notifyItemChanged</a:t>
            </a:r>
            <a:r>
              <a:rPr lang="en-US" sz="1200" dirty="0"/>
              <a:t>(</a:t>
            </a:r>
            <a:r>
              <a:rPr lang="en-US" sz="1200" dirty="0" err="1"/>
              <a:t>noteClickedPosition</a:t>
            </a:r>
            <a:r>
              <a:rPr lang="en-US" sz="1200" dirty="0"/>
              <a:t>);</a:t>
            </a:r>
          </a:p>
          <a:p>
            <a:r>
              <a:rPr lang="en-US" sz="1200" dirty="0"/>
              <a:t>                    }</a:t>
            </a:r>
          </a:p>
          <a:p>
            <a:r>
              <a:rPr lang="en-US" sz="1200" dirty="0"/>
              <a:t>                }</a:t>
            </a:r>
          </a:p>
          <a:p>
            <a:r>
              <a:rPr lang="en-US" sz="1200" dirty="0"/>
              <a:t> </a:t>
            </a:r>
          </a:p>
          <a:p>
            <a:r>
              <a:rPr lang="en-US" sz="1200" dirty="0"/>
              <a:t>            }</a:t>
            </a:r>
          </a:p>
          <a:p>
            <a:r>
              <a:rPr lang="en-US" sz="1200" dirty="0"/>
              <a:t> </a:t>
            </a:r>
          </a:p>
          <a:p>
            <a:r>
              <a:rPr lang="en-US" sz="1200" dirty="0"/>
              <a:t>        }</a:t>
            </a:r>
          </a:p>
          <a:p>
            <a:r>
              <a:rPr lang="en-US" sz="1200" dirty="0"/>
              <a:t> </a:t>
            </a:r>
          </a:p>
          <a:p>
            <a:r>
              <a:rPr lang="en-US" sz="1200" dirty="0"/>
              <a:t>        new </a:t>
            </a:r>
            <a:r>
              <a:rPr lang="en-US" sz="1200" dirty="0" err="1"/>
              <a:t>GetNotesTask</a:t>
            </a:r>
            <a:r>
              <a:rPr lang="en-US" sz="1200" dirty="0"/>
              <a:t>().execute();</a:t>
            </a:r>
          </a:p>
          <a:p>
            <a:r>
              <a:rPr lang="en-US" sz="1200" dirty="0"/>
              <a:t>    }</a:t>
            </a:r>
          </a:p>
          <a:p>
            <a:r>
              <a:rPr lang="en-US" sz="1200" dirty="0"/>
              <a:t> </a:t>
            </a:r>
          </a:p>
        </p:txBody>
      </p:sp>
    </p:spTree>
    <p:extLst>
      <p:ext uri="{BB962C8B-B14F-4D97-AF65-F5344CB8AC3E}">
        <p14:creationId xmlns:p14="http://schemas.microsoft.com/office/powerpoint/2010/main" val="3138424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040" y="152361"/>
            <a:ext cx="11795760" cy="6924973"/>
          </a:xfrm>
          <a:prstGeom prst="rect">
            <a:avLst/>
          </a:prstGeom>
        </p:spPr>
        <p:txBody>
          <a:bodyPr wrap="square">
            <a:spAutoFit/>
          </a:bodyPr>
          <a:lstStyle/>
          <a:p>
            <a:r>
              <a:rPr lang="en-US" sz="1200" dirty="0"/>
              <a:t> @Override</a:t>
            </a:r>
          </a:p>
          <a:p>
            <a:r>
              <a:rPr lang="en-US" sz="1200" dirty="0"/>
              <a:t>    protected void </a:t>
            </a:r>
            <a:r>
              <a:rPr lang="en-US" sz="1200" dirty="0" err="1"/>
              <a:t>onActivityResult</a:t>
            </a:r>
            <a:r>
              <a:rPr lang="en-US" sz="1200" dirty="0"/>
              <a:t>(</a:t>
            </a:r>
            <a:r>
              <a:rPr lang="en-US" sz="1200" dirty="0" err="1"/>
              <a:t>int</a:t>
            </a:r>
            <a:r>
              <a:rPr lang="en-US" sz="1200" dirty="0"/>
              <a:t> </a:t>
            </a:r>
            <a:r>
              <a:rPr lang="en-US" sz="1200" dirty="0" err="1"/>
              <a:t>requestCode</a:t>
            </a:r>
            <a:r>
              <a:rPr lang="en-US" sz="1200" dirty="0"/>
              <a:t>, </a:t>
            </a:r>
            <a:r>
              <a:rPr lang="en-US" sz="1200" dirty="0" err="1"/>
              <a:t>int</a:t>
            </a:r>
            <a:r>
              <a:rPr lang="en-US" sz="1200" dirty="0"/>
              <a:t> </a:t>
            </a:r>
            <a:r>
              <a:rPr lang="en-US" sz="1200" dirty="0" err="1"/>
              <a:t>resultCode</a:t>
            </a:r>
            <a:r>
              <a:rPr lang="en-US" sz="1200" dirty="0"/>
              <a:t>, @</a:t>
            </a:r>
            <a:r>
              <a:rPr lang="en-US" sz="1200" dirty="0" err="1"/>
              <a:t>Nullable</a:t>
            </a:r>
            <a:r>
              <a:rPr lang="en-US" sz="1200" dirty="0"/>
              <a:t> Intent data) {</a:t>
            </a:r>
          </a:p>
          <a:p>
            <a:r>
              <a:rPr lang="en-US" sz="1200" dirty="0"/>
              <a:t>        </a:t>
            </a:r>
            <a:r>
              <a:rPr lang="en-US" sz="1200" dirty="0" err="1"/>
              <a:t>super.onActivityResult</a:t>
            </a:r>
            <a:r>
              <a:rPr lang="en-US" sz="1200" dirty="0"/>
              <a:t>(</a:t>
            </a:r>
            <a:r>
              <a:rPr lang="en-US" sz="1200" dirty="0" err="1"/>
              <a:t>requestCode</a:t>
            </a:r>
            <a:r>
              <a:rPr lang="en-US" sz="1200" dirty="0"/>
              <a:t>, </a:t>
            </a:r>
            <a:r>
              <a:rPr lang="en-US" sz="1200" dirty="0" err="1"/>
              <a:t>resultCode</a:t>
            </a:r>
            <a:r>
              <a:rPr lang="en-US" sz="1200" dirty="0"/>
              <a:t>, data);</a:t>
            </a:r>
          </a:p>
          <a:p>
            <a:r>
              <a:rPr lang="en-US" sz="1200" dirty="0"/>
              <a:t>        if(</a:t>
            </a:r>
            <a:r>
              <a:rPr lang="en-US" sz="1200" dirty="0" err="1"/>
              <a:t>requestCode</a:t>
            </a:r>
            <a:r>
              <a:rPr lang="en-US" sz="1200" dirty="0"/>
              <a:t> == REQUEST_CODE_ADD_NOTE &amp;&amp; </a:t>
            </a:r>
            <a:r>
              <a:rPr lang="en-US" sz="1200" dirty="0" err="1"/>
              <a:t>resultCode</a:t>
            </a:r>
            <a:r>
              <a:rPr lang="en-US" sz="1200" dirty="0"/>
              <a:t> == RESULT_OK)</a:t>
            </a:r>
          </a:p>
          <a:p>
            <a:r>
              <a:rPr lang="en-US" sz="1200" dirty="0"/>
              <a:t>        {</a:t>
            </a:r>
          </a:p>
          <a:p>
            <a:r>
              <a:rPr lang="en-US" sz="1200" dirty="0"/>
              <a:t>            </a:t>
            </a:r>
            <a:r>
              <a:rPr lang="en-US" sz="1200" dirty="0" err="1"/>
              <a:t>getNotes</a:t>
            </a:r>
            <a:r>
              <a:rPr lang="en-US" sz="1200" dirty="0"/>
              <a:t>(REQUEST_CODE_ADD_NOTE, false);</a:t>
            </a:r>
          </a:p>
          <a:p>
            <a:r>
              <a:rPr lang="en-US" sz="1200" dirty="0"/>
              <a:t>        }</a:t>
            </a:r>
          </a:p>
          <a:p>
            <a:r>
              <a:rPr lang="en-US" sz="1200" dirty="0"/>
              <a:t>        else if(</a:t>
            </a:r>
            <a:r>
              <a:rPr lang="en-US" sz="1200" dirty="0" err="1"/>
              <a:t>requestCode</a:t>
            </a:r>
            <a:r>
              <a:rPr lang="en-US" sz="1200" dirty="0"/>
              <a:t> == REQUEST_CODE_UPDATE_NOTE &amp;&amp; </a:t>
            </a:r>
            <a:r>
              <a:rPr lang="en-US" sz="1200" dirty="0" err="1"/>
              <a:t>resultCode</a:t>
            </a:r>
            <a:r>
              <a:rPr lang="en-US" sz="1200" dirty="0"/>
              <a:t> == RESULT_OK)</a:t>
            </a:r>
          </a:p>
          <a:p>
            <a:r>
              <a:rPr lang="en-US" sz="1200" dirty="0"/>
              <a:t>        {</a:t>
            </a:r>
          </a:p>
          <a:p>
            <a:r>
              <a:rPr lang="en-US" sz="1200" dirty="0"/>
              <a:t>            if(data != null)</a:t>
            </a:r>
          </a:p>
          <a:p>
            <a:r>
              <a:rPr lang="en-US" sz="1200" dirty="0"/>
              <a:t>            {</a:t>
            </a:r>
          </a:p>
          <a:p>
            <a:r>
              <a:rPr lang="en-US" sz="1200" dirty="0"/>
              <a:t>                </a:t>
            </a:r>
            <a:r>
              <a:rPr lang="en-US" sz="1200" dirty="0" err="1"/>
              <a:t>getNotes</a:t>
            </a:r>
            <a:r>
              <a:rPr lang="en-US" sz="1200" dirty="0"/>
              <a:t>(</a:t>
            </a:r>
            <a:r>
              <a:rPr lang="en-US" sz="1200" dirty="0" err="1"/>
              <a:t>REQUEST_CODE_UPDATE_NOTE,data.getBooleanExtra</a:t>
            </a:r>
            <a:r>
              <a:rPr lang="en-US" sz="1200" dirty="0"/>
              <a:t>("</a:t>
            </a:r>
            <a:r>
              <a:rPr lang="en-US" sz="1200" dirty="0" err="1"/>
              <a:t>isNoteDeleted</a:t>
            </a:r>
            <a:r>
              <a:rPr lang="en-US" sz="1200" dirty="0"/>
              <a:t>",false));</a:t>
            </a:r>
          </a:p>
          <a:p>
            <a:r>
              <a:rPr lang="en-US" sz="1200" dirty="0"/>
              <a:t>            }</a:t>
            </a:r>
          </a:p>
          <a:p>
            <a:r>
              <a:rPr lang="en-US" sz="1200" dirty="0"/>
              <a:t>        }</a:t>
            </a:r>
          </a:p>
          <a:p>
            <a:r>
              <a:rPr lang="en-US" sz="1200" dirty="0"/>
              <a:t>        else if(</a:t>
            </a:r>
            <a:r>
              <a:rPr lang="en-US" sz="1200" dirty="0" err="1"/>
              <a:t>requestCode</a:t>
            </a:r>
            <a:r>
              <a:rPr lang="en-US" sz="1200" dirty="0"/>
              <a:t> == REQUEST_CODE_SELECT_IMAGE &amp;&amp; </a:t>
            </a:r>
            <a:r>
              <a:rPr lang="en-US" sz="1200" dirty="0" err="1"/>
              <a:t>resultCode</a:t>
            </a:r>
            <a:r>
              <a:rPr lang="en-US" sz="1200" dirty="0"/>
              <a:t> == RESULT_OK)</a:t>
            </a:r>
          </a:p>
          <a:p>
            <a:r>
              <a:rPr lang="en-US" sz="1200" dirty="0"/>
              <a:t>        {</a:t>
            </a:r>
          </a:p>
          <a:p>
            <a:r>
              <a:rPr lang="en-US" sz="1200" dirty="0"/>
              <a:t>            if(data != null)</a:t>
            </a:r>
          </a:p>
          <a:p>
            <a:r>
              <a:rPr lang="en-US" sz="1200" dirty="0"/>
              <a:t>            {</a:t>
            </a:r>
          </a:p>
          <a:p>
            <a:r>
              <a:rPr lang="en-US" sz="1200" dirty="0"/>
              <a:t>                Uri </a:t>
            </a:r>
            <a:r>
              <a:rPr lang="en-US" sz="1200" dirty="0" err="1"/>
              <a:t>selectedImageUri</a:t>
            </a:r>
            <a:r>
              <a:rPr lang="en-US" sz="1200" dirty="0"/>
              <a:t> = </a:t>
            </a:r>
            <a:r>
              <a:rPr lang="en-US" sz="1200" dirty="0" err="1"/>
              <a:t>data.getData</a:t>
            </a:r>
            <a:r>
              <a:rPr lang="en-US" sz="1200" dirty="0"/>
              <a:t>();</a:t>
            </a:r>
          </a:p>
          <a:p>
            <a:r>
              <a:rPr lang="en-US" sz="1200" dirty="0"/>
              <a:t>                if(</a:t>
            </a:r>
            <a:r>
              <a:rPr lang="en-US" sz="1200" dirty="0" err="1"/>
              <a:t>selectedImageUri</a:t>
            </a:r>
            <a:r>
              <a:rPr lang="en-US" sz="1200" dirty="0"/>
              <a:t> !=null)</a:t>
            </a:r>
          </a:p>
          <a:p>
            <a:r>
              <a:rPr lang="en-US" sz="1200" dirty="0"/>
              <a:t>                {</a:t>
            </a:r>
          </a:p>
          <a:p>
            <a:r>
              <a:rPr lang="en-US" sz="1200" dirty="0"/>
              <a:t>                    try {</a:t>
            </a:r>
          </a:p>
          <a:p>
            <a:r>
              <a:rPr lang="en-US" sz="1200" dirty="0"/>
              <a:t>                        String </a:t>
            </a:r>
            <a:r>
              <a:rPr lang="en-US" sz="1200" dirty="0" err="1"/>
              <a:t>selectedImagePath</a:t>
            </a:r>
            <a:r>
              <a:rPr lang="en-US" sz="1200" dirty="0"/>
              <a:t> = </a:t>
            </a:r>
            <a:r>
              <a:rPr lang="en-US" sz="1200" dirty="0" err="1"/>
              <a:t>getPathFromUri</a:t>
            </a:r>
            <a:r>
              <a:rPr lang="en-US" sz="1200" dirty="0"/>
              <a:t>(</a:t>
            </a:r>
            <a:r>
              <a:rPr lang="en-US" sz="1200" dirty="0" err="1"/>
              <a:t>selectedImageUri</a:t>
            </a:r>
            <a:r>
              <a:rPr lang="en-US" sz="1200" dirty="0"/>
              <a:t>);</a:t>
            </a:r>
          </a:p>
          <a:p>
            <a:r>
              <a:rPr lang="en-US" sz="1200" dirty="0"/>
              <a:t>                        Intent </a:t>
            </a:r>
            <a:r>
              <a:rPr lang="en-US" sz="1200" dirty="0" err="1"/>
              <a:t>intent</a:t>
            </a:r>
            <a:r>
              <a:rPr lang="en-US" sz="1200" dirty="0"/>
              <a:t> = new Intent(</a:t>
            </a:r>
            <a:r>
              <a:rPr lang="en-US" sz="1200" dirty="0" err="1"/>
              <a:t>getApplicationContext</a:t>
            </a:r>
            <a:r>
              <a:rPr lang="en-US" sz="1200" dirty="0"/>
              <a:t>(), </a:t>
            </a:r>
            <a:r>
              <a:rPr lang="en-US" sz="1200" dirty="0" err="1"/>
              <a:t>CreateNoteActivity.class</a:t>
            </a:r>
            <a:r>
              <a:rPr lang="en-US" sz="1200" dirty="0"/>
              <a:t>);</a:t>
            </a:r>
          </a:p>
          <a:p>
            <a:r>
              <a:rPr lang="en-US" sz="1200" dirty="0"/>
              <a:t>                        </a:t>
            </a:r>
            <a:r>
              <a:rPr lang="en-US" sz="1200" dirty="0" err="1"/>
              <a:t>intent.putExtra</a:t>
            </a:r>
            <a:r>
              <a:rPr lang="en-US" sz="1200" dirty="0"/>
              <a:t>("</a:t>
            </a:r>
            <a:r>
              <a:rPr lang="en-US" sz="1200" dirty="0" err="1"/>
              <a:t>isFromQuickActions</a:t>
            </a:r>
            <a:r>
              <a:rPr lang="en-US" sz="1200" dirty="0"/>
              <a:t>",true);</a:t>
            </a:r>
          </a:p>
          <a:p>
            <a:r>
              <a:rPr lang="en-US" sz="1200" dirty="0"/>
              <a:t>                        </a:t>
            </a:r>
            <a:r>
              <a:rPr lang="en-US" sz="1200" dirty="0" err="1"/>
              <a:t>intent.putExtra</a:t>
            </a:r>
            <a:r>
              <a:rPr lang="en-US" sz="1200" dirty="0"/>
              <a:t>("</a:t>
            </a:r>
            <a:r>
              <a:rPr lang="en-US" sz="1200" dirty="0" err="1"/>
              <a:t>quickActionType</a:t>
            </a:r>
            <a:r>
              <a:rPr lang="en-US" sz="1200" dirty="0"/>
              <a:t>","image");</a:t>
            </a:r>
          </a:p>
          <a:p>
            <a:r>
              <a:rPr lang="en-US" sz="1200" dirty="0"/>
              <a:t>                        </a:t>
            </a:r>
            <a:r>
              <a:rPr lang="en-US" sz="1200" dirty="0" err="1"/>
              <a:t>intent.putExtra</a:t>
            </a:r>
            <a:r>
              <a:rPr lang="en-US" sz="1200" dirty="0"/>
              <a:t>("</a:t>
            </a:r>
            <a:r>
              <a:rPr lang="en-US" sz="1200" dirty="0" err="1"/>
              <a:t>imagePath</a:t>
            </a:r>
            <a:r>
              <a:rPr lang="en-US" sz="1200" dirty="0"/>
              <a:t>",</a:t>
            </a:r>
            <a:r>
              <a:rPr lang="en-US" sz="1200" dirty="0" err="1"/>
              <a:t>selectedImagePath</a:t>
            </a:r>
            <a:r>
              <a:rPr lang="en-US" sz="1200" dirty="0"/>
              <a:t>);</a:t>
            </a:r>
          </a:p>
          <a:p>
            <a:r>
              <a:rPr lang="en-US" sz="1200" dirty="0"/>
              <a:t>                        </a:t>
            </a:r>
            <a:r>
              <a:rPr lang="en-US" sz="1200" dirty="0" err="1"/>
              <a:t>startActivityForResult</a:t>
            </a:r>
            <a:r>
              <a:rPr lang="en-US" sz="1200" dirty="0"/>
              <a:t>(</a:t>
            </a:r>
            <a:r>
              <a:rPr lang="en-US" sz="1200" dirty="0" err="1"/>
              <a:t>intent,REQUEST_CODE_ADD_NOTE</a:t>
            </a:r>
            <a:r>
              <a:rPr lang="en-US" sz="1200" dirty="0"/>
              <a:t>);</a:t>
            </a:r>
          </a:p>
          <a:p>
            <a:r>
              <a:rPr lang="en-US" sz="1200" dirty="0"/>
              <a:t>                    }</a:t>
            </a:r>
          </a:p>
          <a:p>
            <a:r>
              <a:rPr lang="en-US" sz="1200" dirty="0"/>
              <a:t>                    catch ( Exception exception)</a:t>
            </a:r>
          </a:p>
          <a:p>
            <a:r>
              <a:rPr lang="en-US" sz="1200" dirty="0"/>
              <a:t>                    {</a:t>
            </a:r>
          </a:p>
          <a:p>
            <a:r>
              <a:rPr lang="en-US" sz="1200" dirty="0"/>
              <a:t>                        </a:t>
            </a:r>
            <a:r>
              <a:rPr lang="en-US" sz="1200" dirty="0" err="1"/>
              <a:t>Toast.makeText</a:t>
            </a:r>
            <a:r>
              <a:rPr lang="en-US" sz="1200" dirty="0"/>
              <a:t>(</a:t>
            </a:r>
            <a:r>
              <a:rPr lang="en-US" sz="1200" dirty="0" err="1"/>
              <a:t>this,exception.getMessage</a:t>
            </a:r>
            <a:r>
              <a:rPr lang="en-US" sz="1200" dirty="0"/>
              <a:t>(),</a:t>
            </a:r>
            <a:r>
              <a:rPr lang="en-US" sz="1200" dirty="0" err="1"/>
              <a:t>Toast.LENGTH_SHORT</a:t>
            </a:r>
            <a:r>
              <a:rPr lang="en-US" sz="1200" dirty="0"/>
              <a:t>).show();</a:t>
            </a:r>
          </a:p>
          <a:p>
            <a:r>
              <a:rPr lang="en-US" sz="1200" dirty="0"/>
              <a:t>                    }</a:t>
            </a:r>
          </a:p>
          <a:p>
            <a:r>
              <a:rPr lang="en-US" sz="1200" dirty="0"/>
              <a:t>                }</a:t>
            </a:r>
          </a:p>
          <a:p>
            <a:r>
              <a:rPr lang="en-US" sz="1200" dirty="0"/>
              <a:t>            }</a:t>
            </a:r>
          </a:p>
          <a:p>
            <a:r>
              <a:rPr lang="en-US" sz="1200" dirty="0"/>
              <a:t> </a:t>
            </a:r>
            <a:r>
              <a:rPr lang="en-US" sz="1200" dirty="0" smtClean="0"/>
              <a:t>}}</a:t>
            </a:r>
            <a:endParaRPr lang="en-US" sz="1200" dirty="0"/>
          </a:p>
        </p:txBody>
      </p:sp>
    </p:spTree>
    <p:extLst>
      <p:ext uri="{BB962C8B-B14F-4D97-AF65-F5344CB8AC3E}">
        <p14:creationId xmlns:p14="http://schemas.microsoft.com/office/powerpoint/2010/main" val="121635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 y="93067"/>
            <a:ext cx="11623040" cy="6186309"/>
          </a:xfrm>
          <a:prstGeom prst="rect">
            <a:avLst/>
          </a:prstGeom>
        </p:spPr>
        <p:txBody>
          <a:bodyPr wrap="square">
            <a:spAutoFit/>
          </a:bodyPr>
          <a:lstStyle/>
          <a:p>
            <a:r>
              <a:rPr lang="en-US" sz="1200" dirty="0"/>
              <a:t>private void </a:t>
            </a:r>
            <a:r>
              <a:rPr lang="en-US" sz="1200" dirty="0" err="1"/>
              <a:t>showAddURLDialog</a:t>
            </a:r>
            <a:r>
              <a:rPr lang="en-US" sz="1200" dirty="0"/>
              <a:t>()</a:t>
            </a:r>
          </a:p>
          <a:p>
            <a:r>
              <a:rPr lang="en-US" sz="1200" dirty="0"/>
              <a:t>    {</a:t>
            </a:r>
          </a:p>
          <a:p>
            <a:r>
              <a:rPr lang="en-US" sz="1200" dirty="0"/>
              <a:t>        if(</a:t>
            </a:r>
            <a:r>
              <a:rPr lang="en-US" sz="1200" dirty="0" err="1"/>
              <a:t>dialogAddURL</a:t>
            </a:r>
            <a:r>
              <a:rPr lang="en-US" sz="1200" dirty="0"/>
              <a:t> == null)</a:t>
            </a:r>
          </a:p>
          <a:p>
            <a:r>
              <a:rPr lang="en-US" sz="1200" dirty="0"/>
              <a:t>        {</a:t>
            </a:r>
          </a:p>
          <a:p>
            <a:r>
              <a:rPr lang="en-US" sz="1200" dirty="0"/>
              <a:t>            </a:t>
            </a:r>
            <a:r>
              <a:rPr lang="en-US" sz="1200" dirty="0" err="1"/>
              <a:t>AlertDialog.Builder</a:t>
            </a:r>
            <a:r>
              <a:rPr lang="en-US" sz="1200" dirty="0"/>
              <a:t> builder=new </a:t>
            </a:r>
            <a:r>
              <a:rPr lang="en-US" sz="1200" dirty="0" err="1"/>
              <a:t>AlertDialog.Builder</a:t>
            </a:r>
            <a:r>
              <a:rPr lang="en-US" sz="1200" dirty="0"/>
              <a:t>(</a:t>
            </a:r>
            <a:r>
              <a:rPr lang="en-US" sz="1200" dirty="0" err="1"/>
              <a:t>MainActivity.this</a:t>
            </a:r>
            <a:r>
              <a:rPr lang="en-US" sz="1200" dirty="0"/>
              <a:t>);</a:t>
            </a:r>
          </a:p>
          <a:p>
            <a:r>
              <a:rPr lang="en-US" sz="1200" dirty="0"/>
              <a:t>            View </a:t>
            </a:r>
            <a:r>
              <a:rPr lang="en-US" sz="1200" dirty="0" err="1"/>
              <a:t>view</a:t>
            </a:r>
            <a:r>
              <a:rPr lang="en-US" sz="1200" dirty="0"/>
              <a:t> = </a:t>
            </a:r>
            <a:r>
              <a:rPr lang="en-US" sz="1200" dirty="0" err="1"/>
              <a:t>LayoutInflater.from</a:t>
            </a:r>
            <a:r>
              <a:rPr lang="en-US" sz="1200" dirty="0"/>
              <a:t>(this).inflate(</a:t>
            </a:r>
          </a:p>
          <a:p>
            <a:r>
              <a:rPr lang="en-US" sz="1200" dirty="0"/>
              <a:t>                    </a:t>
            </a:r>
            <a:r>
              <a:rPr lang="en-US" sz="1200" dirty="0" err="1"/>
              <a:t>R.layout.layout_add_url</a:t>
            </a:r>
            <a:r>
              <a:rPr lang="en-US" sz="1200" dirty="0"/>
              <a:t>,</a:t>
            </a:r>
          </a:p>
          <a:p>
            <a:r>
              <a:rPr lang="en-US" sz="1200" dirty="0"/>
              <a:t>                    (</a:t>
            </a:r>
            <a:r>
              <a:rPr lang="en-US" sz="1200" dirty="0" err="1"/>
              <a:t>ViewGroup</a:t>
            </a:r>
            <a:r>
              <a:rPr lang="en-US" sz="1200" dirty="0"/>
              <a:t>) </a:t>
            </a:r>
            <a:r>
              <a:rPr lang="en-US" sz="1200" dirty="0" err="1"/>
              <a:t>findViewById</a:t>
            </a:r>
            <a:r>
              <a:rPr lang="en-US" sz="1200" dirty="0"/>
              <a:t>(</a:t>
            </a:r>
            <a:r>
              <a:rPr lang="en-US" sz="1200" dirty="0" err="1"/>
              <a:t>R.id.layoutAddUrlContainer</a:t>
            </a:r>
            <a:r>
              <a:rPr lang="en-US" sz="1200" dirty="0"/>
              <a:t>)</a:t>
            </a:r>
          </a:p>
          <a:p>
            <a:r>
              <a:rPr lang="en-US" sz="1200" dirty="0"/>
              <a:t>            );</a:t>
            </a:r>
          </a:p>
          <a:p>
            <a:r>
              <a:rPr lang="en-US" sz="1200" dirty="0"/>
              <a:t> </a:t>
            </a:r>
          </a:p>
          <a:p>
            <a:r>
              <a:rPr lang="en-US" sz="1200" dirty="0"/>
              <a:t>            </a:t>
            </a:r>
            <a:r>
              <a:rPr lang="en-US" sz="1200" dirty="0" err="1"/>
              <a:t>builder.setView</a:t>
            </a:r>
            <a:r>
              <a:rPr lang="en-US" sz="1200" dirty="0"/>
              <a:t>(view);</a:t>
            </a:r>
          </a:p>
          <a:p>
            <a:r>
              <a:rPr lang="en-US" sz="1200" dirty="0"/>
              <a:t> </a:t>
            </a:r>
          </a:p>
          <a:p>
            <a:r>
              <a:rPr lang="en-US" sz="1200" dirty="0"/>
              <a:t>            </a:t>
            </a:r>
            <a:r>
              <a:rPr lang="en-US" sz="1200" dirty="0" err="1"/>
              <a:t>dialogAddURL</a:t>
            </a:r>
            <a:r>
              <a:rPr lang="en-US" sz="1200" dirty="0"/>
              <a:t> = </a:t>
            </a:r>
            <a:r>
              <a:rPr lang="en-US" sz="1200" dirty="0" err="1"/>
              <a:t>builder.create</a:t>
            </a:r>
            <a:r>
              <a:rPr lang="en-US" sz="1200" dirty="0"/>
              <a:t>();</a:t>
            </a:r>
          </a:p>
          <a:p>
            <a:r>
              <a:rPr lang="en-US" sz="1200" dirty="0"/>
              <a:t>            if(</a:t>
            </a:r>
            <a:r>
              <a:rPr lang="en-US" sz="1200" dirty="0" err="1"/>
              <a:t>dialogAddURL.getWindow</a:t>
            </a:r>
            <a:r>
              <a:rPr lang="en-US" sz="1200" dirty="0"/>
              <a:t>() != null)</a:t>
            </a:r>
          </a:p>
          <a:p>
            <a:r>
              <a:rPr lang="en-US" sz="1200" dirty="0"/>
              <a:t>            {</a:t>
            </a:r>
          </a:p>
          <a:p>
            <a:r>
              <a:rPr lang="en-US" sz="1200" dirty="0"/>
              <a:t>                </a:t>
            </a:r>
            <a:r>
              <a:rPr lang="en-US" sz="1200" dirty="0" err="1"/>
              <a:t>dialogAddURL.getWindow</a:t>
            </a:r>
            <a:r>
              <a:rPr lang="en-US" sz="1200" dirty="0"/>
              <a:t>().</a:t>
            </a:r>
            <a:r>
              <a:rPr lang="en-US" sz="1200" dirty="0" err="1"/>
              <a:t>setBackgroundDrawable</a:t>
            </a:r>
            <a:r>
              <a:rPr lang="en-US" sz="1200" dirty="0"/>
              <a:t>(new </a:t>
            </a:r>
            <a:r>
              <a:rPr lang="en-US" sz="1200" dirty="0" err="1"/>
              <a:t>ColorDrawable</a:t>
            </a:r>
            <a:r>
              <a:rPr lang="en-US" sz="1200" dirty="0"/>
              <a:t>(0));</a:t>
            </a:r>
          </a:p>
          <a:p>
            <a:r>
              <a:rPr lang="en-US" sz="1200" dirty="0"/>
              <a:t>            }</a:t>
            </a:r>
          </a:p>
          <a:p>
            <a:r>
              <a:rPr lang="en-US" sz="1200" dirty="0"/>
              <a:t> </a:t>
            </a:r>
          </a:p>
          <a:p>
            <a:r>
              <a:rPr lang="en-US" sz="1200" dirty="0"/>
              <a:t>            final </a:t>
            </a:r>
            <a:r>
              <a:rPr lang="en-US" sz="1200" dirty="0" err="1"/>
              <a:t>EditText</a:t>
            </a:r>
            <a:r>
              <a:rPr lang="en-US" sz="1200" dirty="0"/>
              <a:t> </a:t>
            </a:r>
            <a:r>
              <a:rPr lang="en-US" sz="1200" dirty="0" err="1"/>
              <a:t>inputURL</a:t>
            </a:r>
            <a:r>
              <a:rPr lang="en-US" sz="1200" dirty="0"/>
              <a:t> = </a:t>
            </a:r>
            <a:r>
              <a:rPr lang="en-US" sz="1200" dirty="0" err="1"/>
              <a:t>view.findViewById</a:t>
            </a:r>
            <a:r>
              <a:rPr lang="en-US" sz="1200" dirty="0"/>
              <a:t>(</a:t>
            </a:r>
            <a:r>
              <a:rPr lang="en-US" sz="1200" dirty="0" err="1"/>
              <a:t>R.id.inputURL</a:t>
            </a:r>
            <a:r>
              <a:rPr lang="en-US" sz="1200" dirty="0"/>
              <a:t>);</a:t>
            </a:r>
          </a:p>
          <a:p>
            <a:r>
              <a:rPr lang="en-US" sz="1200" dirty="0"/>
              <a:t>            </a:t>
            </a:r>
            <a:r>
              <a:rPr lang="en-US" sz="1200" dirty="0" err="1"/>
              <a:t>inputURL.requestFocus</a:t>
            </a:r>
            <a:r>
              <a:rPr lang="en-US" sz="1200" dirty="0" smtClean="0"/>
              <a:t>();</a:t>
            </a:r>
          </a:p>
          <a:p>
            <a:r>
              <a:rPr lang="en-US" sz="1200" dirty="0" err="1"/>
              <a:t>view.findViewById</a:t>
            </a:r>
            <a:r>
              <a:rPr lang="en-US" sz="1200" dirty="0"/>
              <a:t>(</a:t>
            </a:r>
            <a:r>
              <a:rPr lang="en-US" sz="1200" dirty="0" err="1"/>
              <a:t>R.id.textAdd</a:t>
            </a:r>
            <a:r>
              <a:rPr lang="en-US" sz="1200" dirty="0"/>
              <a:t>).</a:t>
            </a:r>
            <a:r>
              <a:rPr lang="en-US" sz="1200" dirty="0" err="1"/>
              <a:t>setOnClickListener</a:t>
            </a:r>
            <a:r>
              <a:rPr lang="en-US" sz="1200" dirty="0"/>
              <a:t>(new </a:t>
            </a:r>
            <a:r>
              <a:rPr lang="en-US" sz="1200" dirty="0" err="1"/>
              <a:t>View.OnClickListener</a:t>
            </a:r>
            <a:r>
              <a:rPr lang="en-US" sz="1200" dirty="0"/>
              <a:t>() {</a:t>
            </a:r>
          </a:p>
          <a:p>
            <a:r>
              <a:rPr lang="en-US" sz="1200" dirty="0"/>
              <a:t>                @Override</a:t>
            </a:r>
          </a:p>
          <a:p>
            <a:r>
              <a:rPr lang="en-US" sz="1200" dirty="0"/>
              <a:t>                public void </a:t>
            </a:r>
            <a:r>
              <a:rPr lang="en-US" sz="1200" dirty="0" err="1"/>
              <a:t>onClick</a:t>
            </a:r>
            <a:r>
              <a:rPr lang="en-US" sz="1200" dirty="0"/>
              <a:t>(View v) {</a:t>
            </a:r>
          </a:p>
          <a:p>
            <a:r>
              <a:rPr lang="en-US" sz="1200" dirty="0"/>
              <a:t>                    if(</a:t>
            </a:r>
            <a:r>
              <a:rPr lang="en-US" sz="1200" dirty="0" err="1"/>
              <a:t>inputURL.getText</a:t>
            </a:r>
            <a:r>
              <a:rPr lang="en-US" sz="1200" dirty="0"/>
              <a:t>().</a:t>
            </a:r>
            <a:r>
              <a:rPr lang="en-US" sz="1200" dirty="0" err="1"/>
              <a:t>toString</a:t>
            </a:r>
            <a:r>
              <a:rPr lang="en-US" sz="1200" dirty="0"/>
              <a:t>().trim().</a:t>
            </a:r>
            <a:r>
              <a:rPr lang="en-US" sz="1200" dirty="0" err="1"/>
              <a:t>isEmpty</a:t>
            </a:r>
            <a:r>
              <a:rPr lang="en-US" sz="1200" dirty="0"/>
              <a:t>())</a:t>
            </a:r>
          </a:p>
          <a:p>
            <a:r>
              <a:rPr lang="en-US" sz="1200" dirty="0"/>
              <a:t>                    {</a:t>
            </a:r>
          </a:p>
          <a:p>
            <a:r>
              <a:rPr lang="en-US" sz="1200" dirty="0"/>
              <a:t>                        </a:t>
            </a:r>
            <a:r>
              <a:rPr lang="en-US" sz="1200" dirty="0" err="1"/>
              <a:t>Toast.makeText</a:t>
            </a:r>
            <a:r>
              <a:rPr lang="en-US" sz="1200" dirty="0"/>
              <a:t>(</a:t>
            </a:r>
            <a:r>
              <a:rPr lang="en-US" sz="1200" dirty="0" err="1"/>
              <a:t>MainActivity.this,"Enter</a:t>
            </a:r>
            <a:r>
              <a:rPr lang="en-US" sz="1200" dirty="0"/>
              <a:t> URL",</a:t>
            </a:r>
            <a:r>
              <a:rPr lang="en-US" sz="1200" dirty="0" err="1"/>
              <a:t>Toast.LENGTH_SHORT</a:t>
            </a:r>
            <a:r>
              <a:rPr lang="en-US" sz="1200" dirty="0"/>
              <a:t>).show();</a:t>
            </a:r>
          </a:p>
          <a:p>
            <a:r>
              <a:rPr lang="en-US" sz="1200" dirty="0"/>
              <a:t>                    }</a:t>
            </a:r>
          </a:p>
          <a:p>
            <a:r>
              <a:rPr lang="en-US" sz="1200" dirty="0"/>
              <a:t>                    else if(!</a:t>
            </a:r>
            <a:r>
              <a:rPr lang="en-US" sz="1200" dirty="0" err="1"/>
              <a:t>Patterns.WEB_URL.matcher</a:t>
            </a:r>
            <a:r>
              <a:rPr lang="en-US" sz="1200" dirty="0"/>
              <a:t>(</a:t>
            </a:r>
            <a:r>
              <a:rPr lang="en-US" sz="1200" dirty="0" err="1"/>
              <a:t>inputURL.getText</a:t>
            </a:r>
            <a:r>
              <a:rPr lang="en-US" sz="1200" dirty="0"/>
              <a:t>().</a:t>
            </a:r>
            <a:r>
              <a:rPr lang="en-US" sz="1200" dirty="0" err="1"/>
              <a:t>toString</a:t>
            </a:r>
            <a:r>
              <a:rPr lang="en-US" sz="1200" dirty="0"/>
              <a:t>()).matches())</a:t>
            </a:r>
          </a:p>
          <a:p>
            <a:r>
              <a:rPr lang="en-US" sz="1200" dirty="0"/>
              <a:t>                    {</a:t>
            </a:r>
          </a:p>
          <a:p>
            <a:r>
              <a:rPr lang="en-US" sz="1200" dirty="0"/>
              <a:t>                        </a:t>
            </a:r>
            <a:r>
              <a:rPr lang="en-US" sz="1200" dirty="0" err="1"/>
              <a:t>Toast.makeText</a:t>
            </a:r>
            <a:r>
              <a:rPr lang="en-US" sz="1200" dirty="0"/>
              <a:t>(</a:t>
            </a:r>
            <a:r>
              <a:rPr lang="en-US" sz="1200" dirty="0" err="1"/>
              <a:t>MainActivity.this,"Enter</a:t>
            </a:r>
            <a:r>
              <a:rPr lang="en-US" sz="1200" dirty="0"/>
              <a:t> valid URL",</a:t>
            </a:r>
            <a:r>
              <a:rPr lang="en-US" sz="1200" dirty="0" err="1"/>
              <a:t>Toast.LENGTH_SHORT</a:t>
            </a:r>
            <a:r>
              <a:rPr lang="en-US" sz="1200" dirty="0"/>
              <a:t>).show();</a:t>
            </a:r>
          </a:p>
          <a:p>
            <a:r>
              <a:rPr lang="en-US" sz="1200" dirty="0"/>
              <a:t>                    }</a:t>
            </a:r>
          </a:p>
          <a:p>
            <a:endParaRPr lang="en-US" sz="1200" dirty="0"/>
          </a:p>
        </p:txBody>
      </p:sp>
    </p:spTree>
    <p:extLst>
      <p:ext uri="{BB962C8B-B14F-4D97-AF65-F5344CB8AC3E}">
        <p14:creationId xmlns:p14="http://schemas.microsoft.com/office/powerpoint/2010/main" val="2698518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 y="124609"/>
            <a:ext cx="10800080" cy="4339650"/>
          </a:xfrm>
          <a:prstGeom prst="rect">
            <a:avLst/>
          </a:prstGeom>
        </p:spPr>
        <p:txBody>
          <a:bodyPr wrap="square">
            <a:spAutoFit/>
          </a:bodyPr>
          <a:lstStyle/>
          <a:p>
            <a:r>
              <a:rPr lang="en-US" sz="1200" dirty="0"/>
              <a:t> else</a:t>
            </a:r>
          </a:p>
          <a:p>
            <a:r>
              <a:rPr lang="en-US" sz="1200" dirty="0"/>
              <a:t>                    {</a:t>
            </a:r>
          </a:p>
          <a:p>
            <a:r>
              <a:rPr lang="en-US" sz="1200" dirty="0"/>
              <a:t> </a:t>
            </a:r>
          </a:p>
          <a:p>
            <a:r>
              <a:rPr lang="en-US" sz="1200" dirty="0"/>
              <a:t>                        </a:t>
            </a:r>
            <a:r>
              <a:rPr lang="en-US" sz="1200" dirty="0" err="1"/>
              <a:t>dialogAddURL.dismiss</a:t>
            </a:r>
            <a:r>
              <a:rPr lang="en-US" sz="1200" dirty="0"/>
              <a:t>();</a:t>
            </a:r>
          </a:p>
          <a:p>
            <a:r>
              <a:rPr lang="en-US" sz="1200" dirty="0"/>
              <a:t>                        Intent </a:t>
            </a:r>
            <a:r>
              <a:rPr lang="en-US" sz="1200" dirty="0" err="1"/>
              <a:t>intent</a:t>
            </a:r>
            <a:r>
              <a:rPr lang="en-US" sz="1200" dirty="0"/>
              <a:t> = new Intent(</a:t>
            </a:r>
            <a:r>
              <a:rPr lang="en-US" sz="1200" dirty="0" err="1"/>
              <a:t>getApplicationContext</a:t>
            </a:r>
            <a:r>
              <a:rPr lang="en-US" sz="1200" dirty="0"/>
              <a:t>(), </a:t>
            </a:r>
            <a:r>
              <a:rPr lang="en-US" sz="1200" dirty="0" err="1"/>
              <a:t>CreateNoteActivity.class</a:t>
            </a:r>
            <a:r>
              <a:rPr lang="en-US" sz="1200" dirty="0"/>
              <a:t>);</a:t>
            </a:r>
          </a:p>
          <a:p>
            <a:r>
              <a:rPr lang="en-US" sz="1200" dirty="0"/>
              <a:t>                        </a:t>
            </a:r>
            <a:r>
              <a:rPr lang="en-US" sz="1200" dirty="0" err="1"/>
              <a:t>intent.putExtra</a:t>
            </a:r>
            <a:r>
              <a:rPr lang="en-US" sz="1200" dirty="0"/>
              <a:t>("</a:t>
            </a:r>
            <a:r>
              <a:rPr lang="en-US" sz="1200" dirty="0" err="1"/>
              <a:t>isFromQuickActions</a:t>
            </a:r>
            <a:r>
              <a:rPr lang="en-US" sz="1200" dirty="0"/>
              <a:t>",true);</a:t>
            </a:r>
          </a:p>
          <a:p>
            <a:r>
              <a:rPr lang="en-US" sz="1200" dirty="0"/>
              <a:t>                        </a:t>
            </a:r>
            <a:r>
              <a:rPr lang="en-US" sz="1200" dirty="0" err="1"/>
              <a:t>intent.putExtra</a:t>
            </a:r>
            <a:r>
              <a:rPr lang="en-US" sz="1200" dirty="0"/>
              <a:t>("</a:t>
            </a:r>
            <a:r>
              <a:rPr lang="en-US" sz="1200" dirty="0" err="1"/>
              <a:t>quickActionType</a:t>
            </a:r>
            <a:r>
              <a:rPr lang="en-US" sz="1200" dirty="0"/>
              <a:t>","URL");</a:t>
            </a:r>
          </a:p>
          <a:p>
            <a:r>
              <a:rPr lang="en-US" sz="1200" dirty="0"/>
              <a:t>                        </a:t>
            </a:r>
            <a:r>
              <a:rPr lang="en-US" sz="1200" dirty="0" err="1"/>
              <a:t>intent.putExtra</a:t>
            </a:r>
            <a:r>
              <a:rPr lang="en-US" sz="1200" dirty="0"/>
              <a:t>("URL",</a:t>
            </a:r>
            <a:r>
              <a:rPr lang="en-US" sz="1200" dirty="0" err="1"/>
              <a:t>inputURL.getText</a:t>
            </a:r>
            <a:r>
              <a:rPr lang="en-US" sz="1200" dirty="0"/>
              <a:t>().</a:t>
            </a:r>
            <a:r>
              <a:rPr lang="en-US" sz="1200" dirty="0" err="1"/>
              <a:t>toString</a:t>
            </a:r>
            <a:r>
              <a:rPr lang="en-US" sz="1200" dirty="0"/>
              <a:t>());</a:t>
            </a:r>
          </a:p>
          <a:p>
            <a:r>
              <a:rPr lang="en-US" sz="1200" dirty="0"/>
              <a:t>                        </a:t>
            </a:r>
            <a:r>
              <a:rPr lang="en-US" sz="1200" dirty="0" err="1"/>
              <a:t>startActivityForResult</a:t>
            </a:r>
            <a:r>
              <a:rPr lang="en-US" sz="1200" dirty="0"/>
              <a:t>(</a:t>
            </a:r>
            <a:r>
              <a:rPr lang="en-US" sz="1200" dirty="0" err="1"/>
              <a:t>intent,REQUEST_CODE_ADD_NOTE</a:t>
            </a:r>
            <a:r>
              <a:rPr lang="en-US" sz="1200" dirty="0"/>
              <a:t>);</a:t>
            </a:r>
          </a:p>
          <a:p>
            <a:r>
              <a:rPr lang="en-US" sz="1200" dirty="0"/>
              <a:t>                    }</a:t>
            </a:r>
          </a:p>
          <a:p>
            <a:r>
              <a:rPr lang="en-US" sz="1200" dirty="0"/>
              <a:t>                }</a:t>
            </a:r>
          </a:p>
          <a:p>
            <a:r>
              <a:rPr lang="en-US" sz="1200" dirty="0"/>
              <a:t>            });</a:t>
            </a:r>
          </a:p>
          <a:p>
            <a:r>
              <a:rPr lang="en-US" sz="1200" dirty="0"/>
              <a:t> </a:t>
            </a:r>
          </a:p>
          <a:p>
            <a:r>
              <a:rPr lang="en-US" sz="1200" dirty="0"/>
              <a:t>            </a:t>
            </a:r>
            <a:r>
              <a:rPr lang="en-US" sz="1200" dirty="0" err="1"/>
              <a:t>view.findViewById</a:t>
            </a:r>
            <a:r>
              <a:rPr lang="en-US" sz="1200" dirty="0"/>
              <a:t>(</a:t>
            </a:r>
            <a:r>
              <a:rPr lang="en-US" sz="1200" dirty="0" err="1"/>
              <a:t>R.id.textCancel</a:t>
            </a:r>
            <a:r>
              <a:rPr lang="en-US" sz="1200" dirty="0"/>
              <a:t>).</a:t>
            </a:r>
            <a:r>
              <a:rPr lang="en-US" sz="1200" dirty="0" err="1"/>
              <a:t>setOnClickListener</a:t>
            </a:r>
            <a:r>
              <a:rPr lang="en-US" sz="1200" dirty="0"/>
              <a:t>(new </a:t>
            </a:r>
            <a:r>
              <a:rPr lang="en-US" sz="1200" dirty="0" err="1"/>
              <a:t>View.OnClickListener</a:t>
            </a:r>
            <a:r>
              <a:rPr lang="en-US" sz="1200" dirty="0"/>
              <a:t>() {</a:t>
            </a:r>
          </a:p>
          <a:p>
            <a:r>
              <a:rPr lang="en-US" sz="1200" dirty="0"/>
              <a:t>                @Override</a:t>
            </a:r>
          </a:p>
          <a:p>
            <a:r>
              <a:rPr lang="en-US" sz="1200" dirty="0"/>
              <a:t>                public void </a:t>
            </a:r>
            <a:r>
              <a:rPr lang="en-US" sz="1200" dirty="0" err="1"/>
              <a:t>onClick</a:t>
            </a:r>
            <a:r>
              <a:rPr lang="en-US" sz="1200" dirty="0"/>
              <a:t>(View v) {</a:t>
            </a:r>
          </a:p>
          <a:p>
            <a:r>
              <a:rPr lang="en-US" sz="1200" dirty="0"/>
              <a:t>                    </a:t>
            </a:r>
            <a:r>
              <a:rPr lang="en-US" sz="1200" dirty="0" err="1"/>
              <a:t>dialogAddURL.dismiss</a:t>
            </a:r>
            <a:r>
              <a:rPr lang="en-US" sz="1200" dirty="0"/>
              <a:t>();</a:t>
            </a:r>
          </a:p>
          <a:p>
            <a:r>
              <a:rPr lang="en-US" sz="1200" dirty="0"/>
              <a:t>                }</a:t>
            </a:r>
          </a:p>
          <a:p>
            <a:r>
              <a:rPr lang="en-US" sz="1200" dirty="0"/>
              <a:t>            });</a:t>
            </a:r>
          </a:p>
          <a:p>
            <a:r>
              <a:rPr lang="en-US" sz="1200" dirty="0"/>
              <a:t>        }</a:t>
            </a:r>
          </a:p>
          <a:p>
            <a:r>
              <a:rPr lang="en-US" sz="1200" dirty="0"/>
              <a:t>        </a:t>
            </a:r>
            <a:r>
              <a:rPr lang="en-US" sz="1200" dirty="0" err="1"/>
              <a:t>dialogAddURL.show</a:t>
            </a:r>
            <a:r>
              <a:rPr lang="en-US" sz="1200" dirty="0"/>
              <a:t>();</a:t>
            </a:r>
          </a:p>
          <a:p>
            <a:r>
              <a:rPr lang="en-US" sz="1200" dirty="0"/>
              <a:t>    }</a:t>
            </a:r>
          </a:p>
          <a:p>
            <a:r>
              <a:rPr lang="en-US" sz="1200" dirty="0"/>
              <a:t>}</a:t>
            </a:r>
          </a:p>
        </p:txBody>
      </p:sp>
    </p:spTree>
    <p:extLst>
      <p:ext uri="{BB962C8B-B14F-4D97-AF65-F5344CB8AC3E}">
        <p14:creationId xmlns:p14="http://schemas.microsoft.com/office/powerpoint/2010/main" val="185884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
            <a:ext cx="4172937" cy="646331"/>
          </a:xfrm>
          <a:prstGeom prst="rect">
            <a:avLst/>
          </a:prstGeom>
          <a:noFill/>
        </p:spPr>
        <p:txBody>
          <a:bodyPr wrap="none" rtlCol="0">
            <a:spAutoFit/>
          </a:bodyPr>
          <a:lstStyle/>
          <a:p>
            <a:r>
              <a:rPr lang="en-US" sz="3600" b="1" dirty="0" smtClean="0"/>
              <a:t>2) Activity_Main.xml</a:t>
            </a:r>
            <a:endParaRPr lang="en-US" b="1" dirty="0"/>
          </a:p>
        </p:txBody>
      </p:sp>
      <p:sp>
        <p:nvSpPr>
          <p:cNvPr id="3" name="Rectangle 2"/>
          <p:cNvSpPr/>
          <p:nvPr/>
        </p:nvSpPr>
        <p:spPr>
          <a:xfrm>
            <a:off x="193040" y="676811"/>
            <a:ext cx="11602720" cy="6432530"/>
          </a:xfrm>
          <a:prstGeom prst="rect">
            <a:avLst/>
          </a:prstGeom>
        </p:spPr>
        <p:txBody>
          <a:bodyPr wrap="square">
            <a:spAutoFit/>
          </a:bodyPr>
          <a:lstStyle/>
          <a:p>
            <a:r>
              <a:rPr lang="en-US" sz="1600" dirty="0"/>
              <a:t> &lt;?xml version="1.0" encoding="utf-8"?&gt;</a:t>
            </a:r>
          </a:p>
          <a:p>
            <a:r>
              <a:rPr lang="en-US" sz="1600" dirty="0"/>
              <a:t>&lt;</a:t>
            </a:r>
            <a:r>
              <a:rPr lang="en-US" sz="1600" dirty="0" err="1"/>
              <a:t>androidx.constraintlayout.widget.ConstraintLayout</a:t>
            </a:r>
            <a:r>
              <a:rPr lang="en-US" sz="1600" dirty="0"/>
              <a:t> </a:t>
            </a:r>
            <a:r>
              <a:rPr lang="en-US" sz="1600" dirty="0" err="1"/>
              <a:t>xmlns:android</a:t>
            </a:r>
            <a:r>
              <a:rPr lang="en-US" sz="1600" dirty="0"/>
              <a:t>="http://schemas.android.com/apk/res/android"</a:t>
            </a:r>
          </a:p>
          <a:p>
            <a:r>
              <a:rPr lang="en-US" sz="1600" dirty="0"/>
              <a:t>    </a:t>
            </a:r>
            <a:r>
              <a:rPr lang="en-US" sz="1600" dirty="0" err="1"/>
              <a:t>xmlns:app</a:t>
            </a:r>
            <a:r>
              <a:rPr lang="en-US" sz="1600" dirty="0"/>
              <a:t>="http://schemas.android.com/apk/res-auto"</a:t>
            </a:r>
          </a:p>
          <a:p>
            <a:r>
              <a:rPr lang="en-US" sz="1600" dirty="0"/>
              <a:t>    </a:t>
            </a:r>
            <a:r>
              <a:rPr lang="en-US" sz="1600" dirty="0" err="1"/>
              <a:t>xmlns:tools</a:t>
            </a:r>
            <a:r>
              <a:rPr lang="en-US" sz="1600" dirty="0"/>
              <a:t>="http://schemas.android.com/tools"</a:t>
            </a:r>
          </a:p>
          <a:p>
            <a:r>
              <a:rPr lang="en-US" sz="1600" dirty="0"/>
              <a:t>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a:t>
            </a:r>
            <a:r>
              <a:rPr lang="en-US" sz="1600" dirty="0" err="1"/>
              <a:t>match_parent</a:t>
            </a:r>
            <a:r>
              <a:rPr lang="en-US" sz="1600" dirty="0"/>
              <a:t>"</a:t>
            </a:r>
          </a:p>
          <a:p>
            <a:r>
              <a:rPr lang="en-US" sz="1600" dirty="0"/>
              <a:t>    </a:t>
            </a:r>
            <a:r>
              <a:rPr lang="en-US" sz="1600" dirty="0" err="1"/>
              <a:t>android:background</a:t>
            </a:r>
            <a:r>
              <a:rPr lang="en-US" sz="1600" dirty="0"/>
              <a:t>="@color/</a:t>
            </a:r>
            <a:r>
              <a:rPr lang="en-US" sz="1600" dirty="0" err="1"/>
              <a:t>colorPrimary</a:t>
            </a:r>
            <a:r>
              <a:rPr lang="en-US" sz="1600" dirty="0"/>
              <a:t>"</a:t>
            </a:r>
          </a:p>
          <a:p>
            <a:r>
              <a:rPr lang="en-US" sz="1600" dirty="0"/>
              <a:t>    </a:t>
            </a:r>
            <a:r>
              <a:rPr lang="en-US" sz="1600" dirty="0" err="1"/>
              <a:t>tools:context</a:t>
            </a:r>
            <a:r>
              <a:rPr lang="en-US" sz="1600" dirty="0"/>
              <a:t>=".</a:t>
            </a:r>
            <a:r>
              <a:rPr lang="en-US" sz="1600" dirty="0" err="1"/>
              <a:t>activities.MainActivity</a:t>
            </a:r>
            <a:r>
              <a:rPr lang="en-US" sz="1600" dirty="0"/>
              <a:t>"&gt;</a:t>
            </a:r>
          </a:p>
          <a:p>
            <a:r>
              <a:rPr lang="en-US" sz="1600" dirty="0"/>
              <a:t> </a:t>
            </a:r>
          </a:p>
          <a:p>
            <a:r>
              <a:rPr lang="en-US" sz="1600" dirty="0"/>
              <a:t>    </a:t>
            </a:r>
          </a:p>
          <a:p>
            <a:r>
              <a:rPr lang="en-US" sz="1600" dirty="0"/>
              <a:t>   &lt;</a:t>
            </a:r>
            <a:r>
              <a:rPr lang="en-US" sz="1600" dirty="0" err="1"/>
              <a:t>TextView</a:t>
            </a:r>
            <a:endParaRPr lang="en-US" sz="1600" dirty="0"/>
          </a:p>
          <a:p>
            <a:r>
              <a:rPr lang="en-US" sz="1600" dirty="0"/>
              <a:t>       </a:t>
            </a:r>
            <a:r>
              <a:rPr lang="en-US" sz="1600" dirty="0" err="1"/>
              <a:t>android:id</a:t>
            </a:r>
            <a:r>
              <a:rPr lang="en-US" sz="1600" dirty="0"/>
              <a:t>="@+id/</a:t>
            </a:r>
            <a:r>
              <a:rPr lang="en-US" sz="1600" dirty="0" err="1"/>
              <a:t>textMyNotes</a:t>
            </a:r>
            <a:r>
              <a:rPr lang="en-US" sz="1600" dirty="0"/>
              <a:t>"</a:t>
            </a:r>
          </a:p>
          <a:p>
            <a:r>
              <a:rPr lang="en-US" sz="1600" dirty="0"/>
              <a:t>       </a:t>
            </a:r>
            <a:r>
              <a:rPr lang="en-US" sz="1600" dirty="0" err="1"/>
              <a:t>android:layout_width</a:t>
            </a:r>
            <a:r>
              <a:rPr lang="en-US" sz="1600" dirty="0"/>
              <a:t>="</a:t>
            </a:r>
            <a:r>
              <a:rPr lang="en-US" sz="1600" dirty="0" err="1"/>
              <a:t>match_parent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a:t>
            </a:r>
          </a:p>
          <a:p>
            <a:r>
              <a:rPr lang="en-US" sz="1600" dirty="0"/>
              <a:t>       </a:t>
            </a:r>
            <a:r>
              <a:rPr lang="en-US" sz="1600" dirty="0" err="1"/>
              <a:t>android:layout_marginStart</a:t>
            </a:r>
            <a:r>
              <a:rPr lang="en-US" sz="1600" dirty="0"/>
              <a:t>="@</a:t>
            </a:r>
            <a:r>
              <a:rPr lang="en-US" sz="1600" dirty="0" err="1"/>
              <a:t>dimen</a:t>
            </a:r>
            <a:r>
              <a:rPr lang="en-US" sz="1600" dirty="0"/>
              <a:t>/_12sdp"</a:t>
            </a:r>
          </a:p>
          <a:p>
            <a:r>
              <a:rPr lang="en-US" sz="1600" dirty="0"/>
              <a:t>       </a:t>
            </a:r>
            <a:r>
              <a:rPr lang="en-US" sz="1600" dirty="0" err="1"/>
              <a:t>android:layout_marginTop</a:t>
            </a:r>
            <a:r>
              <a:rPr lang="en-US" sz="1600" dirty="0"/>
              <a:t>="@</a:t>
            </a:r>
            <a:r>
              <a:rPr lang="en-US" sz="1600" dirty="0" err="1"/>
              <a:t>dimen</a:t>
            </a:r>
            <a:r>
              <a:rPr lang="en-US" sz="1600" dirty="0"/>
              <a:t>/_20sdp"</a:t>
            </a:r>
          </a:p>
          <a:p>
            <a:r>
              <a:rPr lang="en-US" sz="1600" dirty="0"/>
              <a:t>       </a:t>
            </a:r>
            <a:r>
              <a:rPr lang="en-US" sz="1600" dirty="0" err="1"/>
              <a:t>android:layout_marginEnd</a:t>
            </a:r>
            <a:r>
              <a:rPr lang="en-US" sz="1600" dirty="0"/>
              <a:t>="@</a:t>
            </a:r>
            <a:r>
              <a:rPr lang="en-US" sz="1600" dirty="0" err="1"/>
              <a:t>dimen</a:t>
            </a:r>
            <a:r>
              <a:rPr lang="en-US" sz="1600" dirty="0"/>
              <a:t>/_12sdp"</a:t>
            </a:r>
          </a:p>
          <a:p>
            <a:r>
              <a:rPr lang="en-US" sz="1600" dirty="0"/>
              <a:t>       </a:t>
            </a:r>
            <a:r>
              <a:rPr lang="en-US" sz="1600" dirty="0" err="1"/>
              <a:t>android:fontFamily</a:t>
            </a:r>
            <a:r>
              <a:rPr lang="en-US" sz="1600" dirty="0"/>
              <a:t>="@font/</a:t>
            </a:r>
            <a:r>
              <a:rPr lang="en-US" sz="1600" dirty="0" err="1"/>
              <a:t>ubuntu_bold</a:t>
            </a:r>
            <a:r>
              <a:rPr lang="en-US" sz="1600" dirty="0"/>
              <a:t>"</a:t>
            </a:r>
          </a:p>
          <a:p>
            <a:r>
              <a:rPr lang="en-US" sz="1600" dirty="0"/>
              <a:t>       </a:t>
            </a:r>
            <a:r>
              <a:rPr lang="en-US" sz="1600" dirty="0" err="1"/>
              <a:t>android:includeFontPadding</a:t>
            </a:r>
            <a:r>
              <a:rPr lang="en-US" sz="1600" dirty="0"/>
              <a:t>="false"</a:t>
            </a:r>
          </a:p>
          <a:p>
            <a:r>
              <a:rPr lang="en-US" sz="1600" dirty="0"/>
              <a:t>       </a:t>
            </a:r>
            <a:r>
              <a:rPr lang="en-US" sz="1600" dirty="0" err="1"/>
              <a:t>android:text</a:t>
            </a:r>
            <a:r>
              <a:rPr lang="en-US" sz="1600" dirty="0"/>
              <a:t>="@string/</a:t>
            </a:r>
            <a:r>
              <a:rPr lang="en-US" sz="1600" dirty="0" err="1"/>
              <a:t>my_notes</a:t>
            </a:r>
            <a:r>
              <a:rPr lang="en-US" sz="1600" dirty="0"/>
              <a:t>"</a:t>
            </a:r>
          </a:p>
          <a:p>
            <a:r>
              <a:rPr lang="en-US" sz="1600" dirty="0"/>
              <a:t>       </a:t>
            </a:r>
            <a:r>
              <a:rPr lang="en-US" sz="1600" dirty="0" err="1"/>
              <a:t>android:textColor</a:t>
            </a:r>
            <a:r>
              <a:rPr lang="en-US" sz="1600" dirty="0"/>
              <a:t>="@color/</a:t>
            </a:r>
            <a:r>
              <a:rPr lang="en-US" sz="1600" dirty="0" err="1"/>
              <a:t>colorWhite</a:t>
            </a:r>
            <a:r>
              <a:rPr lang="en-US" sz="1600" dirty="0"/>
              <a:t>"</a:t>
            </a:r>
          </a:p>
          <a:p>
            <a:r>
              <a:rPr lang="en-US" sz="1600" dirty="0"/>
              <a:t>       </a:t>
            </a:r>
            <a:r>
              <a:rPr lang="en-US" sz="1600" dirty="0" err="1"/>
              <a:t>android:textSize</a:t>
            </a:r>
            <a:r>
              <a:rPr lang="en-US" sz="1600" dirty="0"/>
              <a:t>="@</a:t>
            </a:r>
            <a:r>
              <a:rPr lang="en-US" sz="1600" dirty="0" err="1"/>
              <a:t>dimen</a:t>
            </a:r>
            <a:r>
              <a:rPr lang="en-US" sz="1600" dirty="0"/>
              <a:t>/_22ssp"</a:t>
            </a:r>
          </a:p>
          <a:p>
            <a:r>
              <a:rPr lang="en-US" sz="1600" dirty="0"/>
              <a:t>       </a:t>
            </a:r>
            <a:r>
              <a:rPr lang="en-US" sz="1600" dirty="0" err="1"/>
              <a:t>app:layout_constraintTop_toTopOf</a:t>
            </a:r>
            <a:r>
              <a:rPr lang="en-US" sz="1600" dirty="0"/>
              <a:t>="parent"</a:t>
            </a:r>
          </a:p>
          <a:p>
            <a:r>
              <a:rPr lang="en-US" sz="1600" dirty="0"/>
              <a:t>       </a:t>
            </a:r>
          </a:p>
          <a:p>
            <a:r>
              <a:rPr lang="en-US" sz="1600" dirty="0"/>
              <a:t>       /&gt;</a:t>
            </a:r>
          </a:p>
        </p:txBody>
      </p:sp>
    </p:spTree>
    <p:extLst>
      <p:ext uri="{BB962C8B-B14F-4D97-AF65-F5344CB8AC3E}">
        <p14:creationId xmlns:p14="http://schemas.microsoft.com/office/powerpoint/2010/main" val="652334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 y="133727"/>
            <a:ext cx="8442960" cy="6740307"/>
          </a:xfrm>
          <a:prstGeom prst="rect">
            <a:avLst/>
          </a:prstGeom>
        </p:spPr>
        <p:txBody>
          <a:bodyPr wrap="square">
            <a:spAutoFit/>
          </a:bodyPr>
          <a:lstStyle/>
          <a:p>
            <a:r>
              <a:rPr lang="en-US" sz="1200" dirty="0"/>
              <a:t>&lt;</a:t>
            </a:r>
            <a:r>
              <a:rPr lang="en-US" sz="1200" dirty="0" err="1"/>
              <a:t>LinearLayout</a:t>
            </a:r>
            <a:endParaRPr lang="en-US" sz="1200" dirty="0"/>
          </a:p>
          <a:p>
            <a:r>
              <a:rPr lang="en-US" sz="1200" dirty="0"/>
              <a:t>        </a:t>
            </a:r>
            <a:r>
              <a:rPr lang="en-US" sz="1200" dirty="0" err="1"/>
              <a:t>android:id</a:t>
            </a:r>
            <a:r>
              <a:rPr lang="en-US" sz="1200" dirty="0"/>
              <a:t>="@+id/</a:t>
            </a:r>
            <a:r>
              <a:rPr lang="en-US" sz="1200" dirty="0" err="1"/>
              <a:t>layoutSearch</a:t>
            </a:r>
            <a:r>
              <a:rPr lang="en-US" sz="1200" dirty="0"/>
              <a:t>"</a:t>
            </a:r>
          </a:p>
          <a:p>
            <a:r>
              <a:rPr lang="en-US" sz="1200" dirty="0"/>
              <a:t>        </a:t>
            </a:r>
            <a:r>
              <a:rPr lang="en-US" sz="1200" dirty="0" err="1"/>
              <a:t>android:layout_width</a:t>
            </a:r>
            <a:r>
              <a:rPr lang="en-US" sz="1200" dirty="0"/>
              <a:t>="</a:t>
            </a:r>
            <a:r>
              <a:rPr lang="en-US" sz="1200" dirty="0" err="1"/>
              <a:t>match_parent</a:t>
            </a:r>
            <a:r>
              <a:rPr lang="en-US" sz="1200" dirty="0"/>
              <a:t>"</a:t>
            </a:r>
          </a:p>
          <a:p>
            <a:r>
              <a:rPr lang="en-US" sz="1200" dirty="0"/>
              <a:t>        </a:t>
            </a:r>
            <a:r>
              <a:rPr lang="en-US" sz="1200" dirty="0" err="1"/>
              <a:t>android:layout_height</a:t>
            </a:r>
            <a:r>
              <a:rPr lang="en-US" sz="1200" dirty="0"/>
              <a:t>="</a:t>
            </a:r>
            <a:r>
              <a:rPr lang="en-US" sz="1200" dirty="0" err="1"/>
              <a:t>wrap_content</a:t>
            </a:r>
            <a:r>
              <a:rPr lang="en-US" sz="1200" dirty="0"/>
              <a:t>"</a:t>
            </a:r>
          </a:p>
          <a:p>
            <a:r>
              <a:rPr lang="en-US" sz="1200" dirty="0"/>
              <a:t>        </a:t>
            </a:r>
            <a:r>
              <a:rPr lang="en-US" sz="1200" dirty="0" err="1"/>
              <a:t>android:layout_marginStart</a:t>
            </a:r>
            <a:r>
              <a:rPr lang="en-US" sz="1200" dirty="0"/>
              <a:t>="@</a:t>
            </a:r>
            <a:r>
              <a:rPr lang="en-US" sz="1200" dirty="0" err="1"/>
              <a:t>dimen</a:t>
            </a:r>
            <a:r>
              <a:rPr lang="en-US" sz="1200" dirty="0"/>
              <a:t>/_8sdp"</a:t>
            </a:r>
          </a:p>
          <a:p>
            <a:r>
              <a:rPr lang="en-US" sz="1200" dirty="0"/>
              <a:t>        </a:t>
            </a:r>
            <a:r>
              <a:rPr lang="en-US" sz="1200" dirty="0" err="1"/>
              <a:t>android:layout_marginTop</a:t>
            </a:r>
            <a:r>
              <a:rPr lang="en-US" sz="1200" dirty="0"/>
              <a:t>="@</a:t>
            </a:r>
            <a:r>
              <a:rPr lang="en-US" sz="1200" dirty="0" err="1"/>
              <a:t>dimen</a:t>
            </a:r>
            <a:r>
              <a:rPr lang="en-US" sz="1200" dirty="0"/>
              <a:t>/_15sdp"</a:t>
            </a:r>
          </a:p>
          <a:p>
            <a:r>
              <a:rPr lang="en-US" sz="1200" dirty="0"/>
              <a:t>        </a:t>
            </a:r>
            <a:r>
              <a:rPr lang="en-US" sz="1200" dirty="0" err="1"/>
              <a:t>android:layout_marginEnd</a:t>
            </a:r>
            <a:r>
              <a:rPr lang="en-US" sz="1200" dirty="0"/>
              <a:t>="@</a:t>
            </a:r>
            <a:r>
              <a:rPr lang="en-US" sz="1200" dirty="0" err="1"/>
              <a:t>dimen</a:t>
            </a:r>
            <a:r>
              <a:rPr lang="en-US" sz="1200" dirty="0"/>
              <a:t>/_8sdp"</a:t>
            </a:r>
          </a:p>
          <a:p>
            <a:r>
              <a:rPr lang="en-US" sz="1200" dirty="0"/>
              <a:t>        </a:t>
            </a:r>
            <a:r>
              <a:rPr lang="en-US" sz="1200" dirty="0" err="1"/>
              <a:t>android:background</a:t>
            </a:r>
            <a:r>
              <a:rPr lang="en-US" sz="1200" dirty="0"/>
              <a:t>="@</a:t>
            </a:r>
            <a:r>
              <a:rPr lang="en-US" sz="1200" dirty="0" err="1"/>
              <a:t>drawable</a:t>
            </a:r>
            <a:r>
              <a:rPr lang="en-US" sz="1200" dirty="0"/>
              <a:t>/</a:t>
            </a:r>
            <a:r>
              <a:rPr lang="en-US" sz="1200" dirty="0" err="1"/>
              <a:t>background_search</a:t>
            </a:r>
            <a:r>
              <a:rPr lang="en-US" sz="1200" dirty="0"/>
              <a:t>"</a:t>
            </a:r>
          </a:p>
          <a:p>
            <a:r>
              <a:rPr lang="en-US" sz="1200" dirty="0"/>
              <a:t>        </a:t>
            </a:r>
            <a:r>
              <a:rPr lang="en-US" sz="1200" dirty="0" err="1"/>
              <a:t>android:gravity</a:t>
            </a:r>
            <a:r>
              <a:rPr lang="en-US" sz="1200" dirty="0"/>
              <a:t>="</a:t>
            </a:r>
            <a:r>
              <a:rPr lang="en-US" sz="1200" dirty="0" err="1"/>
              <a:t>center_vertical</a:t>
            </a:r>
            <a:r>
              <a:rPr lang="en-US" sz="1200" dirty="0"/>
              <a:t>"</a:t>
            </a:r>
          </a:p>
          <a:p>
            <a:r>
              <a:rPr lang="en-US" sz="1200" dirty="0"/>
              <a:t>        </a:t>
            </a:r>
            <a:r>
              <a:rPr lang="en-US" sz="1200" dirty="0" err="1"/>
              <a:t>android:orientation</a:t>
            </a:r>
            <a:r>
              <a:rPr lang="en-US" sz="1200" dirty="0"/>
              <a:t>="horizontal"</a:t>
            </a:r>
          </a:p>
          <a:p>
            <a:r>
              <a:rPr lang="en-US" sz="1200" dirty="0"/>
              <a:t>        </a:t>
            </a:r>
            <a:r>
              <a:rPr lang="en-US" sz="1200" dirty="0" err="1"/>
              <a:t>android:paddingStart</a:t>
            </a:r>
            <a:r>
              <a:rPr lang="en-US" sz="1200" dirty="0"/>
              <a:t>="@</a:t>
            </a:r>
            <a:r>
              <a:rPr lang="en-US" sz="1200" dirty="0" err="1"/>
              <a:t>dimen</a:t>
            </a:r>
            <a:r>
              <a:rPr lang="en-US" sz="1200" dirty="0"/>
              <a:t>/_10sdp"</a:t>
            </a:r>
          </a:p>
          <a:p>
            <a:r>
              <a:rPr lang="en-US" sz="1200" dirty="0"/>
              <a:t>        </a:t>
            </a:r>
            <a:r>
              <a:rPr lang="en-US" sz="1200" dirty="0" err="1"/>
              <a:t>android:paddingEnd</a:t>
            </a:r>
            <a:r>
              <a:rPr lang="en-US" sz="1200" dirty="0"/>
              <a:t>="@</a:t>
            </a:r>
            <a:r>
              <a:rPr lang="en-US" sz="1200" dirty="0" err="1"/>
              <a:t>dimen</a:t>
            </a:r>
            <a:r>
              <a:rPr lang="en-US" sz="1200" dirty="0"/>
              <a:t>/_10sdp"</a:t>
            </a:r>
          </a:p>
          <a:p>
            <a:r>
              <a:rPr lang="en-US" sz="1200" dirty="0"/>
              <a:t>        </a:t>
            </a:r>
            <a:r>
              <a:rPr lang="en-US" sz="1200" dirty="0" err="1"/>
              <a:t>app:layout_constraintTop_toBottomOf</a:t>
            </a:r>
            <a:r>
              <a:rPr lang="en-US" sz="1200" dirty="0"/>
              <a:t>="@+id/</a:t>
            </a:r>
            <a:r>
              <a:rPr lang="en-US" sz="1200" dirty="0" err="1"/>
              <a:t>textMyNotes</a:t>
            </a:r>
            <a:r>
              <a:rPr lang="en-US" sz="1200" dirty="0"/>
              <a:t>"&gt;</a:t>
            </a:r>
          </a:p>
          <a:p>
            <a:r>
              <a:rPr lang="en-US" sz="1200" dirty="0"/>
              <a:t>    &lt;</a:t>
            </a:r>
            <a:r>
              <a:rPr lang="en-US" sz="1200" dirty="0" err="1"/>
              <a:t>ImageView</a:t>
            </a:r>
            <a:endParaRPr lang="en-US" sz="1200" dirty="0"/>
          </a:p>
          <a:p>
            <a:r>
              <a:rPr lang="en-US" sz="1200" dirty="0"/>
              <a:t>        </a:t>
            </a:r>
            <a:r>
              <a:rPr lang="en-US" sz="1200" dirty="0" err="1"/>
              <a:t>android:layout_width</a:t>
            </a:r>
            <a:r>
              <a:rPr lang="en-US" sz="1200" dirty="0"/>
              <a:t>="@</a:t>
            </a:r>
            <a:r>
              <a:rPr lang="en-US" sz="1200" dirty="0" err="1"/>
              <a:t>dimen</a:t>
            </a:r>
            <a:r>
              <a:rPr lang="en-US" sz="1200" dirty="0"/>
              <a:t>/_20sdp"</a:t>
            </a:r>
          </a:p>
          <a:p>
            <a:r>
              <a:rPr lang="en-US" sz="1200" dirty="0"/>
              <a:t>        </a:t>
            </a:r>
            <a:r>
              <a:rPr lang="en-US" sz="1200" dirty="0" err="1"/>
              <a:t>android:layout_height</a:t>
            </a:r>
            <a:r>
              <a:rPr lang="en-US" sz="1200" dirty="0"/>
              <a:t>="@</a:t>
            </a:r>
            <a:r>
              <a:rPr lang="en-US" sz="1200" dirty="0" err="1"/>
              <a:t>dimen</a:t>
            </a:r>
            <a:r>
              <a:rPr lang="en-US" sz="1200" dirty="0"/>
              <a:t>/_20sdp"</a:t>
            </a:r>
          </a:p>
          <a:p>
            <a:r>
              <a:rPr lang="en-US" sz="1200" dirty="0"/>
              <a:t>        </a:t>
            </a:r>
            <a:r>
              <a:rPr lang="en-US" sz="1200" dirty="0" err="1"/>
              <a:t>android:contentDescription</a:t>
            </a:r>
            <a:r>
              <a:rPr lang="en-US" sz="1200" dirty="0"/>
              <a:t>="@string/</a:t>
            </a:r>
            <a:r>
              <a:rPr lang="en-US" sz="1200" dirty="0" err="1"/>
              <a:t>app_name</a:t>
            </a:r>
            <a:r>
              <a:rPr lang="en-US" sz="1200" dirty="0"/>
              <a:t>"</a:t>
            </a:r>
          </a:p>
          <a:p>
            <a:r>
              <a:rPr lang="en-US" sz="1200" dirty="0"/>
              <a:t>        </a:t>
            </a:r>
            <a:r>
              <a:rPr lang="en-US" sz="1200" dirty="0" err="1"/>
              <a:t>android:src</a:t>
            </a:r>
            <a:r>
              <a:rPr lang="en-US" sz="1200" dirty="0"/>
              <a:t>="@</a:t>
            </a:r>
            <a:r>
              <a:rPr lang="en-US" sz="1200" dirty="0" err="1"/>
              <a:t>drawable</a:t>
            </a:r>
            <a:r>
              <a:rPr lang="en-US" sz="1200" dirty="0"/>
              <a:t>/</a:t>
            </a:r>
            <a:r>
              <a:rPr lang="en-US" sz="1200" dirty="0" err="1"/>
              <a:t>ic_search</a:t>
            </a:r>
            <a:r>
              <a:rPr lang="en-US" sz="1200" dirty="0"/>
              <a:t>"</a:t>
            </a:r>
          </a:p>
          <a:p>
            <a:r>
              <a:rPr lang="en-US" sz="1200" dirty="0"/>
              <a:t>        </a:t>
            </a:r>
            <a:r>
              <a:rPr lang="en-US" sz="1200" dirty="0" err="1"/>
              <a:t>android:tint</a:t>
            </a:r>
            <a:r>
              <a:rPr lang="en-US" sz="1200" dirty="0"/>
              <a:t>="@color/</a:t>
            </a:r>
            <a:r>
              <a:rPr lang="en-US" sz="1200" dirty="0" err="1"/>
              <a:t>colorSearchIcon</a:t>
            </a:r>
            <a:r>
              <a:rPr lang="en-US" sz="1200" dirty="0"/>
              <a:t>"/&gt;</a:t>
            </a:r>
          </a:p>
          <a:p>
            <a:r>
              <a:rPr lang="en-US" sz="1200" dirty="0"/>
              <a:t> </a:t>
            </a:r>
          </a:p>
          <a:p>
            <a:r>
              <a:rPr lang="en-US" sz="1200" dirty="0"/>
              <a:t>    &lt;</a:t>
            </a:r>
            <a:r>
              <a:rPr lang="en-US" sz="1200" dirty="0" err="1"/>
              <a:t>EditText</a:t>
            </a:r>
            <a:endParaRPr lang="en-US" sz="1200" dirty="0"/>
          </a:p>
          <a:p>
            <a:r>
              <a:rPr lang="en-US" sz="1200" dirty="0"/>
              <a:t>        </a:t>
            </a:r>
            <a:r>
              <a:rPr lang="en-US" sz="1200" dirty="0" err="1"/>
              <a:t>android:id</a:t>
            </a:r>
            <a:r>
              <a:rPr lang="en-US" sz="1200" dirty="0"/>
              <a:t>="@+id/</a:t>
            </a:r>
            <a:r>
              <a:rPr lang="en-US" sz="1200" dirty="0" err="1"/>
              <a:t>inputSearch</a:t>
            </a:r>
            <a:r>
              <a:rPr lang="en-US" sz="1200" dirty="0"/>
              <a:t>"</a:t>
            </a:r>
          </a:p>
          <a:p>
            <a:r>
              <a:rPr lang="en-US" sz="1200" dirty="0"/>
              <a:t>        </a:t>
            </a:r>
            <a:r>
              <a:rPr lang="en-US" sz="1200" dirty="0" err="1"/>
              <a:t>android:layout_width</a:t>
            </a:r>
            <a:r>
              <a:rPr lang="en-US" sz="1200" dirty="0"/>
              <a:t>="</a:t>
            </a:r>
            <a:r>
              <a:rPr lang="en-US" sz="1200" dirty="0" err="1"/>
              <a:t>match_parent</a:t>
            </a:r>
            <a:r>
              <a:rPr lang="en-US" sz="1200" dirty="0"/>
              <a:t>"</a:t>
            </a:r>
          </a:p>
          <a:p>
            <a:r>
              <a:rPr lang="en-US" sz="1200" dirty="0"/>
              <a:t>        </a:t>
            </a:r>
            <a:r>
              <a:rPr lang="en-US" sz="1200" dirty="0" err="1"/>
              <a:t>android:layout_height</a:t>
            </a:r>
            <a:r>
              <a:rPr lang="en-US" sz="1200" dirty="0"/>
              <a:t>="@</a:t>
            </a:r>
            <a:r>
              <a:rPr lang="en-US" sz="1200" dirty="0" err="1"/>
              <a:t>dimen</a:t>
            </a:r>
            <a:r>
              <a:rPr lang="en-US" sz="1200" dirty="0"/>
              <a:t>/_35sdp"</a:t>
            </a:r>
          </a:p>
          <a:p>
            <a:r>
              <a:rPr lang="en-US" sz="1200" dirty="0"/>
              <a:t>        </a:t>
            </a:r>
            <a:r>
              <a:rPr lang="en-US" sz="1200" dirty="0" err="1"/>
              <a:t>android:layout_marginStart</a:t>
            </a:r>
            <a:r>
              <a:rPr lang="en-US" sz="1200" dirty="0"/>
              <a:t>="@</a:t>
            </a:r>
            <a:r>
              <a:rPr lang="en-US" sz="1200" dirty="0" err="1"/>
              <a:t>dimen</a:t>
            </a:r>
            <a:r>
              <a:rPr lang="en-US" sz="1200" dirty="0"/>
              <a:t>/_12sdp"</a:t>
            </a:r>
          </a:p>
          <a:p>
            <a:r>
              <a:rPr lang="en-US" sz="1200" dirty="0"/>
              <a:t>        </a:t>
            </a:r>
            <a:r>
              <a:rPr lang="en-US" sz="1200" dirty="0" err="1"/>
              <a:t>android:background</a:t>
            </a:r>
            <a:r>
              <a:rPr lang="en-US" sz="1200" dirty="0"/>
              <a:t>="@null"</a:t>
            </a:r>
          </a:p>
          <a:p>
            <a:r>
              <a:rPr lang="en-US" sz="1200" dirty="0"/>
              <a:t>        </a:t>
            </a:r>
            <a:r>
              <a:rPr lang="en-US" sz="1200" dirty="0" err="1"/>
              <a:t>android:fontFamily</a:t>
            </a:r>
            <a:r>
              <a:rPr lang="en-US" sz="1200" dirty="0"/>
              <a:t>="@font/</a:t>
            </a:r>
            <a:r>
              <a:rPr lang="en-US" sz="1200" dirty="0" err="1"/>
              <a:t>ubuntu_regular</a:t>
            </a:r>
            <a:r>
              <a:rPr lang="en-US" sz="1200" dirty="0"/>
              <a:t>"</a:t>
            </a:r>
          </a:p>
          <a:p>
            <a:r>
              <a:rPr lang="en-US" sz="1200" dirty="0"/>
              <a:t>        </a:t>
            </a:r>
            <a:r>
              <a:rPr lang="en-US" sz="1200" dirty="0" err="1"/>
              <a:t>android:hint</a:t>
            </a:r>
            <a:r>
              <a:rPr lang="en-US" sz="1200" dirty="0"/>
              <a:t>="Search notes"</a:t>
            </a:r>
          </a:p>
          <a:p>
            <a:r>
              <a:rPr lang="en-US" sz="1200" dirty="0"/>
              <a:t> </a:t>
            </a:r>
          </a:p>
          <a:p>
            <a:r>
              <a:rPr lang="en-US" sz="1200" dirty="0"/>
              <a:t>        </a:t>
            </a:r>
            <a:r>
              <a:rPr lang="en-US" sz="1200" dirty="0" err="1"/>
              <a:t>android:imeOptions</a:t>
            </a:r>
            <a:r>
              <a:rPr lang="en-US" sz="1200" dirty="0"/>
              <a:t>="</a:t>
            </a:r>
            <a:r>
              <a:rPr lang="en-US" sz="1200" dirty="0" err="1"/>
              <a:t>actionDone</a:t>
            </a:r>
            <a:r>
              <a:rPr lang="en-US" sz="1200" dirty="0"/>
              <a:t>"</a:t>
            </a:r>
          </a:p>
          <a:p>
            <a:r>
              <a:rPr lang="en-US" sz="1200" dirty="0"/>
              <a:t>        </a:t>
            </a:r>
            <a:r>
              <a:rPr lang="en-US" sz="1200" dirty="0" err="1"/>
              <a:t>android:importantForAutofill</a:t>
            </a:r>
            <a:r>
              <a:rPr lang="en-US" sz="1200" dirty="0"/>
              <a:t>="no"</a:t>
            </a:r>
          </a:p>
          <a:p>
            <a:r>
              <a:rPr lang="en-US" sz="1200" dirty="0"/>
              <a:t>        </a:t>
            </a:r>
            <a:r>
              <a:rPr lang="en-US" sz="1200" dirty="0" err="1"/>
              <a:t>android:inputType</a:t>
            </a:r>
            <a:r>
              <a:rPr lang="en-US" sz="1200" dirty="0"/>
              <a:t>="text"</a:t>
            </a:r>
          </a:p>
          <a:p>
            <a:r>
              <a:rPr lang="en-US" sz="1200" dirty="0"/>
              <a:t>        </a:t>
            </a:r>
            <a:r>
              <a:rPr lang="en-US" sz="1200" dirty="0" err="1"/>
              <a:t>android:textColor</a:t>
            </a:r>
            <a:r>
              <a:rPr lang="en-US" sz="1200" dirty="0"/>
              <a:t>="@color/</a:t>
            </a:r>
            <a:r>
              <a:rPr lang="en-US" sz="1200" dirty="0" err="1"/>
              <a:t>colorWhite</a:t>
            </a:r>
            <a:r>
              <a:rPr lang="en-US" sz="1200" dirty="0"/>
              <a:t>"</a:t>
            </a:r>
          </a:p>
          <a:p>
            <a:r>
              <a:rPr lang="en-US" sz="1200" dirty="0"/>
              <a:t>        </a:t>
            </a:r>
            <a:r>
              <a:rPr lang="en-US" sz="1200" dirty="0" err="1"/>
              <a:t>android:textColorHint</a:t>
            </a:r>
            <a:r>
              <a:rPr lang="en-US" sz="1200" dirty="0"/>
              <a:t>="@color/</a:t>
            </a:r>
            <a:r>
              <a:rPr lang="en-US" sz="1200" dirty="0" err="1"/>
              <a:t>colorTextHint</a:t>
            </a:r>
            <a:r>
              <a:rPr lang="en-US" sz="1200" dirty="0"/>
              <a:t>"</a:t>
            </a:r>
          </a:p>
          <a:p>
            <a:r>
              <a:rPr lang="en-US" sz="1200" dirty="0"/>
              <a:t>        </a:t>
            </a:r>
            <a:r>
              <a:rPr lang="en-US" sz="1200" dirty="0" err="1"/>
              <a:t>android:textSize</a:t>
            </a:r>
            <a:r>
              <a:rPr lang="en-US" sz="1200" dirty="0"/>
              <a:t>="@</a:t>
            </a:r>
            <a:r>
              <a:rPr lang="en-US" sz="1200" dirty="0" err="1"/>
              <a:t>dimen</a:t>
            </a:r>
            <a:r>
              <a:rPr lang="en-US" sz="1200" dirty="0"/>
              <a:t>/_13ssp"</a:t>
            </a:r>
          </a:p>
          <a:p>
            <a:r>
              <a:rPr lang="en-US" sz="1200" dirty="0"/>
              <a:t>        /&gt;</a:t>
            </a:r>
          </a:p>
        </p:txBody>
      </p:sp>
    </p:spTree>
    <p:extLst>
      <p:ext uri="{BB962C8B-B14F-4D97-AF65-F5344CB8AC3E}">
        <p14:creationId xmlns:p14="http://schemas.microsoft.com/office/powerpoint/2010/main" val="2593357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71130"/>
            <a:ext cx="7467600" cy="6740307"/>
          </a:xfrm>
          <a:prstGeom prst="rect">
            <a:avLst/>
          </a:prstGeom>
        </p:spPr>
        <p:txBody>
          <a:bodyPr wrap="square">
            <a:spAutoFit/>
          </a:bodyPr>
          <a:lstStyle/>
          <a:p>
            <a:r>
              <a:rPr lang="en-US" sz="1200" dirty="0"/>
              <a:t> &lt;/</a:t>
            </a:r>
            <a:r>
              <a:rPr lang="en-US" sz="1200" dirty="0" err="1"/>
              <a:t>LinearLayout</a:t>
            </a:r>
            <a:r>
              <a:rPr lang="en-US" sz="1200" dirty="0"/>
              <a:t>&gt;</a:t>
            </a:r>
          </a:p>
          <a:p>
            <a:r>
              <a:rPr lang="en-US" sz="1200" dirty="0"/>
              <a:t> </a:t>
            </a:r>
          </a:p>
          <a:p>
            <a:r>
              <a:rPr lang="en-US" sz="1200" dirty="0"/>
              <a:t> </a:t>
            </a:r>
          </a:p>
          <a:p>
            <a:r>
              <a:rPr lang="en-US" sz="1200" dirty="0"/>
              <a:t>    &lt;</a:t>
            </a:r>
            <a:r>
              <a:rPr lang="en-US" sz="1200" dirty="0" err="1"/>
              <a:t>androidx.recyclerview.widget.RecyclerView</a:t>
            </a:r>
            <a:endParaRPr lang="en-US" sz="1200" dirty="0"/>
          </a:p>
          <a:p>
            <a:r>
              <a:rPr lang="en-US" sz="1200" dirty="0"/>
              <a:t>        </a:t>
            </a:r>
            <a:r>
              <a:rPr lang="en-US" sz="1200" dirty="0" err="1"/>
              <a:t>android:id</a:t>
            </a:r>
            <a:r>
              <a:rPr lang="en-US" sz="1200" dirty="0"/>
              <a:t>="@+id/</a:t>
            </a:r>
            <a:r>
              <a:rPr lang="en-US" sz="1200" dirty="0" err="1"/>
              <a:t>notesRecyclerView</a:t>
            </a:r>
            <a:r>
              <a:rPr lang="en-US" sz="1200" dirty="0"/>
              <a:t>"</a:t>
            </a:r>
          </a:p>
          <a:p>
            <a:r>
              <a:rPr lang="en-US" sz="1200" dirty="0"/>
              <a:t>        </a:t>
            </a:r>
            <a:r>
              <a:rPr lang="en-US" sz="1200" dirty="0" err="1"/>
              <a:t>android:layout_width</a:t>
            </a:r>
            <a:r>
              <a:rPr lang="en-US" sz="1200" dirty="0"/>
              <a:t>="</a:t>
            </a:r>
            <a:r>
              <a:rPr lang="en-US" sz="1200" dirty="0" err="1"/>
              <a:t>match_parent</a:t>
            </a:r>
            <a:r>
              <a:rPr lang="en-US" sz="1200" dirty="0"/>
              <a:t>"</a:t>
            </a:r>
          </a:p>
          <a:p>
            <a:r>
              <a:rPr lang="en-US" sz="1200" dirty="0"/>
              <a:t>        </a:t>
            </a:r>
            <a:r>
              <a:rPr lang="en-US" sz="1200" dirty="0" err="1"/>
              <a:t>android:layout_height</a:t>
            </a:r>
            <a:r>
              <a:rPr lang="en-US" sz="1200" dirty="0"/>
              <a:t>="0dp"</a:t>
            </a:r>
          </a:p>
          <a:p>
            <a:r>
              <a:rPr lang="en-US" sz="1200" dirty="0"/>
              <a:t>        </a:t>
            </a:r>
            <a:r>
              <a:rPr lang="en-US" sz="1200" dirty="0" err="1"/>
              <a:t>android:layout_marginStart</a:t>
            </a:r>
            <a:r>
              <a:rPr lang="en-US" sz="1200" dirty="0"/>
              <a:t>="@</a:t>
            </a:r>
            <a:r>
              <a:rPr lang="en-US" sz="1200" dirty="0" err="1"/>
              <a:t>dimen</a:t>
            </a:r>
            <a:r>
              <a:rPr lang="en-US" sz="1200" dirty="0"/>
              <a:t>/_20sdp"</a:t>
            </a:r>
          </a:p>
          <a:p>
            <a:r>
              <a:rPr lang="en-US" sz="1200" dirty="0"/>
              <a:t>        </a:t>
            </a:r>
            <a:r>
              <a:rPr lang="en-US" sz="1200" dirty="0" err="1"/>
              <a:t>android:layout_marginEnd</a:t>
            </a:r>
            <a:r>
              <a:rPr lang="en-US" sz="1200" dirty="0"/>
              <a:t>="@</a:t>
            </a:r>
            <a:r>
              <a:rPr lang="en-US" sz="1200" dirty="0" err="1"/>
              <a:t>dimen</a:t>
            </a:r>
            <a:r>
              <a:rPr lang="en-US" sz="1200" dirty="0"/>
              <a:t>/_2sdp"</a:t>
            </a:r>
          </a:p>
          <a:p>
            <a:r>
              <a:rPr lang="en-US" sz="1200" dirty="0"/>
              <a:t>        </a:t>
            </a:r>
            <a:r>
              <a:rPr lang="en-US" sz="1200" dirty="0" err="1"/>
              <a:t>android:clipToPadding</a:t>
            </a:r>
            <a:r>
              <a:rPr lang="en-US" sz="1200" dirty="0"/>
              <a:t>="false"</a:t>
            </a:r>
          </a:p>
          <a:p>
            <a:r>
              <a:rPr lang="en-US" sz="1200" dirty="0"/>
              <a:t>        </a:t>
            </a:r>
            <a:r>
              <a:rPr lang="en-US" sz="1200" dirty="0" err="1"/>
              <a:t>android:paddingStart</a:t>
            </a:r>
            <a:r>
              <a:rPr lang="en-US" sz="1200" dirty="0"/>
              <a:t>="0dp"</a:t>
            </a:r>
          </a:p>
          <a:p>
            <a:r>
              <a:rPr lang="en-US" sz="1200" dirty="0"/>
              <a:t>        </a:t>
            </a:r>
            <a:r>
              <a:rPr lang="en-US" sz="1200" dirty="0" err="1"/>
              <a:t>android:paddingEnd</a:t>
            </a:r>
            <a:r>
              <a:rPr lang="en-US" sz="1200" dirty="0"/>
              <a:t>="@</a:t>
            </a:r>
            <a:r>
              <a:rPr lang="en-US" sz="1200" dirty="0" err="1"/>
              <a:t>dimen</a:t>
            </a:r>
            <a:r>
              <a:rPr lang="en-US" sz="1200" dirty="0"/>
              <a:t>/_12sdp"</a:t>
            </a:r>
          </a:p>
          <a:p>
            <a:r>
              <a:rPr lang="en-US" sz="1200" dirty="0"/>
              <a:t>        </a:t>
            </a:r>
            <a:r>
              <a:rPr lang="en-US" sz="1200" dirty="0" err="1"/>
              <a:t>android:paddingBottom</a:t>
            </a:r>
            <a:r>
              <a:rPr lang="en-US" sz="1200" dirty="0"/>
              <a:t>="@</a:t>
            </a:r>
            <a:r>
              <a:rPr lang="en-US" sz="1200" dirty="0" err="1"/>
              <a:t>dimen</a:t>
            </a:r>
            <a:r>
              <a:rPr lang="en-US" sz="1200" dirty="0"/>
              <a:t>/_12sdp"</a:t>
            </a:r>
          </a:p>
          <a:p>
            <a:r>
              <a:rPr lang="en-US" sz="1200" dirty="0"/>
              <a:t>        </a:t>
            </a:r>
            <a:r>
              <a:rPr lang="en-US" sz="1200" dirty="0" err="1"/>
              <a:t>app:layout_constraintBottom_toTopOf</a:t>
            </a:r>
            <a:r>
              <a:rPr lang="en-US" sz="1200" dirty="0"/>
              <a:t>="@id/</a:t>
            </a:r>
            <a:r>
              <a:rPr lang="en-US" sz="1200" dirty="0" err="1"/>
              <a:t>layoutQuickActions</a:t>
            </a:r>
            <a:r>
              <a:rPr lang="en-US" sz="1200" dirty="0"/>
              <a:t>"</a:t>
            </a:r>
          </a:p>
          <a:p>
            <a:r>
              <a:rPr lang="en-US" sz="1200" dirty="0"/>
              <a:t>        </a:t>
            </a:r>
            <a:r>
              <a:rPr lang="en-US" sz="1200" dirty="0" err="1"/>
              <a:t>app:layout_constraintTop_toBottomOf</a:t>
            </a:r>
            <a:r>
              <a:rPr lang="en-US" sz="1200" dirty="0"/>
              <a:t>="@id/</a:t>
            </a:r>
            <a:r>
              <a:rPr lang="en-US" sz="1200" dirty="0" err="1"/>
              <a:t>layoutSearch</a:t>
            </a:r>
            <a:r>
              <a:rPr lang="en-US" sz="1200" dirty="0"/>
              <a:t>"</a:t>
            </a:r>
          </a:p>
          <a:p>
            <a:r>
              <a:rPr lang="en-US" sz="1200" dirty="0"/>
              <a:t>        /&gt;</a:t>
            </a:r>
          </a:p>
          <a:p>
            <a:r>
              <a:rPr lang="en-US" sz="1200" dirty="0"/>
              <a:t> </a:t>
            </a:r>
          </a:p>
          <a:p>
            <a:r>
              <a:rPr lang="en-US" sz="1200" dirty="0"/>
              <a:t>    &lt;</a:t>
            </a:r>
            <a:r>
              <a:rPr lang="en-US" sz="1200" dirty="0" err="1"/>
              <a:t>LinearLayout</a:t>
            </a:r>
            <a:endParaRPr lang="en-US" sz="1200" dirty="0"/>
          </a:p>
          <a:p>
            <a:r>
              <a:rPr lang="en-US" sz="1200" dirty="0"/>
              <a:t>        </a:t>
            </a:r>
            <a:r>
              <a:rPr lang="en-US" sz="1200" dirty="0" err="1"/>
              <a:t>android:id</a:t>
            </a:r>
            <a:r>
              <a:rPr lang="en-US" sz="1200" dirty="0"/>
              <a:t>="@+id/</a:t>
            </a:r>
            <a:r>
              <a:rPr lang="en-US" sz="1200" dirty="0" err="1"/>
              <a:t>layoutQuickActions</a:t>
            </a:r>
            <a:r>
              <a:rPr lang="en-US" sz="1200" dirty="0"/>
              <a:t>"</a:t>
            </a:r>
          </a:p>
          <a:p>
            <a:r>
              <a:rPr lang="en-US" sz="1200" dirty="0"/>
              <a:t>        </a:t>
            </a:r>
            <a:r>
              <a:rPr lang="en-US" sz="1200" dirty="0" err="1"/>
              <a:t>android:layout_width</a:t>
            </a:r>
            <a:r>
              <a:rPr lang="en-US" sz="1200" dirty="0"/>
              <a:t>="</a:t>
            </a:r>
            <a:r>
              <a:rPr lang="en-US" sz="1200" dirty="0" err="1"/>
              <a:t>match_parent</a:t>
            </a:r>
            <a:r>
              <a:rPr lang="en-US" sz="1200" dirty="0"/>
              <a:t>"</a:t>
            </a:r>
          </a:p>
          <a:p>
            <a:r>
              <a:rPr lang="en-US" sz="1200" dirty="0"/>
              <a:t>        </a:t>
            </a:r>
            <a:r>
              <a:rPr lang="en-US" sz="1200" dirty="0" err="1"/>
              <a:t>android:layout_height</a:t>
            </a:r>
            <a:r>
              <a:rPr lang="en-US" sz="1200" dirty="0"/>
              <a:t>="</a:t>
            </a:r>
            <a:r>
              <a:rPr lang="en-US" sz="1200" dirty="0" err="1"/>
              <a:t>wrap_content</a:t>
            </a:r>
            <a:r>
              <a:rPr lang="en-US" sz="1200" dirty="0"/>
              <a:t>"</a:t>
            </a:r>
          </a:p>
          <a:p>
            <a:r>
              <a:rPr lang="en-US" sz="1200" dirty="0"/>
              <a:t>        </a:t>
            </a:r>
            <a:r>
              <a:rPr lang="en-US" sz="1200" dirty="0" err="1"/>
              <a:t>android:background</a:t>
            </a:r>
            <a:r>
              <a:rPr lang="en-US" sz="1200" dirty="0"/>
              <a:t>="@color/</a:t>
            </a:r>
            <a:r>
              <a:rPr lang="en-US" sz="1200" dirty="0" err="1"/>
              <a:t>colorQuickActionBackground</a:t>
            </a:r>
            <a:r>
              <a:rPr lang="en-US" sz="1200" dirty="0"/>
              <a:t>"</a:t>
            </a:r>
          </a:p>
          <a:p>
            <a:r>
              <a:rPr lang="en-US" sz="1200" dirty="0"/>
              <a:t>        </a:t>
            </a:r>
            <a:r>
              <a:rPr lang="en-US" sz="1200" dirty="0" err="1"/>
              <a:t>android:gravity</a:t>
            </a:r>
            <a:r>
              <a:rPr lang="en-US" sz="1200" dirty="0"/>
              <a:t>="</a:t>
            </a:r>
            <a:r>
              <a:rPr lang="en-US" sz="1200" dirty="0" err="1"/>
              <a:t>center_vertical</a:t>
            </a:r>
            <a:r>
              <a:rPr lang="en-US" sz="1200" dirty="0"/>
              <a:t>"</a:t>
            </a:r>
          </a:p>
          <a:p>
            <a:r>
              <a:rPr lang="en-US" sz="1200" dirty="0"/>
              <a:t>        </a:t>
            </a:r>
            <a:r>
              <a:rPr lang="en-US" sz="1200" dirty="0" err="1"/>
              <a:t>android:orientation</a:t>
            </a:r>
            <a:r>
              <a:rPr lang="en-US" sz="1200" dirty="0"/>
              <a:t>="horizontal"</a:t>
            </a:r>
          </a:p>
          <a:p>
            <a:r>
              <a:rPr lang="en-US" sz="1200" dirty="0"/>
              <a:t>        </a:t>
            </a:r>
            <a:r>
              <a:rPr lang="en-US" sz="1200" dirty="0" err="1"/>
              <a:t>android:padding</a:t>
            </a:r>
            <a:r>
              <a:rPr lang="en-US" sz="1200" dirty="0"/>
              <a:t>="@</a:t>
            </a:r>
            <a:r>
              <a:rPr lang="en-US" sz="1200" dirty="0" err="1"/>
              <a:t>dimen</a:t>
            </a:r>
            <a:r>
              <a:rPr lang="en-US" sz="1200" dirty="0"/>
              <a:t>/_15sdp"</a:t>
            </a:r>
          </a:p>
          <a:p>
            <a:r>
              <a:rPr lang="en-US" sz="1200" dirty="0"/>
              <a:t>        </a:t>
            </a:r>
            <a:r>
              <a:rPr lang="en-US" sz="1200" dirty="0" err="1"/>
              <a:t>app:layout_constraintBottom_toBottomOf</a:t>
            </a:r>
            <a:r>
              <a:rPr lang="en-US" sz="1200" dirty="0"/>
              <a:t>="parent</a:t>
            </a:r>
            <a:r>
              <a:rPr lang="en-US" sz="1200" dirty="0" smtClean="0"/>
              <a:t>"&gt;</a:t>
            </a:r>
          </a:p>
          <a:p>
            <a:r>
              <a:rPr lang="en-US" sz="1200" dirty="0"/>
              <a:t> </a:t>
            </a:r>
          </a:p>
          <a:p>
            <a:r>
              <a:rPr lang="en-US" sz="1200" dirty="0"/>
              <a:t>        &lt;</a:t>
            </a:r>
            <a:r>
              <a:rPr lang="en-US" sz="1200" dirty="0" err="1"/>
              <a:t>ImageView</a:t>
            </a:r>
            <a:endParaRPr lang="en-US" sz="1200" dirty="0"/>
          </a:p>
          <a:p>
            <a:r>
              <a:rPr lang="en-US" sz="1200" dirty="0"/>
              <a:t>            </a:t>
            </a:r>
            <a:r>
              <a:rPr lang="en-US" sz="1200" dirty="0" err="1"/>
              <a:t>android:id</a:t>
            </a:r>
            <a:r>
              <a:rPr lang="en-US" sz="1200" dirty="0"/>
              <a:t>="@+id/</a:t>
            </a:r>
            <a:r>
              <a:rPr lang="en-US" sz="1200" dirty="0" err="1"/>
              <a:t>imageAddNote</a:t>
            </a:r>
            <a:r>
              <a:rPr lang="en-US" sz="1200" dirty="0"/>
              <a:t>"</a:t>
            </a:r>
          </a:p>
          <a:p>
            <a:r>
              <a:rPr lang="en-US" sz="1200" dirty="0"/>
              <a:t>            </a:t>
            </a:r>
            <a:r>
              <a:rPr lang="en-US" sz="1200" dirty="0" err="1"/>
              <a:t>android:layout_width</a:t>
            </a:r>
            <a:r>
              <a:rPr lang="en-US" sz="1200" dirty="0"/>
              <a:t>="@</a:t>
            </a:r>
            <a:r>
              <a:rPr lang="en-US" sz="1200" dirty="0" err="1"/>
              <a:t>dimen</a:t>
            </a:r>
            <a:r>
              <a:rPr lang="en-US" sz="1200" dirty="0"/>
              <a:t>/_23sdp"</a:t>
            </a:r>
          </a:p>
          <a:p>
            <a:r>
              <a:rPr lang="en-US" sz="1200" dirty="0"/>
              <a:t>            </a:t>
            </a:r>
            <a:r>
              <a:rPr lang="en-US" sz="1200" dirty="0" err="1"/>
              <a:t>android:layout_height</a:t>
            </a:r>
            <a:r>
              <a:rPr lang="en-US" sz="1200" dirty="0"/>
              <a:t>="@</a:t>
            </a:r>
            <a:r>
              <a:rPr lang="en-US" sz="1200" dirty="0" err="1"/>
              <a:t>dimen</a:t>
            </a:r>
            <a:r>
              <a:rPr lang="en-US" sz="1200" dirty="0"/>
              <a:t>/_23sdp"</a:t>
            </a:r>
          </a:p>
          <a:p>
            <a:r>
              <a:rPr lang="en-US" sz="1200" dirty="0"/>
              <a:t>            </a:t>
            </a:r>
            <a:r>
              <a:rPr lang="en-US" sz="1200" dirty="0" err="1"/>
              <a:t>android:contentDescription</a:t>
            </a:r>
            <a:r>
              <a:rPr lang="en-US" sz="1200" dirty="0"/>
              <a:t>="@string/</a:t>
            </a:r>
            <a:r>
              <a:rPr lang="en-US" sz="1200" dirty="0" err="1"/>
              <a:t>app_name</a:t>
            </a:r>
            <a:r>
              <a:rPr lang="en-US" sz="1200" dirty="0"/>
              <a:t>"</a:t>
            </a:r>
          </a:p>
          <a:p>
            <a:r>
              <a:rPr lang="en-US" sz="1200" dirty="0"/>
              <a:t>            </a:t>
            </a:r>
            <a:r>
              <a:rPr lang="en-US" sz="1200" dirty="0" err="1"/>
              <a:t>android:src</a:t>
            </a:r>
            <a:r>
              <a:rPr lang="en-US" sz="1200" dirty="0"/>
              <a:t>="@</a:t>
            </a:r>
            <a:r>
              <a:rPr lang="en-US" sz="1200" dirty="0" err="1"/>
              <a:t>drawable</a:t>
            </a:r>
            <a:r>
              <a:rPr lang="en-US" sz="1200" dirty="0"/>
              <a:t>/</a:t>
            </a:r>
            <a:r>
              <a:rPr lang="en-US" sz="1200" dirty="0" err="1"/>
              <a:t>ic_add_outline</a:t>
            </a:r>
            <a:r>
              <a:rPr lang="en-US" sz="1200" dirty="0"/>
              <a:t>"</a:t>
            </a:r>
          </a:p>
          <a:p>
            <a:r>
              <a:rPr lang="en-US" sz="1200" dirty="0"/>
              <a:t>            </a:t>
            </a:r>
            <a:r>
              <a:rPr lang="en-US" sz="1200" dirty="0" err="1"/>
              <a:t>android:tint</a:t>
            </a:r>
            <a:r>
              <a:rPr lang="en-US" sz="1200" dirty="0"/>
              <a:t>="@color/</a:t>
            </a:r>
            <a:r>
              <a:rPr lang="en-US" sz="1200" dirty="0" err="1"/>
              <a:t>colorIcons</a:t>
            </a:r>
            <a:r>
              <a:rPr lang="en-US" sz="1200" dirty="0"/>
              <a:t>"</a:t>
            </a:r>
          </a:p>
          <a:p>
            <a:r>
              <a:rPr lang="en-US" sz="1200" dirty="0"/>
              <a:t>            /&gt;</a:t>
            </a:r>
          </a:p>
          <a:p>
            <a:endParaRPr lang="en-US" sz="1200" dirty="0"/>
          </a:p>
        </p:txBody>
      </p:sp>
    </p:spTree>
    <p:extLst>
      <p:ext uri="{BB962C8B-B14F-4D97-AF65-F5344CB8AC3E}">
        <p14:creationId xmlns:p14="http://schemas.microsoft.com/office/powerpoint/2010/main" val="2022009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680" y="136337"/>
            <a:ext cx="9001760" cy="7109639"/>
          </a:xfrm>
          <a:prstGeom prst="rect">
            <a:avLst/>
          </a:prstGeom>
        </p:spPr>
        <p:txBody>
          <a:bodyPr wrap="square">
            <a:spAutoFit/>
          </a:bodyPr>
          <a:lstStyle/>
          <a:p>
            <a:r>
              <a:rPr lang="en-US" sz="1200" dirty="0"/>
              <a:t> &lt;</a:t>
            </a:r>
            <a:r>
              <a:rPr lang="en-US" sz="1200" dirty="0" err="1"/>
              <a:t>ImageView</a:t>
            </a:r>
            <a:endParaRPr lang="en-US" sz="1200" dirty="0"/>
          </a:p>
          <a:p>
            <a:r>
              <a:rPr lang="en-US" sz="1200" dirty="0"/>
              <a:t>            </a:t>
            </a:r>
            <a:r>
              <a:rPr lang="en-US" sz="1200" dirty="0" err="1"/>
              <a:t>android:id</a:t>
            </a:r>
            <a:r>
              <a:rPr lang="en-US" sz="1200" dirty="0"/>
              <a:t>="@+id/</a:t>
            </a:r>
            <a:r>
              <a:rPr lang="en-US" sz="1200" dirty="0" err="1"/>
              <a:t>imageAddImage</a:t>
            </a:r>
            <a:r>
              <a:rPr lang="en-US" sz="1200" dirty="0"/>
              <a:t>"</a:t>
            </a:r>
          </a:p>
          <a:p>
            <a:r>
              <a:rPr lang="en-US" sz="1200" dirty="0"/>
              <a:t>            </a:t>
            </a:r>
            <a:r>
              <a:rPr lang="en-US" sz="1200" dirty="0" err="1"/>
              <a:t>android:layout_width</a:t>
            </a:r>
            <a:r>
              <a:rPr lang="en-US" sz="1200" dirty="0"/>
              <a:t>="@</a:t>
            </a:r>
            <a:r>
              <a:rPr lang="en-US" sz="1200" dirty="0" err="1"/>
              <a:t>dimen</a:t>
            </a:r>
            <a:r>
              <a:rPr lang="en-US" sz="1200" dirty="0"/>
              <a:t>/_23sdp"</a:t>
            </a:r>
          </a:p>
          <a:p>
            <a:r>
              <a:rPr lang="en-US" sz="1200" dirty="0"/>
              <a:t>            </a:t>
            </a:r>
            <a:r>
              <a:rPr lang="en-US" sz="1200" dirty="0" err="1"/>
              <a:t>android:layout_height</a:t>
            </a:r>
            <a:r>
              <a:rPr lang="en-US" sz="1200" dirty="0"/>
              <a:t>="@</a:t>
            </a:r>
            <a:r>
              <a:rPr lang="en-US" sz="1200" dirty="0" err="1"/>
              <a:t>dimen</a:t>
            </a:r>
            <a:r>
              <a:rPr lang="en-US" sz="1200" dirty="0"/>
              <a:t>/_23sdp"</a:t>
            </a:r>
          </a:p>
          <a:p>
            <a:r>
              <a:rPr lang="en-US" sz="1200" dirty="0"/>
              <a:t>            </a:t>
            </a:r>
            <a:r>
              <a:rPr lang="en-US" sz="1200" dirty="0" err="1"/>
              <a:t>android:layout_marginStart</a:t>
            </a:r>
            <a:r>
              <a:rPr lang="en-US" sz="1200" dirty="0"/>
              <a:t>="@</a:t>
            </a:r>
            <a:r>
              <a:rPr lang="en-US" sz="1200" dirty="0" err="1"/>
              <a:t>dimen</a:t>
            </a:r>
            <a:r>
              <a:rPr lang="en-US" sz="1200" dirty="0"/>
              <a:t>/_15sdp"</a:t>
            </a:r>
          </a:p>
          <a:p>
            <a:r>
              <a:rPr lang="en-US" sz="1200" dirty="0"/>
              <a:t>            </a:t>
            </a:r>
            <a:r>
              <a:rPr lang="en-US" sz="1200" dirty="0" err="1"/>
              <a:t>android:contentDescription</a:t>
            </a:r>
            <a:r>
              <a:rPr lang="en-US" sz="1200" dirty="0"/>
              <a:t>="@string/</a:t>
            </a:r>
            <a:r>
              <a:rPr lang="en-US" sz="1200" dirty="0" err="1"/>
              <a:t>app_name</a:t>
            </a:r>
            <a:r>
              <a:rPr lang="en-US" sz="1200" dirty="0"/>
              <a:t>"</a:t>
            </a:r>
          </a:p>
          <a:p>
            <a:r>
              <a:rPr lang="en-US" sz="1200" dirty="0"/>
              <a:t>            </a:t>
            </a:r>
            <a:r>
              <a:rPr lang="en-US" sz="1200" dirty="0" err="1"/>
              <a:t>android:src</a:t>
            </a:r>
            <a:r>
              <a:rPr lang="en-US" sz="1200" dirty="0"/>
              <a:t>="@</a:t>
            </a:r>
            <a:r>
              <a:rPr lang="en-US" sz="1200" dirty="0" err="1"/>
              <a:t>drawable</a:t>
            </a:r>
            <a:r>
              <a:rPr lang="en-US" sz="1200" dirty="0"/>
              <a:t>/</a:t>
            </a:r>
            <a:r>
              <a:rPr lang="en-US" sz="1200" dirty="0" err="1"/>
              <a:t>ic_image</a:t>
            </a:r>
            <a:r>
              <a:rPr lang="en-US" sz="1200" dirty="0"/>
              <a:t>"</a:t>
            </a:r>
          </a:p>
          <a:p>
            <a:r>
              <a:rPr lang="en-US" sz="1200" dirty="0"/>
              <a:t>            </a:t>
            </a:r>
            <a:r>
              <a:rPr lang="en-US" sz="1200" dirty="0" err="1"/>
              <a:t>android:tint</a:t>
            </a:r>
            <a:r>
              <a:rPr lang="en-US" sz="1200" dirty="0"/>
              <a:t>="@color/</a:t>
            </a:r>
            <a:r>
              <a:rPr lang="en-US" sz="1200" dirty="0" err="1"/>
              <a:t>colorIcons</a:t>
            </a:r>
            <a:r>
              <a:rPr lang="en-US" sz="1200" dirty="0"/>
              <a:t>"</a:t>
            </a:r>
          </a:p>
          <a:p>
            <a:r>
              <a:rPr lang="en-US" sz="1200" dirty="0"/>
              <a:t>            /&gt;</a:t>
            </a:r>
          </a:p>
          <a:p>
            <a:r>
              <a:rPr lang="en-US" sz="1200" dirty="0"/>
              <a:t>        &lt;</a:t>
            </a:r>
            <a:r>
              <a:rPr lang="en-US" sz="1200" dirty="0" err="1"/>
              <a:t>ImageView</a:t>
            </a:r>
            <a:endParaRPr lang="en-US" sz="1200" dirty="0"/>
          </a:p>
          <a:p>
            <a:r>
              <a:rPr lang="en-US" sz="1200" dirty="0"/>
              <a:t>            </a:t>
            </a:r>
            <a:r>
              <a:rPr lang="en-US" sz="1200" dirty="0" err="1"/>
              <a:t>android:id</a:t>
            </a:r>
            <a:r>
              <a:rPr lang="en-US" sz="1200" dirty="0"/>
              <a:t>="@+id/</a:t>
            </a:r>
            <a:r>
              <a:rPr lang="en-US" sz="1200" dirty="0" err="1"/>
              <a:t>imageAddWebLink</a:t>
            </a:r>
            <a:r>
              <a:rPr lang="en-US" sz="1200" dirty="0"/>
              <a:t>"</a:t>
            </a:r>
          </a:p>
          <a:p>
            <a:r>
              <a:rPr lang="en-US" sz="1200" dirty="0"/>
              <a:t>            </a:t>
            </a:r>
            <a:r>
              <a:rPr lang="en-US" sz="1200" dirty="0" err="1"/>
              <a:t>android:layout_width</a:t>
            </a:r>
            <a:r>
              <a:rPr lang="en-US" sz="1200" dirty="0"/>
              <a:t>="@</a:t>
            </a:r>
            <a:r>
              <a:rPr lang="en-US" sz="1200" dirty="0" err="1"/>
              <a:t>dimen</a:t>
            </a:r>
            <a:r>
              <a:rPr lang="en-US" sz="1200" dirty="0"/>
              <a:t>/_23sdp"</a:t>
            </a:r>
          </a:p>
          <a:p>
            <a:r>
              <a:rPr lang="en-US" sz="1200" dirty="0"/>
              <a:t>            </a:t>
            </a:r>
            <a:r>
              <a:rPr lang="en-US" sz="1200" dirty="0" err="1"/>
              <a:t>android:layout_height</a:t>
            </a:r>
            <a:r>
              <a:rPr lang="en-US" sz="1200" dirty="0"/>
              <a:t>="@</a:t>
            </a:r>
            <a:r>
              <a:rPr lang="en-US" sz="1200" dirty="0" err="1"/>
              <a:t>dimen</a:t>
            </a:r>
            <a:r>
              <a:rPr lang="en-US" sz="1200" dirty="0"/>
              <a:t>/_23sdp"</a:t>
            </a:r>
          </a:p>
          <a:p>
            <a:r>
              <a:rPr lang="en-US" sz="1200" dirty="0"/>
              <a:t>            </a:t>
            </a:r>
            <a:r>
              <a:rPr lang="en-US" sz="1200" dirty="0" err="1"/>
              <a:t>android:layout_marginStart</a:t>
            </a:r>
            <a:r>
              <a:rPr lang="en-US" sz="1200" dirty="0"/>
              <a:t>="@</a:t>
            </a:r>
            <a:r>
              <a:rPr lang="en-US" sz="1200" dirty="0" err="1"/>
              <a:t>dimen</a:t>
            </a:r>
            <a:r>
              <a:rPr lang="en-US" sz="1200" dirty="0"/>
              <a:t>/_15sdp"</a:t>
            </a:r>
          </a:p>
          <a:p>
            <a:r>
              <a:rPr lang="en-US" sz="1200" dirty="0"/>
              <a:t>            </a:t>
            </a:r>
            <a:r>
              <a:rPr lang="en-US" sz="1200" dirty="0" err="1"/>
              <a:t>android:contentDescription</a:t>
            </a:r>
            <a:r>
              <a:rPr lang="en-US" sz="1200" dirty="0"/>
              <a:t>="@string/</a:t>
            </a:r>
            <a:r>
              <a:rPr lang="en-US" sz="1200" dirty="0" err="1"/>
              <a:t>app_name</a:t>
            </a:r>
            <a:r>
              <a:rPr lang="en-US" sz="1200" dirty="0"/>
              <a:t>"</a:t>
            </a:r>
          </a:p>
          <a:p>
            <a:r>
              <a:rPr lang="en-US" sz="1200" dirty="0"/>
              <a:t>            </a:t>
            </a:r>
            <a:r>
              <a:rPr lang="en-US" sz="1200" dirty="0" err="1"/>
              <a:t>android:src</a:t>
            </a:r>
            <a:r>
              <a:rPr lang="en-US" sz="1200" dirty="0"/>
              <a:t>="@</a:t>
            </a:r>
            <a:r>
              <a:rPr lang="en-US" sz="1200" dirty="0" err="1"/>
              <a:t>drawable</a:t>
            </a:r>
            <a:r>
              <a:rPr lang="en-US" sz="1200" dirty="0"/>
              <a:t>/</a:t>
            </a:r>
            <a:r>
              <a:rPr lang="en-US" sz="1200" dirty="0" err="1"/>
              <a:t>ic_web_link</a:t>
            </a:r>
            <a:r>
              <a:rPr lang="en-US" sz="1200" dirty="0"/>
              <a:t>"</a:t>
            </a:r>
          </a:p>
          <a:p>
            <a:r>
              <a:rPr lang="en-US" sz="1200" dirty="0"/>
              <a:t>            </a:t>
            </a:r>
            <a:r>
              <a:rPr lang="en-US" sz="1200" dirty="0" err="1"/>
              <a:t>android:tint</a:t>
            </a:r>
            <a:r>
              <a:rPr lang="en-US" sz="1200" dirty="0"/>
              <a:t>="@color/</a:t>
            </a:r>
            <a:r>
              <a:rPr lang="en-US" sz="1200" dirty="0" err="1"/>
              <a:t>colorIcons</a:t>
            </a:r>
            <a:r>
              <a:rPr lang="en-US" sz="1200" dirty="0"/>
              <a:t>"</a:t>
            </a:r>
          </a:p>
          <a:p>
            <a:r>
              <a:rPr lang="en-US" sz="1200" dirty="0"/>
              <a:t>            /&gt;</a:t>
            </a:r>
          </a:p>
          <a:p>
            <a:r>
              <a:rPr lang="en-US" sz="1200" dirty="0"/>
              <a:t> </a:t>
            </a:r>
          </a:p>
          <a:p>
            <a:r>
              <a:rPr lang="en-US" sz="1200" dirty="0"/>
              <a:t>    &lt;/</a:t>
            </a:r>
            <a:r>
              <a:rPr lang="en-US" sz="1200" dirty="0" err="1"/>
              <a:t>LinearLayout</a:t>
            </a:r>
            <a:r>
              <a:rPr lang="en-US" sz="1200" dirty="0"/>
              <a:t>&gt;</a:t>
            </a:r>
          </a:p>
          <a:p>
            <a:r>
              <a:rPr lang="en-US" sz="1200" dirty="0"/>
              <a:t>    &lt;</a:t>
            </a:r>
            <a:r>
              <a:rPr lang="en-US" sz="1200" dirty="0" err="1"/>
              <a:t>ImageView</a:t>
            </a:r>
            <a:endParaRPr lang="en-US" sz="1200" dirty="0"/>
          </a:p>
          <a:p>
            <a:r>
              <a:rPr lang="en-US" sz="1200" dirty="0"/>
              <a:t>        </a:t>
            </a:r>
            <a:r>
              <a:rPr lang="en-US" sz="1200" dirty="0" err="1"/>
              <a:t>android:id</a:t>
            </a:r>
            <a:r>
              <a:rPr lang="en-US" sz="1200" dirty="0"/>
              <a:t>="@+id/</a:t>
            </a:r>
            <a:r>
              <a:rPr lang="en-US" sz="1200" dirty="0" err="1"/>
              <a:t>imageAddNoteMain</a:t>
            </a:r>
            <a:r>
              <a:rPr lang="en-US" sz="1200" dirty="0"/>
              <a:t>"</a:t>
            </a:r>
          </a:p>
          <a:p>
            <a:r>
              <a:rPr lang="en-US" sz="1200" dirty="0"/>
              <a:t>        </a:t>
            </a:r>
            <a:r>
              <a:rPr lang="en-US" sz="1200" dirty="0" err="1"/>
              <a:t>android:layout_width</a:t>
            </a:r>
            <a:r>
              <a:rPr lang="en-US" sz="1200" dirty="0"/>
              <a:t>="@</a:t>
            </a:r>
            <a:r>
              <a:rPr lang="en-US" sz="1200" dirty="0" err="1"/>
              <a:t>dimen</a:t>
            </a:r>
            <a:r>
              <a:rPr lang="en-US" sz="1200" dirty="0"/>
              <a:t>/_40sdp"</a:t>
            </a:r>
          </a:p>
          <a:p>
            <a:r>
              <a:rPr lang="en-US" sz="1200" dirty="0"/>
              <a:t>        </a:t>
            </a:r>
            <a:r>
              <a:rPr lang="en-US" sz="1200" dirty="0" err="1"/>
              <a:t>android:layout_height</a:t>
            </a:r>
            <a:r>
              <a:rPr lang="en-US" sz="1200" dirty="0"/>
              <a:t>="@</a:t>
            </a:r>
            <a:r>
              <a:rPr lang="en-US" sz="1200" dirty="0" err="1"/>
              <a:t>dimen</a:t>
            </a:r>
            <a:r>
              <a:rPr lang="en-US" sz="1200" dirty="0"/>
              <a:t>/_40sdp"</a:t>
            </a:r>
          </a:p>
          <a:p>
            <a:r>
              <a:rPr lang="en-US" sz="1200" dirty="0"/>
              <a:t>        </a:t>
            </a:r>
            <a:r>
              <a:rPr lang="en-US" sz="1200" dirty="0" err="1"/>
              <a:t>android:layout_marginEnd</a:t>
            </a:r>
            <a:r>
              <a:rPr lang="en-US" sz="1200" dirty="0"/>
              <a:t>="@</a:t>
            </a:r>
            <a:r>
              <a:rPr lang="en-US" sz="1200" dirty="0" err="1"/>
              <a:t>dimen</a:t>
            </a:r>
            <a:r>
              <a:rPr lang="en-US" sz="1200" dirty="0"/>
              <a:t>/_30sdp"</a:t>
            </a:r>
          </a:p>
          <a:p>
            <a:r>
              <a:rPr lang="en-US" sz="1200" dirty="0"/>
              <a:t>        </a:t>
            </a:r>
            <a:r>
              <a:rPr lang="en-US" sz="1200" dirty="0" err="1"/>
              <a:t>android:background</a:t>
            </a:r>
            <a:r>
              <a:rPr lang="en-US" sz="1200" dirty="0"/>
              <a:t>="@</a:t>
            </a:r>
            <a:r>
              <a:rPr lang="en-US" sz="1200" dirty="0" err="1"/>
              <a:t>drawable</a:t>
            </a:r>
            <a:r>
              <a:rPr lang="en-US" sz="1200" dirty="0"/>
              <a:t>/</a:t>
            </a:r>
            <a:r>
              <a:rPr lang="en-US" sz="1200" dirty="0" err="1"/>
              <a:t>background_add_button</a:t>
            </a:r>
            <a:r>
              <a:rPr lang="en-US" sz="1200" dirty="0"/>
              <a:t>"</a:t>
            </a:r>
          </a:p>
          <a:p>
            <a:r>
              <a:rPr lang="en-US" sz="1200" dirty="0"/>
              <a:t>        </a:t>
            </a:r>
            <a:r>
              <a:rPr lang="en-US" sz="1200" dirty="0" err="1"/>
              <a:t>android:contentDescription</a:t>
            </a:r>
            <a:r>
              <a:rPr lang="en-US" sz="1200" dirty="0"/>
              <a:t>="@string/</a:t>
            </a:r>
            <a:r>
              <a:rPr lang="en-US" sz="1200" dirty="0" err="1"/>
              <a:t>app_name</a:t>
            </a:r>
            <a:r>
              <a:rPr lang="en-US" sz="1200" dirty="0"/>
              <a:t>"</a:t>
            </a:r>
          </a:p>
          <a:p>
            <a:r>
              <a:rPr lang="en-US" sz="1200" dirty="0"/>
              <a:t>        </a:t>
            </a:r>
            <a:r>
              <a:rPr lang="en-US" sz="1200" dirty="0" err="1"/>
              <a:t>android:padding</a:t>
            </a:r>
            <a:r>
              <a:rPr lang="en-US" sz="1200" dirty="0"/>
              <a:t>="@</a:t>
            </a:r>
            <a:r>
              <a:rPr lang="en-US" sz="1200" dirty="0" err="1"/>
              <a:t>dimen</a:t>
            </a:r>
            <a:r>
              <a:rPr lang="en-US" sz="1200" dirty="0"/>
              <a:t>/_5sdp"</a:t>
            </a:r>
          </a:p>
          <a:p>
            <a:r>
              <a:rPr lang="en-US" sz="1200" dirty="0"/>
              <a:t>        </a:t>
            </a:r>
            <a:r>
              <a:rPr lang="en-US" sz="1200" dirty="0" err="1"/>
              <a:t>android:src</a:t>
            </a:r>
            <a:r>
              <a:rPr lang="en-US" sz="1200" dirty="0"/>
              <a:t>="@</a:t>
            </a:r>
            <a:r>
              <a:rPr lang="en-US" sz="1200" dirty="0" err="1"/>
              <a:t>drawable</a:t>
            </a:r>
            <a:r>
              <a:rPr lang="en-US" sz="1200" dirty="0"/>
              <a:t>/</a:t>
            </a:r>
            <a:r>
              <a:rPr lang="en-US" sz="1200" dirty="0" err="1"/>
              <a:t>ic_add</a:t>
            </a:r>
            <a:r>
              <a:rPr lang="en-US" sz="1200" dirty="0"/>
              <a:t>"</a:t>
            </a:r>
          </a:p>
          <a:p>
            <a:r>
              <a:rPr lang="en-US" sz="1200" dirty="0"/>
              <a:t>        </a:t>
            </a:r>
            <a:r>
              <a:rPr lang="en-US" sz="1200" dirty="0" err="1"/>
              <a:t>android:tint</a:t>
            </a:r>
            <a:r>
              <a:rPr lang="en-US" sz="1200" dirty="0"/>
              <a:t>="@color/</a:t>
            </a:r>
            <a:r>
              <a:rPr lang="en-US" sz="1200" dirty="0" err="1"/>
              <a:t>colorPrimary</a:t>
            </a:r>
            <a:r>
              <a:rPr lang="en-US" sz="1200" dirty="0"/>
              <a:t>"</a:t>
            </a:r>
          </a:p>
          <a:p>
            <a:r>
              <a:rPr lang="en-US" sz="1200" dirty="0"/>
              <a:t>        </a:t>
            </a:r>
            <a:r>
              <a:rPr lang="en-US" sz="1200" dirty="0" err="1"/>
              <a:t>app:layout_constraintBottom_toTopOf</a:t>
            </a:r>
            <a:r>
              <a:rPr lang="en-US" sz="1200" dirty="0"/>
              <a:t>="@+id/</a:t>
            </a:r>
            <a:r>
              <a:rPr lang="en-US" sz="1200" dirty="0" err="1"/>
              <a:t>layoutQuickActions</a:t>
            </a:r>
            <a:r>
              <a:rPr lang="en-US" sz="1200" dirty="0"/>
              <a:t>"</a:t>
            </a:r>
          </a:p>
          <a:p>
            <a:r>
              <a:rPr lang="en-US" sz="1200" dirty="0"/>
              <a:t>        </a:t>
            </a:r>
            <a:r>
              <a:rPr lang="en-US" sz="1200" dirty="0" err="1"/>
              <a:t>app:layout_constraintEnd_toEndOf</a:t>
            </a:r>
            <a:r>
              <a:rPr lang="en-US" sz="1200" dirty="0"/>
              <a:t>="parent"</a:t>
            </a:r>
          </a:p>
          <a:p>
            <a:r>
              <a:rPr lang="en-US" sz="1200" dirty="0"/>
              <a:t>        </a:t>
            </a:r>
            <a:r>
              <a:rPr lang="en-US" sz="1200" dirty="0" err="1"/>
              <a:t>app:layout_constraintTop_toTopOf</a:t>
            </a:r>
            <a:r>
              <a:rPr lang="en-US" sz="1200" dirty="0"/>
              <a:t>="@id/</a:t>
            </a:r>
            <a:r>
              <a:rPr lang="en-US" sz="1200" dirty="0" err="1"/>
              <a:t>layoutQuickActions</a:t>
            </a:r>
            <a:r>
              <a:rPr lang="en-US" sz="1200" dirty="0"/>
              <a:t>"</a:t>
            </a:r>
          </a:p>
          <a:p>
            <a:r>
              <a:rPr lang="en-US" sz="1200" dirty="0"/>
              <a:t>        /&gt;</a:t>
            </a:r>
          </a:p>
          <a:p>
            <a:r>
              <a:rPr lang="en-US" sz="1200" dirty="0"/>
              <a:t>    </a:t>
            </a:r>
          </a:p>
          <a:p>
            <a:r>
              <a:rPr lang="en-US" sz="1200" dirty="0"/>
              <a:t>&lt;/</a:t>
            </a:r>
            <a:r>
              <a:rPr lang="en-US" sz="1200" dirty="0" err="1"/>
              <a:t>androidx.constraintlayout.widget.ConstraintLayout</a:t>
            </a:r>
            <a:r>
              <a:rPr lang="en-US" sz="1200" dirty="0"/>
              <a:t>&gt;</a:t>
            </a:r>
          </a:p>
          <a:p>
            <a:r>
              <a:rPr lang="en-US" sz="1200" dirty="0"/>
              <a:t> </a:t>
            </a:r>
          </a:p>
        </p:txBody>
      </p:sp>
    </p:spTree>
    <p:extLst>
      <p:ext uri="{BB962C8B-B14F-4D97-AF65-F5344CB8AC3E}">
        <p14:creationId xmlns:p14="http://schemas.microsoft.com/office/powerpoint/2010/main" val="1474244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 y="0"/>
            <a:ext cx="10515600" cy="822959"/>
          </a:xfrm>
        </p:spPr>
        <p:txBody>
          <a:bodyPr>
            <a:normAutofit/>
          </a:bodyPr>
          <a:lstStyle/>
          <a:p>
            <a:r>
              <a:rPr lang="en-US" sz="4800" b="1" dirty="0" smtClean="0">
                <a:latin typeface="+mn-lt"/>
              </a:rPr>
              <a:t>Screenshots</a:t>
            </a:r>
            <a:endParaRPr lang="en-US" sz="4800" b="1" dirty="0">
              <a:latin typeface="+mn-lt"/>
            </a:endParaRPr>
          </a:p>
        </p:txBody>
      </p:sp>
      <p:sp>
        <p:nvSpPr>
          <p:cNvPr id="5" name="Content Placeholder 4"/>
          <p:cNvSpPr>
            <a:spLocks noGrp="1"/>
          </p:cNvSpPr>
          <p:nvPr>
            <p:ph idx="1"/>
          </p:nvPr>
        </p:nvSpPr>
        <p:spPr>
          <a:xfrm>
            <a:off x="254000" y="992504"/>
            <a:ext cx="11409680" cy="5560695"/>
          </a:xfrm>
        </p:spPr>
        <p:txBody>
          <a:bodyPr/>
          <a:lstStyle/>
          <a:p>
            <a:r>
              <a:rPr lang="en-US" b="1" dirty="0" smtClean="0"/>
              <a:t>Icon and Home Page</a:t>
            </a:r>
          </a:p>
          <a:p>
            <a:pPr marL="0" indent="0">
              <a:buNone/>
            </a:pPr>
            <a:endParaRPr lang="en-US" b="1" dirty="0"/>
          </a:p>
        </p:txBody>
      </p:sp>
      <p:cxnSp>
        <p:nvCxnSpPr>
          <p:cNvPr id="6" name="Straight Connector 5"/>
          <p:cNvCxnSpPr/>
          <p:nvPr/>
        </p:nvCxnSpPr>
        <p:spPr>
          <a:xfrm flipV="1">
            <a:off x="254000" y="679885"/>
            <a:ext cx="1584960" cy="4234"/>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38960" y="678182"/>
            <a:ext cx="1463040" cy="170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tretch>
            <a:fillRect/>
          </a:stretch>
        </p:blipFill>
        <p:spPr>
          <a:xfrm>
            <a:off x="455930" y="1610360"/>
            <a:ext cx="1687830" cy="1715770"/>
          </a:xfrm>
          <a:prstGeom prst="rect">
            <a:avLst/>
          </a:prstGeom>
        </p:spPr>
      </p:pic>
      <p:pic>
        <p:nvPicPr>
          <p:cNvPr id="11" name="Picture 10" descr="C:\Users\ANKIT PALAHANIA\Desktop\3.png"/>
          <p:cNvPicPr/>
          <p:nvPr/>
        </p:nvPicPr>
        <p:blipFill rotWithShape="1">
          <a:blip r:embed="rId3" cstate="print">
            <a:extLst>
              <a:ext uri="{28A0092B-C50C-407E-A947-70E740481C1C}">
                <a14:useLocalDpi xmlns:a14="http://schemas.microsoft.com/office/drawing/2010/main" val="0"/>
              </a:ext>
            </a:extLst>
          </a:blip>
          <a:srcRect t="2765"/>
          <a:stretch/>
        </p:blipFill>
        <p:spPr bwMode="auto">
          <a:xfrm>
            <a:off x="3302000" y="1610360"/>
            <a:ext cx="3068320" cy="5008880"/>
          </a:xfrm>
          <a:prstGeom prst="rect">
            <a:avLst/>
          </a:prstGeom>
          <a:ln>
            <a:noFill/>
          </a:ln>
          <a:effectLst/>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a:ext>
          </a:extLst>
        </p:spPr>
      </p:pic>
      <p:pic>
        <p:nvPicPr>
          <p:cNvPr id="12" name="Picture 11" descr="D:\MINI PROJ\SS\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1100" y="1610360"/>
            <a:ext cx="3147060" cy="5105400"/>
          </a:xfrm>
          <a:prstGeom prst="rect">
            <a:avLst/>
          </a:prstGeom>
          <a:noFill/>
          <a:ln>
            <a:noFill/>
          </a:ln>
        </p:spPr>
      </p:pic>
      <p:cxnSp>
        <p:nvCxnSpPr>
          <p:cNvPr id="14" name="Straight Arrow Connector 13"/>
          <p:cNvCxnSpPr/>
          <p:nvPr/>
        </p:nvCxnSpPr>
        <p:spPr>
          <a:xfrm>
            <a:off x="1838960" y="2600960"/>
            <a:ext cx="2651760" cy="72517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66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115909"/>
            <a:ext cx="11831392" cy="1173955"/>
          </a:xfrm>
        </p:spPr>
        <p:txBody>
          <a:bodyPr>
            <a:normAutofit/>
          </a:bodyPr>
          <a:lstStyle/>
          <a:p>
            <a:r>
              <a:rPr lang="en-US" sz="4800" b="1" dirty="0" smtClean="0">
                <a:latin typeface="+mn-lt"/>
              </a:rPr>
              <a:t>Abstract</a:t>
            </a:r>
            <a:endParaRPr lang="en-IN" sz="4800" b="1" dirty="0">
              <a:latin typeface="+mn-lt"/>
            </a:endParaRPr>
          </a:p>
        </p:txBody>
      </p:sp>
      <p:sp>
        <p:nvSpPr>
          <p:cNvPr id="3" name="Content Placeholder 2"/>
          <p:cNvSpPr>
            <a:spLocks noGrp="1"/>
          </p:cNvSpPr>
          <p:nvPr>
            <p:ph idx="1"/>
          </p:nvPr>
        </p:nvSpPr>
        <p:spPr>
          <a:xfrm>
            <a:off x="103030" y="1476302"/>
            <a:ext cx="11848564" cy="5074276"/>
          </a:xfrm>
        </p:spPr>
        <p:txBody>
          <a:bodyPr>
            <a:normAutofit/>
          </a:bodyPr>
          <a:lstStyle/>
          <a:p>
            <a:pPr>
              <a:buClr>
                <a:srgbClr val="002060"/>
              </a:buClr>
              <a:buSzPct val="110000"/>
            </a:pPr>
            <a:r>
              <a:rPr lang="en-US" sz="2400" dirty="0"/>
              <a:t>Android is an open and free operating system based on Linux, which is mainly used for mobile terminals, such as smartphones and panel computers.</a:t>
            </a:r>
          </a:p>
          <a:p>
            <a:pPr>
              <a:buClr>
                <a:srgbClr val="002060"/>
              </a:buClr>
              <a:buSzPct val="110000"/>
            </a:pPr>
            <a:r>
              <a:rPr lang="en-US" sz="2400" dirty="0"/>
              <a:t> The android apps which are present in the phone are of apk format(android package kit) which are compiled with Android Studio.</a:t>
            </a:r>
          </a:p>
          <a:p>
            <a:pPr>
              <a:buClr>
                <a:srgbClr val="002060"/>
              </a:buClr>
              <a:buSzPct val="110000"/>
            </a:pPr>
            <a:r>
              <a:rPr lang="en-US" sz="2400" dirty="0"/>
              <a:t> Here we used Android Studio as it is the official integrated development environment for Google's Android operating system, built on JetBrains IntelliJ IDEA software and designed specifically for Android development.</a:t>
            </a:r>
          </a:p>
          <a:p>
            <a:pPr>
              <a:buClr>
                <a:srgbClr val="002060"/>
              </a:buClr>
              <a:buSzPct val="110000"/>
            </a:pPr>
            <a:r>
              <a:rPr lang="en-US" sz="2400" dirty="0"/>
              <a:t> Our approach here is to create an android notes app named as “MyNotes” in which a user can create day to day notes and can attach links and </a:t>
            </a:r>
            <a:r>
              <a:rPr lang="en-US" sz="2400" dirty="0" smtClean="0"/>
              <a:t>photos  </a:t>
            </a:r>
            <a:r>
              <a:rPr lang="en-US" sz="2400" dirty="0"/>
              <a:t>so that the user can work productively.</a:t>
            </a:r>
          </a:p>
          <a:p>
            <a:pPr>
              <a:buClr>
                <a:srgbClr val="002060"/>
              </a:buClr>
              <a:buSzPct val="110000"/>
            </a:pPr>
            <a:r>
              <a:rPr lang="en-US" sz="2400" dirty="0"/>
              <a:t> The app interface is based on dark theme which enhances the user interface and makes the app very </a:t>
            </a:r>
            <a:r>
              <a:rPr lang="en-US" sz="2400" dirty="0" smtClean="0"/>
              <a:t>minimalist </a:t>
            </a:r>
            <a:r>
              <a:rPr lang="en-US" sz="2400" dirty="0"/>
              <a:t>and user interactive</a:t>
            </a:r>
            <a:r>
              <a:rPr lang="en-US" sz="2400" dirty="0" smtClean="0"/>
              <a:t>. And provides very snappy and seamless experience.</a:t>
            </a:r>
          </a:p>
          <a:p>
            <a:pPr marL="0" indent="0">
              <a:buClr>
                <a:srgbClr val="002060"/>
              </a:buClr>
              <a:buSzPct val="110000"/>
              <a:buNone/>
            </a:pPr>
            <a:endParaRPr lang="en-IN" sz="2400" dirty="0"/>
          </a:p>
        </p:txBody>
      </p:sp>
      <p:cxnSp>
        <p:nvCxnSpPr>
          <p:cNvPr id="5" name="Straight Connector 4"/>
          <p:cNvCxnSpPr/>
          <p:nvPr/>
        </p:nvCxnSpPr>
        <p:spPr>
          <a:xfrm>
            <a:off x="364067" y="1083734"/>
            <a:ext cx="1185333"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49400" y="1083734"/>
            <a:ext cx="115146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59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149225"/>
            <a:ext cx="10515600" cy="490855"/>
          </a:xfrm>
        </p:spPr>
        <p:txBody>
          <a:bodyPr/>
          <a:lstStyle/>
          <a:p>
            <a:r>
              <a:rPr lang="en-US" b="1" u="sng" dirty="0" smtClean="0"/>
              <a:t>Notes Details Pages</a:t>
            </a:r>
            <a:r>
              <a:rPr lang="en-US" b="1" dirty="0" smtClean="0"/>
              <a:t>: </a:t>
            </a:r>
            <a:r>
              <a:rPr lang="en-US" dirty="0" smtClean="0"/>
              <a:t>Selecting Color For the Note</a:t>
            </a:r>
            <a:endParaRPr lang="en-US" dirty="0"/>
          </a:p>
        </p:txBody>
      </p:sp>
      <p:pic>
        <p:nvPicPr>
          <p:cNvPr id="4" name="Picture 3" descr="D:\MINI PROJ\SS\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7460" y="957580"/>
            <a:ext cx="3213100" cy="5511800"/>
          </a:xfrm>
          <a:prstGeom prst="rect">
            <a:avLst/>
          </a:prstGeom>
          <a:noFill/>
          <a:ln>
            <a:noFill/>
          </a:ln>
        </p:spPr>
      </p:pic>
      <p:pic>
        <p:nvPicPr>
          <p:cNvPr id="5" name="Picture 4" descr="D:\MINI PROJ\SS\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5520" y="774700"/>
            <a:ext cx="3505200" cy="5511800"/>
          </a:xfrm>
          <a:prstGeom prst="rect">
            <a:avLst/>
          </a:prstGeom>
          <a:noFill/>
          <a:ln>
            <a:noFill/>
          </a:ln>
        </p:spPr>
      </p:pic>
      <p:cxnSp>
        <p:nvCxnSpPr>
          <p:cNvPr id="8" name="Straight Arrow Connector 7"/>
          <p:cNvCxnSpPr/>
          <p:nvPr/>
        </p:nvCxnSpPr>
        <p:spPr>
          <a:xfrm flipV="1">
            <a:off x="2966720" y="4318000"/>
            <a:ext cx="5262880" cy="1483360"/>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967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159385"/>
            <a:ext cx="10515600" cy="450215"/>
          </a:xfrm>
        </p:spPr>
        <p:txBody>
          <a:bodyPr>
            <a:normAutofit lnSpcReduction="10000"/>
          </a:bodyPr>
          <a:lstStyle/>
          <a:p>
            <a:r>
              <a:rPr lang="en-US" b="1" dirty="0" smtClean="0"/>
              <a:t>Notes Details Page-2: </a:t>
            </a:r>
            <a:r>
              <a:rPr lang="en-US" dirty="0" smtClean="0"/>
              <a:t>Adding Text, </a:t>
            </a:r>
            <a:r>
              <a:rPr lang="en-US" dirty="0" err="1" smtClean="0"/>
              <a:t>Emoji</a:t>
            </a:r>
            <a:r>
              <a:rPr lang="en-US" dirty="0" smtClean="0"/>
              <a:t>  and URL to the Note</a:t>
            </a:r>
            <a:endParaRPr lang="en-US" dirty="0"/>
          </a:p>
        </p:txBody>
      </p:sp>
      <p:pic>
        <p:nvPicPr>
          <p:cNvPr id="4" name="Picture 3" descr="D:\MINI PROJ\SS\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3180" y="962024"/>
            <a:ext cx="3472180" cy="5591176"/>
          </a:xfrm>
          <a:prstGeom prst="rect">
            <a:avLst/>
          </a:prstGeom>
          <a:noFill/>
          <a:ln>
            <a:noFill/>
          </a:ln>
        </p:spPr>
      </p:pic>
      <p:pic>
        <p:nvPicPr>
          <p:cNvPr id="5" name="Picture 4" descr="D:\MINI PROJ\SS\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2734" y="962024"/>
            <a:ext cx="3425825" cy="5215256"/>
          </a:xfrm>
          <a:prstGeom prst="rect">
            <a:avLst/>
          </a:prstGeom>
          <a:noFill/>
          <a:ln>
            <a:noFill/>
          </a:ln>
        </p:spPr>
      </p:pic>
    </p:spTree>
    <p:extLst>
      <p:ext uri="{BB962C8B-B14F-4D97-AF65-F5344CB8AC3E}">
        <p14:creationId xmlns:p14="http://schemas.microsoft.com/office/powerpoint/2010/main" val="1525776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60" y="128905"/>
            <a:ext cx="10515600" cy="602615"/>
          </a:xfrm>
        </p:spPr>
        <p:txBody>
          <a:bodyPr/>
          <a:lstStyle/>
          <a:p>
            <a:r>
              <a:rPr lang="en-US" b="1" dirty="0" smtClean="0"/>
              <a:t>Notes Details Page-3: </a:t>
            </a:r>
            <a:r>
              <a:rPr lang="en-US" dirty="0" smtClean="0"/>
              <a:t>Accessing Phone media and attaching image</a:t>
            </a:r>
            <a:endParaRPr lang="en-US" dirty="0"/>
          </a:p>
        </p:txBody>
      </p:sp>
      <p:pic>
        <p:nvPicPr>
          <p:cNvPr id="4" name="Picture 3" descr="D:\MINI PROJ\SS\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970" y="968374"/>
            <a:ext cx="3110230" cy="5147945"/>
          </a:xfrm>
          <a:prstGeom prst="rect">
            <a:avLst/>
          </a:prstGeom>
          <a:noFill/>
          <a:ln>
            <a:noFill/>
          </a:ln>
        </p:spPr>
      </p:pic>
      <p:pic>
        <p:nvPicPr>
          <p:cNvPr id="5" name="Picture 4" descr="D:\MINI PROJ\SS\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968374"/>
            <a:ext cx="3261360" cy="5422266"/>
          </a:xfrm>
          <a:prstGeom prst="rect">
            <a:avLst/>
          </a:prstGeom>
          <a:noFill/>
          <a:ln>
            <a:noFill/>
          </a:ln>
        </p:spPr>
      </p:pic>
    </p:spTree>
    <p:extLst>
      <p:ext uri="{BB962C8B-B14F-4D97-AF65-F5344CB8AC3E}">
        <p14:creationId xmlns:p14="http://schemas.microsoft.com/office/powerpoint/2010/main" val="3145098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 y="108585"/>
            <a:ext cx="10515600" cy="4351338"/>
          </a:xfrm>
        </p:spPr>
        <p:txBody>
          <a:bodyPr/>
          <a:lstStyle/>
          <a:p>
            <a:r>
              <a:rPr lang="en-US" b="1" dirty="0" smtClean="0"/>
              <a:t>Updated Home Page and Search Bar</a:t>
            </a:r>
            <a:endParaRPr lang="en-US" b="1" dirty="0"/>
          </a:p>
        </p:txBody>
      </p:sp>
      <p:pic>
        <p:nvPicPr>
          <p:cNvPr id="4" name="Picture 3" descr="D:\MINI PROJ\SS\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0" y="782320"/>
            <a:ext cx="3073400" cy="5842000"/>
          </a:xfrm>
          <a:prstGeom prst="rect">
            <a:avLst/>
          </a:prstGeom>
          <a:noFill/>
          <a:ln>
            <a:noFill/>
          </a:ln>
        </p:spPr>
      </p:pic>
      <p:cxnSp>
        <p:nvCxnSpPr>
          <p:cNvPr id="6" name="Straight Arrow Connector 5"/>
          <p:cNvCxnSpPr/>
          <p:nvPr/>
        </p:nvCxnSpPr>
        <p:spPr>
          <a:xfrm flipH="1">
            <a:off x="6319520" y="1544320"/>
            <a:ext cx="21539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44560" y="1221154"/>
            <a:ext cx="2783839" cy="707886"/>
          </a:xfrm>
          <a:prstGeom prst="rect">
            <a:avLst/>
          </a:prstGeom>
          <a:noFill/>
        </p:spPr>
        <p:txBody>
          <a:bodyPr wrap="square" rtlCol="0">
            <a:spAutoFit/>
          </a:bodyPr>
          <a:lstStyle/>
          <a:p>
            <a:r>
              <a:rPr lang="en-US" sz="2000" b="1" dirty="0" smtClean="0"/>
              <a:t>We can search any note using its title/subtitle</a:t>
            </a:r>
            <a:endParaRPr lang="en-US" sz="2000" b="1" dirty="0"/>
          </a:p>
        </p:txBody>
      </p:sp>
    </p:spTree>
    <p:extLst>
      <p:ext uri="{BB962C8B-B14F-4D97-AF65-F5344CB8AC3E}">
        <p14:creationId xmlns:p14="http://schemas.microsoft.com/office/powerpoint/2010/main" val="340465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6" y="83117"/>
            <a:ext cx="11552350" cy="856683"/>
          </a:xfrm>
        </p:spPr>
        <p:txBody>
          <a:bodyPr>
            <a:normAutofit/>
          </a:bodyPr>
          <a:lstStyle/>
          <a:p>
            <a:r>
              <a:rPr lang="en-US" sz="4800" b="1" dirty="0" smtClean="0">
                <a:latin typeface="+mn-lt"/>
              </a:rPr>
              <a:t>Conclusion</a:t>
            </a:r>
            <a:endParaRPr lang="en-IN" sz="4800" b="1" dirty="0">
              <a:latin typeface="+mn-lt"/>
            </a:endParaRPr>
          </a:p>
        </p:txBody>
      </p:sp>
      <p:sp>
        <p:nvSpPr>
          <p:cNvPr id="3" name="Content Placeholder 2"/>
          <p:cNvSpPr>
            <a:spLocks noGrp="1"/>
          </p:cNvSpPr>
          <p:nvPr>
            <p:ph idx="1"/>
          </p:nvPr>
        </p:nvSpPr>
        <p:spPr>
          <a:xfrm>
            <a:off x="167425" y="1269526"/>
            <a:ext cx="11848564" cy="5326011"/>
          </a:xfrm>
        </p:spPr>
        <p:txBody>
          <a:bodyPr>
            <a:normAutofit/>
          </a:bodyPr>
          <a:lstStyle/>
          <a:p>
            <a:pPr>
              <a:buClr>
                <a:srgbClr val="002060"/>
              </a:buClr>
              <a:buSzPct val="110000"/>
              <a:buFont typeface="Wingdings" pitchFamily="2" charset="2"/>
              <a:buChar char="§"/>
            </a:pPr>
            <a:r>
              <a:rPr lang="en-US" sz="2400" dirty="0" smtClean="0"/>
              <a:t> In </a:t>
            </a:r>
            <a:r>
              <a:rPr lang="en-US" sz="2400" dirty="0"/>
              <a:t>this project, we offer an android app for writing down any type of notes, tasks, things to do, daily goals, classwork notes or list of items along with images and links in the mobile device.</a:t>
            </a:r>
          </a:p>
          <a:p>
            <a:pPr>
              <a:buClr>
                <a:srgbClr val="002060"/>
              </a:buClr>
              <a:buSzPct val="110000"/>
              <a:buFont typeface="Wingdings" pitchFamily="2" charset="2"/>
              <a:buChar char="§"/>
            </a:pPr>
            <a:r>
              <a:rPr lang="en-US" sz="2400" dirty="0"/>
              <a:t> This app is very minimal and interactive and hence makes it accessible and easier to use to any kind of user base.</a:t>
            </a:r>
          </a:p>
          <a:p>
            <a:pPr>
              <a:buClr>
                <a:srgbClr val="002060"/>
              </a:buClr>
              <a:buSzPct val="110000"/>
              <a:buFont typeface="Wingdings" pitchFamily="2" charset="2"/>
              <a:buChar char="§"/>
            </a:pPr>
            <a:r>
              <a:rPr lang="en-US" sz="2400" dirty="0"/>
              <a:t> </a:t>
            </a:r>
            <a:r>
              <a:rPr lang="en-US" sz="2400" dirty="0" smtClean="0"/>
              <a:t> We </a:t>
            </a:r>
            <a:r>
              <a:rPr lang="en-US" sz="2400" dirty="0"/>
              <a:t>have tried to make the size of the app very less so that it will not take much space in any mobile. </a:t>
            </a:r>
            <a:r>
              <a:rPr lang="en-US" sz="2400" dirty="0" smtClean="0"/>
              <a:t>Also the power consumption and RAM consumption is minimized.</a:t>
            </a:r>
            <a:endParaRPr lang="en-US" sz="2400" dirty="0"/>
          </a:p>
          <a:p>
            <a:pPr>
              <a:buClr>
                <a:srgbClr val="002060"/>
              </a:buClr>
              <a:buSzPct val="110000"/>
              <a:buFont typeface="Wingdings" pitchFamily="2" charset="2"/>
              <a:buChar char="§"/>
            </a:pPr>
            <a:r>
              <a:rPr lang="en-US" sz="2400" dirty="0" smtClean="0"/>
              <a:t> This </a:t>
            </a:r>
            <a:r>
              <a:rPr lang="en-US" sz="2400" dirty="0"/>
              <a:t>app can be very useful for the students who prefer to take down daily tasks to do or prefer writing the notes on mobile. </a:t>
            </a:r>
          </a:p>
          <a:p>
            <a:pPr>
              <a:buClr>
                <a:srgbClr val="002060"/>
              </a:buClr>
              <a:buSzPct val="110000"/>
              <a:buFont typeface="Wingdings" pitchFamily="2" charset="2"/>
              <a:buChar char="§"/>
            </a:pPr>
            <a:r>
              <a:rPr lang="en-US" sz="2400" dirty="0" smtClean="0"/>
              <a:t> Our </a:t>
            </a:r>
            <a:r>
              <a:rPr lang="en-US" sz="2400" dirty="0"/>
              <a:t>app is designed for the every kind of user who uses their mobile devices frequently to </a:t>
            </a:r>
            <a:r>
              <a:rPr lang="en-US" sz="2400" dirty="0" smtClean="0"/>
              <a:t> note </a:t>
            </a:r>
            <a:r>
              <a:rPr lang="en-US" sz="2400" dirty="0"/>
              <a:t>down any important things or notes. </a:t>
            </a:r>
          </a:p>
          <a:p>
            <a:pPr>
              <a:buClr>
                <a:srgbClr val="002060"/>
              </a:buClr>
              <a:buSzPct val="110000"/>
              <a:buFont typeface="Wingdings" pitchFamily="2" charset="2"/>
              <a:buChar char="§"/>
            </a:pPr>
            <a:r>
              <a:rPr lang="en-US" sz="2400" dirty="0" smtClean="0"/>
              <a:t> Hence</a:t>
            </a:r>
            <a:r>
              <a:rPr lang="en-US" sz="2400" dirty="0"/>
              <a:t>, this app works very efficiently with very interactive user interface and privacy of every user is maintained here. </a:t>
            </a:r>
            <a:endParaRPr lang="en-IN" sz="2400" dirty="0"/>
          </a:p>
        </p:txBody>
      </p:sp>
      <p:cxnSp>
        <p:nvCxnSpPr>
          <p:cNvPr id="4" name="Straight Connector 3"/>
          <p:cNvCxnSpPr/>
          <p:nvPr/>
        </p:nvCxnSpPr>
        <p:spPr>
          <a:xfrm>
            <a:off x="1557867" y="872069"/>
            <a:ext cx="14986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0134" y="872069"/>
            <a:ext cx="1337733"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46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1"/>
            <a:ext cx="10515600" cy="853440"/>
          </a:xfrm>
        </p:spPr>
        <p:txBody>
          <a:bodyPr/>
          <a:lstStyle/>
          <a:p>
            <a:r>
              <a:rPr lang="en-US" b="1" dirty="0" smtClean="0">
                <a:latin typeface="+mn-lt"/>
              </a:rPr>
              <a:t>  Future Enhancement</a:t>
            </a:r>
            <a:endParaRPr lang="en-US" b="1" dirty="0">
              <a:latin typeface="+mn-lt"/>
            </a:endParaRPr>
          </a:p>
        </p:txBody>
      </p:sp>
      <p:sp>
        <p:nvSpPr>
          <p:cNvPr id="3" name="Content Placeholder 2"/>
          <p:cNvSpPr>
            <a:spLocks noGrp="1"/>
          </p:cNvSpPr>
          <p:nvPr>
            <p:ph idx="1"/>
          </p:nvPr>
        </p:nvSpPr>
        <p:spPr>
          <a:xfrm>
            <a:off x="375920" y="1114425"/>
            <a:ext cx="11490960" cy="4351338"/>
          </a:xfrm>
        </p:spPr>
        <p:txBody>
          <a:bodyPr/>
          <a:lstStyle/>
          <a:p>
            <a:pPr>
              <a:buClr>
                <a:srgbClr val="002060"/>
              </a:buClr>
              <a:buFont typeface="Wingdings" pitchFamily="2" charset="2"/>
              <a:buChar char="§"/>
            </a:pPr>
            <a:r>
              <a:rPr lang="en-US" dirty="0" smtClean="0"/>
              <a:t>Since, this an android application so our future approach is to get the reviews from the users and perform the changes based on them. Thus, in </a:t>
            </a:r>
            <a:r>
              <a:rPr lang="en-US" dirty="0"/>
              <a:t>future we can add the features like calendar so that a user can set their goals according to the calendar, we can add reminder so that when the note task is not done it reminds the user about the task. We are further planning to add the share option so that the user can share the work with other users. </a:t>
            </a:r>
          </a:p>
          <a:p>
            <a:pPr marL="0" indent="0">
              <a:buNone/>
            </a:pPr>
            <a:endParaRPr lang="en-US" dirty="0"/>
          </a:p>
        </p:txBody>
      </p:sp>
      <p:cxnSp>
        <p:nvCxnSpPr>
          <p:cNvPr id="4" name="Straight Connector 3"/>
          <p:cNvCxnSpPr/>
          <p:nvPr/>
        </p:nvCxnSpPr>
        <p:spPr>
          <a:xfrm>
            <a:off x="375920" y="690045"/>
            <a:ext cx="2438400" cy="1705"/>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14320" y="691750"/>
            <a:ext cx="23368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6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365125"/>
            <a:ext cx="11694017" cy="6112948"/>
          </a:xfrm>
        </p:spPr>
        <p:txBody>
          <a:bodyPr>
            <a:noAutofit/>
          </a:bodyPr>
          <a:lstStyle/>
          <a:p>
            <a:pPr algn="ctr"/>
            <a:r>
              <a:rPr lang="en-US" sz="9600" b="1" i="1" dirty="0">
                <a:ln>
                  <a:solidFill>
                    <a:srgbClr val="00B0F0"/>
                  </a:solidFill>
                </a:ln>
                <a:effectLst>
                  <a:outerShdw blurRad="38100" dist="38100" dir="2700000" algn="tl">
                    <a:srgbClr val="000000">
                      <a:alpha val="43137"/>
                    </a:srgbClr>
                  </a:outerShdw>
                </a:effectLst>
                <a:latin typeface="Agency FB" pitchFamily="34" charset="0"/>
              </a:rPr>
              <a:t>THANK YOU</a:t>
            </a:r>
            <a:endParaRPr lang="en-IN" sz="9600" b="1" i="1" dirty="0">
              <a:ln>
                <a:solidFill>
                  <a:srgbClr val="00B0F0"/>
                </a:solidFill>
              </a:ln>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967635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 y="167425"/>
            <a:ext cx="11655381" cy="1133341"/>
          </a:xfrm>
        </p:spPr>
        <p:txBody>
          <a:bodyPr>
            <a:normAutofit/>
          </a:bodyPr>
          <a:lstStyle/>
          <a:p>
            <a:r>
              <a:rPr lang="en-US" sz="4800" b="1" dirty="0">
                <a:latin typeface="+mn-lt"/>
              </a:rPr>
              <a:t>Existing </a:t>
            </a:r>
            <a:r>
              <a:rPr lang="en-US" sz="4800" b="1" dirty="0" smtClean="0">
                <a:latin typeface="+mn-lt"/>
              </a:rPr>
              <a:t>System</a:t>
            </a:r>
            <a:endParaRPr lang="en-IN" sz="4800" b="1" dirty="0">
              <a:latin typeface="+mn-lt"/>
            </a:endParaRPr>
          </a:p>
        </p:txBody>
      </p:sp>
      <p:sp>
        <p:nvSpPr>
          <p:cNvPr id="3" name="Content Placeholder 2"/>
          <p:cNvSpPr>
            <a:spLocks noGrp="1"/>
          </p:cNvSpPr>
          <p:nvPr>
            <p:ph idx="1"/>
          </p:nvPr>
        </p:nvSpPr>
        <p:spPr>
          <a:xfrm>
            <a:off x="115909" y="1616299"/>
            <a:ext cx="11822806" cy="4505101"/>
          </a:xfrm>
        </p:spPr>
        <p:txBody>
          <a:bodyPr>
            <a:normAutofit/>
          </a:bodyPr>
          <a:lstStyle/>
          <a:p>
            <a:pPr>
              <a:buClr>
                <a:srgbClr val="002060"/>
              </a:buClr>
              <a:buSzPct val="110000"/>
            </a:pPr>
            <a:r>
              <a:rPr lang="en-US" sz="2400" dirty="0"/>
              <a:t>The existing applications are good enough but sometimes they are not supported in all devices and some takes huge storage space due to which sometimes it becomes harder for users to use these apps efficiently.</a:t>
            </a:r>
          </a:p>
          <a:p>
            <a:pPr>
              <a:buClr>
                <a:srgbClr val="002060"/>
              </a:buClr>
              <a:buSzPct val="110000"/>
            </a:pPr>
            <a:r>
              <a:rPr lang="en-US" sz="2400" dirty="0"/>
              <a:t> There are many notes app which requires </a:t>
            </a:r>
            <a:r>
              <a:rPr lang="en-US" sz="2400" dirty="0" smtClean="0"/>
              <a:t>Gmail </a:t>
            </a:r>
            <a:r>
              <a:rPr lang="en-US" sz="2400" dirty="0"/>
              <a:t>or other accounts then only the user can use these apps which make the app prohibited for the user base that don’t have any </a:t>
            </a:r>
            <a:r>
              <a:rPr lang="en-US" sz="2400" dirty="0" smtClean="0"/>
              <a:t>Gmail </a:t>
            </a:r>
            <a:r>
              <a:rPr lang="en-US" sz="2400" dirty="0"/>
              <a:t>accounts. </a:t>
            </a:r>
          </a:p>
          <a:p>
            <a:pPr>
              <a:buClr>
                <a:srgbClr val="002060"/>
              </a:buClr>
              <a:buSzPct val="110000"/>
            </a:pPr>
            <a:r>
              <a:rPr lang="en-US" sz="2400" dirty="0"/>
              <a:t>Some apps are very basic and don’t have extra features and good user interface while some apps are very complex to use.</a:t>
            </a:r>
          </a:p>
          <a:p>
            <a:pPr>
              <a:buClr>
                <a:srgbClr val="002060"/>
              </a:buClr>
              <a:buSzPct val="110000"/>
            </a:pPr>
            <a:r>
              <a:rPr lang="en-US" sz="2400" dirty="0"/>
              <a:t> Hence our app will overcome these small issues effectively by writing easy and less complex algorithms.</a:t>
            </a:r>
            <a:endParaRPr lang="en-IN" sz="2400" dirty="0"/>
          </a:p>
        </p:txBody>
      </p:sp>
      <p:cxnSp>
        <p:nvCxnSpPr>
          <p:cNvPr id="4" name="Straight Connector 3"/>
          <p:cNvCxnSpPr/>
          <p:nvPr/>
        </p:nvCxnSpPr>
        <p:spPr>
          <a:xfrm>
            <a:off x="2184400" y="1083734"/>
            <a:ext cx="188806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0134" y="1075268"/>
            <a:ext cx="1964266" cy="8466"/>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4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60867"/>
            <a:ext cx="11114468" cy="1151466"/>
          </a:xfrm>
        </p:spPr>
        <p:txBody>
          <a:bodyPr>
            <a:normAutofit/>
          </a:bodyPr>
          <a:lstStyle/>
          <a:p>
            <a:r>
              <a:rPr lang="en-US" sz="4800" b="1" dirty="0" smtClean="0">
                <a:latin typeface="+mn-lt"/>
              </a:rPr>
              <a:t>Disadvantages</a:t>
            </a:r>
            <a:endParaRPr lang="en-IN" sz="4800" b="1" dirty="0">
              <a:latin typeface="+mn-lt"/>
            </a:endParaRPr>
          </a:p>
        </p:txBody>
      </p:sp>
      <p:sp>
        <p:nvSpPr>
          <p:cNvPr id="3" name="Content Placeholder 2"/>
          <p:cNvSpPr>
            <a:spLocks noGrp="1"/>
          </p:cNvSpPr>
          <p:nvPr>
            <p:ph idx="1"/>
          </p:nvPr>
        </p:nvSpPr>
        <p:spPr>
          <a:xfrm>
            <a:off x="16926" y="1523760"/>
            <a:ext cx="5308599" cy="5260155"/>
          </a:xfrm>
        </p:spPr>
        <p:txBody>
          <a:bodyPr>
            <a:normAutofit/>
          </a:bodyPr>
          <a:lstStyle/>
          <a:p>
            <a:pPr>
              <a:buClr>
                <a:srgbClr val="002060"/>
              </a:buClr>
              <a:buSzPct val="110000"/>
            </a:pPr>
            <a:r>
              <a:rPr lang="en-US" sz="2000" dirty="0"/>
              <a:t>There are cases where these apps use unknown sources of the databases to store the information of user’s account due to which the privacy is compromised sometimes. </a:t>
            </a:r>
          </a:p>
          <a:p>
            <a:pPr>
              <a:buClr>
                <a:srgbClr val="002060"/>
              </a:buClr>
              <a:buSzPct val="110000"/>
            </a:pPr>
            <a:r>
              <a:rPr lang="en-US" sz="2000" dirty="0"/>
              <a:t> Some apps consume more ram and power due to their large size and complex algorithms and sometimes need internet connectivity for working properly. </a:t>
            </a:r>
          </a:p>
          <a:p>
            <a:pPr>
              <a:buClr>
                <a:srgbClr val="002060"/>
              </a:buClr>
              <a:buSzPct val="110000"/>
            </a:pPr>
            <a:r>
              <a:rPr lang="en-US" sz="2000" dirty="0"/>
              <a:t> Generally there are some cases when apps requires Gmail / Facebook / any other platform account to login into the app due to this many users who don’t have the accounts on these platform are unable to use these types of apps</a:t>
            </a:r>
            <a:r>
              <a:rPr lang="en-US" sz="2000" dirty="0" smtClean="0"/>
              <a:t>.</a:t>
            </a:r>
          </a:p>
          <a:p>
            <a:pPr>
              <a:buClr>
                <a:srgbClr val="002060"/>
              </a:buClr>
              <a:buSzPct val="110000"/>
            </a:pPr>
            <a:r>
              <a:rPr lang="en-US" sz="2000" dirty="0" smtClean="0"/>
              <a:t>Unexpected bugs are encountered sometimes to the users which makes the user experience worst. And some large notes apps works </a:t>
            </a:r>
            <a:r>
              <a:rPr lang="en-US" sz="2000" dirty="0" err="1" smtClean="0"/>
              <a:t>ineficiently</a:t>
            </a:r>
            <a:r>
              <a:rPr lang="en-US" sz="2000" dirty="0" smtClean="0"/>
              <a:t> for low end devices.</a:t>
            </a:r>
            <a:endParaRPr lang="en-IN" sz="2000" dirty="0"/>
          </a:p>
        </p:txBody>
      </p:sp>
      <p:cxnSp>
        <p:nvCxnSpPr>
          <p:cNvPr id="4" name="Straight Connector 3"/>
          <p:cNvCxnSpPr/>
          <p:nvPr/>
        </p:nvCxnSpPr>
        <p:spPr>
          <a:xfrm>
            <a:off x="220134" y="1075268"/>
            <a:ext cx="1964266" cy="8466"/>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184400" y="1083734"/>
            <a:ext cx="188806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Picture 4" descr="C:\Users\ANKIT PALAHANIA\Desktop\7.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93" b="38144"/>
          <a:stretch/>
        </p:blipFill>
        <p:spPr bwMode="auto">
          <a:xfrm>
            <a:off x="9882719" y="1075268"/>
            <a:ext cx="2057355" cy="24595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2" descr="C:\Users\ANKIT PALAHANIA\Desktop\10.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92" b="42857"/>
          <a:stretch/>
        </p:blipFill>
        <p:spPr bwMode="auto">
          <a:xfrm>
            <a:off x="7579213" y="478367"/>
            <a:ext cx="2116667" cy="24595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5" descr="C:\Users\ANKIT PALAHANIA\Desktop\8.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2" b="24313"/>
          <a:stretch/>
        </p:blipFill>
        <p:spPr bwMode="auto">
          <a:xfrm>
            <a:off x="8874611" y="3920066"/>
            <a:ext cx="2252661" cy="26077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3" descr="C:\Users\ANKIT PALAHANIA\Desktop\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53" b="29466"/>
          <a:stretch/>
        </p:blipFill>
        <p:spPr bwMode="auto">
          <a:xfrm>
            <a:off x="5336907" y="1075268"/>
            <a:ext cx="2052636" cy="24807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 name="Picture 7" descr="C:\Users\ANKIT PALAHANIA\Desktop\1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410" b="19063"/>
          <a:stretch/>
        </p:blipFill>
        <p:spPr bwMode="auto">
          <a:xfrm>
            <a:off x="6364769" y="3920066"/>
            <a:ext cx="1932564" cy="27262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56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65" y="-79419"/>
            <a:ext cx="11250769" cy="900686"/>
          </a:xfrm>
        </p:spPr>
        <p:txBody>
          <a:bodyPr>
            <a:normAutofit/>
          </a:bodyPr>
          <a:lstStyle/>
          <a:p>
            <a:r>
              <a:rPr lang="en-US" sz="4800" b="1" dirty="0">
                <a:latin typeface="+mn-lt"/>
              </a:rPr>
              <a:t>Proposed </a:t>
            </a:r>
            <a:r>
              <a:rPr lang="en-US" sz="4800" b="1" dirty="0" smtClean="0">
                <a:latin typeface="+mn-lt"/>
              </a:rPr>
              <a:t>System</a:t>
            </a:r>
            <a:endParaRPr lang="en-IN" sz="4800" b="1" dirty="0">
              <a:latin typeface="+mn-lt"/>
            </a:endParaRPr>
          </a:p>
        </p:txBody>
      </p:sp>
      <p:sp>
        <p:nvSpPr>
          <p:cNvPr id="3" name="Content Placeholder 2"/>
          <p:cNvSpPr>
            <a:spLocks noGrp="1"/>
          </p:cNvSpPr>
          <p:nvPr>
            <p:ph idx="1"/>
          </p:nvPr>
        </p:nvSpPr>
        <p:spPr>
          <a:xfrm>
            <a:off x="103031" y="995680"/>
            <a:ext cx="11861442" cy="5642187"/>
          </a:xfrm>
        </p:spPr>
        <p:txBody>
          <a:bodyPr>
            <a:normAutofit fontScale="85000" lnSpcReduction="20000"/>
          </a:bodyPr>
          <a:lstStyle/>
          <a:p>
            <a:pPr>
              <a:buClr>
                <a:srgbClr val="002060"/>
              </a:buClr>
              <a:buSzPct val="115000"/>
            </a:pPr>
            <a:r>
              <a:rPr lang="en-US" dirty="0"/>
              <a:t>In this project, we are creating an android application named as “MyNotes” which is basically used for taking notes in mobile. </a:t>
            </a:r>
          </a:p>
          <a:p>
            <a:pPr>
              <a:buClr>
                <a:srgbClr val="002060"/>
              </a:buClr>
              <a:buSzPct val="115000"/>
            </a:pPr>
            <a:r>
              <a:rPr lang="en-US" dirty="0"/>
              <a:t>In this app a user can take notes in textual format, can pin images for better understanding of notes and can attach some links as well so that the notes will become clean, efficient and easy to use. </a:t>
            </a:r>
          </a:p>
          <a:p>
            <a:pPr>
              <a:buClr>
                <a:srgbClr val="002060"/>
              </a:buClr>
              <a:buSzPct val="115000"/>
            </a:pPr>
            <a:r>
              <a:rPr lang="en-US" dirty="0"/>
              <a:t>This app focuses on all types of user base who are more focused on productivity and uses there mobile device more frequently.</a:t>
            </a:r>
          </a:p>
          <a:p>
            <a:pPr>
              <a:buClr>
                <a:srgbClr val="002060"/>
              </a:buClr>
              <a:buSzPct val="115000"/>
            </a:pPr>
            <a:r>
              <a:rPr lang="en-US" dirty="0"/>
              <a:t> The minimal look and dark theme of this app along with easy to use user interface enables user to use this app efficiently and effectively. </a:t>
            </a:r>
          </a:p>
          <a:p>
            <a:pPr>
              <a:buClr>
                <a:srgbClr val="002060"/>
              </a:buClr>
              <a:buSzPct val="115000"/>
            </a:pPr>
            <a:r>
              <a:rPr lang="en-US" dirty="0"/>
              <a:t>This app uses less complex algorithms due to which this app takes very less space, works faster and RAM usage is also minimized.</a:t>
            </a:r>
          </a:p>
          <a:p>
            <a:pPr>
              <a:buClr>
                <a:srgbClr val="002060"/>
              </a:buClr>
              <a:buSzPct val="115000"/>
            </a:pPr>
            <a:r>
              <a:rPr lang="en-US" dirty="0"/>
              <a:t> Here privacy of the users is </a:t>
            </a:r>
            <a:r>
              <a:rPr lang="en-US" dirty="0" smtClean="0"/>
              <a:t>highly maintained </a:t>
            </a:r>
            <a:r>
              <a:rPr lang="en-US" dirty="0"/>
              <a:t>as we use </a:t>
            </a:r>
            <a:r>
              <a:rPr lang="en-US" dirty="0" smtClean="0"/>
              <a:t>ROOM </a:t>
            </a:r>
            <a:r>
              <a:rPr lang="en-US" dirty="0"/>
              <a:t>database </a:t>
            </a:r>
            <a:r>
              <a:rPr lang="en-US" dirty="0" smtClean="0"/>
              <a:t>layer (provided by Google) </a:t>
            </a:r>
            <a:r>
              <a:rPr lang="en-US" dirty="0"/>
              <a:t>on top of SQLlite database to store the notes of users in </a:t>
            </a:r>
            <a:r>
              <a:rPr lang="en-US" dirty="0" smtClean="0"/>
              <a:t>persistence database </a:t>
            </a:r>
            <a:r>
              <a:rPr lang="en-US" dirty="0"/>
              <a:t>and also there is no need to login in any platform to use this app.</a:t>
            </a:r>
          </a:p>
          <a:p>
            <a:pPr>
              <a:buClr>
                <a:srgbClr val="002060"/>
              </a:buClr>
              <a:buSzPct val="115000"/>
            </a:pPr>
            <a:r>
              <a:rPr lang="en-US" dirty="0"/>
              <a:t> So basically it overcomes the issue of existing apps and provides a very minimal and interactive user experience to the users. </a:t>
            </a:r>
          </a:p>
          <a:p>
            <a:pPr>
              <a:buClr>
                <a:srgbClr val="002060"/>
              </a:buClr>
              <a:buSzPct val="115000"/>
            </a:pPr>
            <a:r>
              <a:rPr lang="en-US" dirty="0"/>
              <a:t>Hence this app can be used by every user in their daily life to take down their basic commitments, plans, list of items, things to do, daily notes or any other tasks in this app.</a:t>
            </a:r>
            <a:endParaRPr lang="en-IN" dirty="0"/>
          </a:p>
        </p:txBody>
      </p:sp>
      <p:cxnSp>
        <p:nvCxnSpPr>
          <p:cNvPr id="4" name="Straight Connector 3"/>
          <p:cNvCxnSpPr/>
          <p:nvPr/>
        </p:nvCxnSpPr>
        <p:spPr>
          <a:xfrm flipV="1">
            <a:off x="2556933" y="728121"/>
            <a:ext cx="2099732" cy="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0134" y="719654"/>
            <a:ext cx="2336799" cy="8466"/>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725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56" y="94565"/>
            <a:ext cx="11732653" cy="1171978"/>
          </a:xfrm>
        </p:spPr>
        <p:txBody>
          <a:bodyPr>
            <a:normAutofit/>
          </a:bodyPr>
          <a:lstStyle/>
          <a:p>
            <a:r>
              <a:rPr lang="en-US" sz="4800" b="1" dirty="0" smtClean="0">
                <a:latin typeface="+mn-lt"/>
              </a:rPr>
              <a:t>Advantages</a:t>
            </a:r>
            <a:endParaRPr lang="en-IN" sz="4800" b="1" dirty="0">
              <a:latin typeface="+mn-lt"/>
            </a:endParaRPr>
          </a:p>
        </p:txBody>
      </p:sp>
      <p:sp>
        <p:nvSpPr>
          <p:cNvPr id="3" name="Content Placeholder 2"/>
          <p:cNvSpPr>
            <a:spLocks noGrp="1"/>
          </p:cNvSpPr>
          <p:nvPr>
            <p:ph idx="1"/>
          </p:nvPr>
        </p:nvSpPr>
        <p:spPr>
          <a:xfrm>
            <a:off x="128789" y="1320800"/>
            <a:ext cx="11874321" cy="5425440"/>
          </a:xfrm>
        </p:spPr>
        <p:txBody>
          <a:bodyPr>
            <a:normAutofit lnSpcReduction="10000"/>
          </a:bodyPr>
          <a:lstStyle/>
          <a:p>
            <a:pPr>
              <a:buClr>
                <a:srgbClr val="002060"/>
              </a:buClr>
              <a:buSzPct val="110000"/>
            </a:pPr>
            <a:r>
              <a:rPr lang="en-US" sz="2400" dirty="0"/>
              <a:t>Minimal and dark theme makes the user interface of the app very refreshing and interactive. </a:t>
            </a:r>
          </a:p>
          <a:p>
            <a:pPr>
              <a:buClr>
                <a:srgbClr val="002060"/>
              </a:buClr>
              <a:buSzPct val="110000"/>
            </a:pPr>
            <a:r>
              <a:rPr lang="en-US" sz="2400" dirty="0"/>
              <a:t> User can use this app daily to take down daily tasks, notes, commitments, thing to do, list of items or any other daily tasks. </a:t>
            </a:r>
            <a:endParaRPr lang="en-US" sz="2400" dirty="0" smtClean="0"/>
          </a:p>
          <a:p>
            <a:pPr>
              <a:buClr>
                <a:srgbClr val="002060"/>
              </a:buClr>
              <a:buSzPct val="110000"/>
            </a:pPr>
            <a:r>
              <a:rPr lang="en-US" sz="2400" dirty="0" smtClean="0"/>
              <a:t>Whenever we save our note the time of creating that note is also saved so that user will be able to know when the notes was created and for what use it was created.</a:t>
            </a:r>
            <a:endParaRPr lang="en-US" sz="2400" dirty="0"/>
          </a:p>
          <a:p>
            <a:pPr>
              <a:buClr>
                <a:srgbClr val="002060"/>
              </a:buClr>
              <a:buSzPct val="110000"/>
            </a:pPr>
            <a:r>
              <a:rPr lang="en-US" sz="2400" dirty="0"/>
              <a:t>Suitable to every user who uses their android mobile devices frequently and takes down their notes in their devices. Hence for them this can be good alternative. </a:t>
            </a:r>
          </a:p>
          <a:p>
            <a:pPr>
              <a:buClr>
                <a:srgbClr val="002060"/>
              </a:buClr>
              <a:buSzPct val="110000"/>
            </a:pPr>
            <a:r>
              <a:rPr lang="en-US" sz="2400" dirty="0"/>
              <a:t> Small in </a:t>
            </a:r>
            <a:r>
              <a:rPr lang="en-US" sz="2400" dirty="0" smtClean="0"/>
              <a:t>size(9 MB only), </a:t>
            </a:r>
            <a:r>
              <a:rPr lang="en-US" sz="2400" dirty="0"/>
              <a:t>hence power and RAM consumption is very less</a:t>
            </a:r>
            <a:r>
              <a:rPr lang="en-US" sz="2400" dirty="0" smtClean="0"/>
              <a:t>.</a:t>
            </a:r>
          </a:p>
          <a:p>
            <a:pPr>
              <a:buClr>
                <a:srgbClr val="002060"/>
              </a:buClr>
              <a:buSzPct val="110000"/>
            </a:pPr>
            <a:r>
              <a:rPr lang="en-US" sz="2400" dirty="0" smtClean="0"/>
              <a:t>HIGHLY secure in database storage(data is stored in local persistence storage) as no third party storage is used here. No internet connectivity is required as well </a:t>
            </a:r>
            <a:endParaRPr lang="en-US" sz="2400" dirty="0"/>
          </a:p>
          <a:p>
            <a:pPr>
              <a:buClr>
                <a:srgbClr val="002060"/>
              </a:buClr>
              <a:buSzPct val="110000"/>
            </a:pPr>
            <a:r>
              <a:rPr lang="en-US" sz="2400" dirty="0"/>
              <a:t>Since no login is required to use this </a:t>
            </a:r>
            <a:r>
              <a:rPr lang="en-US" sz="2400" dirty="0" smtClean="0"/>
              <a:t>app, </a:t>
            </a:r>
            <a:r>
              <a:rPr lang="en-US" sz="2400" dirty="0"/>
              <a:t>the data privacy is maintained </a:t>
            </a:r>
            <a:r>
              <a:rPr lang="en-US" sz="2400" dirty="0" smtClean="0"/>
              <a:t>transparently using ROOM database.</a:t>
            </a:r>
          </a:p>
          <a:p>
            <a:pPr>
              <a:buClr>
                <a:srgbClr val="002060"/>
              </a:buClr>
              <a:buSzPct val="110000"/>
            </a:pPr>
            <a:r>
              <a:rPr lang="en-US" sz="2400" dirty="0" smtClean="0"/>
              <a:t>Seamless experience and snappy experience. Works very fast in every version of android device (from low end device Android version 6.0 to High end Device Android version 11.0).</a:t>
            </a:r>
            <a:endParaRPr lang="en-IN" sz="2400" dirty="0"/>
          </a:p>
        </p:txBody>
      </p:sp>
      <p:cxnSp>
        <p:nvCxnSpPr>
          <p:cNvPr id="4" name="Straight Connector 3"/>
          <p:cNvCxnSpPr/>
          <p:nvPr/>
        </p:nvCxnSpPr>
        <p:spPr>
          <a:xfrm>
            <a:off x="220134" y="1075268"/>
            <a:ext cx="1413933" cy="8466"/>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4067" y="1083737"/>
            <a:ext cx="1515533" cy="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26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103033"/>
            <a:ext cx="11513713" cy="1352280"/>
          </a:xfrm>
        </p:spPr>
        <p:txBody>
          <a:bodyPr>
            <a:normAutofit/>
          </a:bodyPr>
          <a:lstStyle/>
          <a:p>
            <a:r>
              <a:rPr lang="en-US" sz="4800" b="1" dirty="0">
                <a:latin typeface="+mn-lt"/>
              </a:rPr>
              <a:t>Hardware </a:t>
            </a:r>
            <a:r>
              <a:rPr lang="en-US" sz="4800" b="1" dirty="0" smtClean="0">
                <a:latin typeface="+mn-lt"/>
              </a:rPr>
              <a:t>Requirements</a:t>
            </a:r>
            <a:endParaRPr lang="en-IN" sz="4800" b="1" dirty="0">
              <a:latin typeface="+mn-lt"/>
            </a:endParaRPr>
          </a:p>
        </p:txBody>
      </p:sp>
      <p:sp>
        <p:nvSpPr>
          <p:cNvPr id="3" name="Content Placeholder 2"/>
          <p:cNvSpPr>
            <a:spLocks noGrp="1"/>
          </p:cNvSpPr>
          <p:nvPr>
            <p:ph idx="1"/>
          </p:nvPr>
        </p:nvSpPr>
        <p:spPr>
          <a:xfrm>
            <a:off x="141667" y="1622737"/>
            <a:ext cx="11694018" cy="4829578"/>
          </a:xfrm>
        </p:spPr>
        <p:txBody>
          <a:bodyPr>
            <a:normAutofit/>
          </a:bodyPr>
          <a:lstStyle/>
          <a:p>
            <a:pPr marL="0" indent="0">
              <a:buNone/>
            </a:pPr>
            <a:r>
              <a:rPr lang="en-US" sz="2400" dirty="0"/>
              <a:t>For developing the application, the following are the Hardware Requirements: </a:t>
            </a:r>
          </a:p>
          <a:p>
            <a:pPr marL="0" indent="0">
              <a:buNone/>
            </a:pPr>
            <a:endParaRPr lang="en-US" sz="2400" dirty="0"/>
          </a:p>
          <a:p>
            <a:pPr>
              <a:buClr>
                <a:srgbClr val="002060"/>
              </a:buClr>
              <a:buFont typeface="Wingdings" panose="05000000000000000000" pitchFamily="2" charset="2"/>
              <a:buChar char="q"/>
            </a:pPr>
            <a:r>
              <a:rPr lang="en-US" sz="2400" b="1" dirty="0"/>
              <a:t> PROCESSOR</a:t>
            </a:r>
            <a:r>
              <a:rPr lang="en-US" sz="2400" dirty="0"/>
              <a:t>: minimum Intel i3 (5th gen</a:t>
            </a:r>
            <a:r>
              <a:rPr lang="en-US" sz="2400" dirty="0" smtClean="0"/>
              <a:t>) clocked@2.90GHz.</a:t>
            </a:r>
            <a:endParaRPr lang="en-US" sz="2400" dirty="0"/>
          </a:p>
          <a:p>
            <a:pPr>
              <a:buClr>
                <a:srgbClr val="002060"/>
              </a:buClr>
              <a:buFont typeface="Wingdings" panose="05000000000000000000" pitchFamily="2" charset="2"/>
              <a:buChar char="q"/>
            </a:pPr>
            <a:r>
              <a:rPr lang="en-US" sz="2400" b="1" dirty="0" smtClean="0"/>
              <a:t> SPACE </a:t>
            </a:r>
            <a:r>
              <a:rPr lang="en-US" sz="2400" b="1" dirty="0"/>
              <a:t>ON HARD DISK</a:t>
            </a:r>
            <a:r>
              <a:rPr lang="en-US" sz="2400" dirty="0"/>
              <a:t>: minimum 2GB space. </a:t>
            </a:r>
          </a:p>
          <a:p>
            <a:pPr>
              <a:buClr>
                <a:srgbClr val="002060"/>
              </a:buClr>
              <a:buFont typeface="Wingdings" panose="05000000000000000000" pitchFamily="2" charset="2"/>
              <a:buChar char="q"/>
            </a:pPr>
            <a:r>
              <a:rPr lang="en-US" sz="2400" b="1" dirty="0" smtClean="0"/>
              <a:t> RAM</a:t>
            </a:r>
            <a:r>
              <a:rPr lang="en-US" sz="2400" dirty="0"/>
              <a:t>: minimum 4GB </a:t>
            </a:r>
            <a:endParaRPr lang="en-IN" sz="2400" dirty="0"/>
          </a:p>
        </p:txBody>
      </p:sp>
      <p:cxnSp>
        <p:nvCxnSpPr>
          <p:cNvPr id="4" name="Straight Connector 3"/>
          <p:cNvCxnSpPr/>
          <p:nvPr/>
        </p:nvCxnSpPr>
        <p:spPr>
          <a:xfrm>
            <a:off x="3022600" y="1100671"/>
            <a:ext cx="34035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20134" y="1100669"/>
            <a:ext cx="2802466"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72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98" y="143934"/>
            <a:ext cx="11114469" cy="1217888"/>
          </a:xfrm>
        </p:spPr>
        <p:txBody>
          <a:bodyPr>
            <a:normAutofit/>
          </a:bodyPr>
          <a:lstStyle/>
          <a:p>
            <a:r>
              <a:rPr lang="en-US" sz="4800" b="1" dirty="0">
                <a:latin typeface="+mn-lt"/>
              </a:rPr>
              <a:t>Software </a:t>
            </a:r>
            <a:r>
              <a:rPr lang="en-US" sz="4800" b="1" dirty="0" smtClean="0">
                <a:latin typeface="+mn-lt"/>
              </a:rPr>
              <a:t>Requirements</a:t>
            </a:r>
            <a:endParaRPr lang="en-IN" sz="4800" b="1" dirty="0">
              <a:latin typeface="+mn-lt"/>
            </a:endParaRPr>
          </a:p>
        </p:txBody>
      </p:sp>
      <p:sp>
        <p:nvSpPr>
          <p:cNvPr id="3" name="Content Placeholder 2"/>
          <p:cNvSpPr>
            <a:spLocks noGrp="1"/>
          </p:cNvSpPr>
          <p:nvPr>
            <p:ph idx="1"/>
          </p:nvPr>
        </p:nvSpPr>
        <p:spPr>
          <a:xfrm>
            <a:off x="103031" y="1622738"/>
            <a:ext cx="11771290" cy="4997003"/>
          </a:xfrm>
        </p:spPr>
        <p:txBody>
          <a:bodyPr>
            <a:normAutofit/>
          </a:bodyPr>
          <a:lstStyle/>
          <a:p>
            <a:pPr marL="0" indent="0">
              <a:buNone/>
            </a:pPr>
            <a:r>
              <a:rPr lang="en-US" sz="2400" b="1" dirty="0"/>
              <a:t>Operating Systems supported: </a:t>
            </a:r>
          </a:p>
          <a:p>
            <a:pPr>
              <a:buClr>
                <a:srgbClr val="002060"/>
              </a:buClr>
              <a:buFont typeface="Wingdings" panose="05000000000000000000" pitchFamily="2" charset="2"/>
              <a:buChar char="q"/>
            </a:pPr>
            <a:r>
              <a:rPr lang="en-US" sz="2400" dirty="0" smtClean="0"/>
              <a:t> Windows </a:t>
            </a:r>
            <a:r>
              <a:rPr lang="en-US" sz="2400" dirty="0"/>
              <a:t>7, 8 and 10 </a:t>
            </a:r>
            <a:endParaRPr lang="en-US" sz="2400" dirty="0" smtClean="0"/>
          </a:p>
          <a:p>
            <a:pPr marL="0" indent="0">
              <a:buClr>
                <a:srgbClr val="002060"/>
              </a:buClr>
              <a:buNone/>
            </a:pPr>
            <a:endParaRPr lang="en-US" sz="2400" dirty="0"/>
          </a:p>
          <a:p>
            <a:pPr marL="0" indent="0">
              <a:buClr>
                <a:srgbClr val="002060"/>
              </a:buClr>
              <a:buNone/>
            </a:pPr>
            <a:r>
              <a:rPr lang="en-US" sz="2400" b="1" dirty="0" smtClean="0"/>
              <a:t>Technologies and Languages Used:</a:t>
            </a:r>
          </a:p>
          <a:p>
            <a:pPr>
              <a:buClr>
                <a:srgbClr val="002060"/>
              </a:buClr>
              <a:buFont typeface="Wingdings" pitchFamily="2" charset="2"/>
              <a:buChar char="q"/>
            </a:pPr>
            <a:r>
              <a:rPr lang="en-US" sz="2400" b="1" dirty="0" smtClean="0"/>
              <a:t> </a:t>
            </a:r>
            <a:r>
              <a:rPr lang="en-US" sz="2400" dirty="0" smtClean="0"/>
              <a:t>Java and XML</a:t>
            </a:r>
            <a:endParaRPr lang="en-US" sz="2400" b="1" dirty="0" smtClean="0"/>
          </a:p>
          <a:p>
            <a:pPr>
              <a:buClr>
                <a:srgbClr val="002060"/>
              </a:buClr>
              <a:buFont typeface="Wingdings" pitchFamily="2" charset="2"/>
              <a:buChar char="q"/>
            </a:pPr>
            <a:r>
              <a:rPr lang="en-US" sz="2400" dirty="0" smtClean="0"/>
              <a:t> Android Studio (IDE)</a:t>
            </a:r>
          </a:p>
          <a:p>
            <a:pPr>
              <a:buClr>
                <a:srgbClr val="002060"/>
              </a:buClr>
              <a:buFont typeface="Wingdings" pitchFamily="2" charset="2"/>
              <a:buChar char="q"/>
            </a:pPr>
            <a:r>
              <a:rPr lang="en-US" sz="2400" dirty="0" smtClean="0"/>
              <a:t> </a:t>
            </a:r>
            <a:r>
              <a:rPr lang="en-US" sz="2400" dirty="0"/>
              <a:t>Adobe XD (For Icon Designing)</a:t>
            </a:r>
            <a:endParaRPr lang="en-IN" sz="2400" dirty="0"/>
          </a:p>
        </p:txBody>
      </p:sp>
      <p:cxnSp>
        <p:nvCxnSpPr>
          <p:cNvPr id="4" name="Straight Connector 3"/>
          <p:cNvCxnSpPr/>
          <p:nvPr/>
        </p:nvCxnSpPr>
        <p:spPr>
          <a:xfrm>
            <a:off x="220134" y="1075268"/>
            <a:ext cx="2514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34734" y="1075271"/>
            <a:ext cx="34035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052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663</TotalTime>
  <Words>2184</Words>
  <Application>Microsoft Office PowerPoint</Application>
  <PresentationFormat>Custom</PresentationFormat>
  <Paragraphs>557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CMR TECHNICAL CAMPUS  Accredited by NBA, Approved by AICTE, affiliated to JNTUH Kandlakoya (v), Medchal Road, Hyderabad-501401</vt:lpstr>
      <vt:lpstr>Contents</vt:lpstr>
      <vt:lpstr>Abstract</vt:lpstr>
      <vt:lpstr>Existing System</vt:lpstr>
      <vt:lpstr>Disadvantages</vt:lpstr>
      <vt:lpstr>Proposed System</vt:lpstr>
      <vt:lpstr>Advantages</vt:lpstr>
      <vt:lpstr>Hardware Requirements</vt:lpstr>
      <vt:lpstr>Software Requirements</vt:lpstr>
      <vt:lpstr>Architecture</vt:lpstr>
      <vt:lpstr>UML Diagrams : 1) Use Case Diagram</vt:lpstr>
      <vt:lpstr>2) Class Diagram</vt:lpstr>
      <vt:lpstr>3) SEQUENCE DIAGRAM</vt:lpstr>
      <vt:lpstr>4) ACTIVITY DIAGRAM</vt:lpstr>
      <vt:lpstr>Sample Code : 1) MainActivity.java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Conclusion</vt:lpstr>
      <vt:lpstr>  Future Enhancement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ANKIT PALAHANIA</cp:lastModifiedBy>
  <cp:revision>85</cp:revision>
  <dcterms:created xsi:type="dcterms:W3CDTF">2020-12-15T02:30:38Z</dcterms:created>
  <dcterms:modified xsi:type="dcterms:W3CDTF">2021-04-27T13:17:38Z</dcterms:modified>
</cp:coreProperties>
</file>