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9" r:id="rId5"/>
    <p:sldId id="270" r:id="rId6"/>
    <p:sldId id="271" r:id="rId7"/>
    <p:sldId id="272" r:id="rId8"/>
    <p:sldId id="273" r:id="rId9"/>
    <p:sldId id="26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108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3A63-500F-42CB-BC19-9A112842D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9E7B5-6727-430B-98EF-04570FDE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A4AC-AA2C-43F2-9E48-FA8B760E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92B2-2C5B-4B4E-9D0A-D3BBB5A4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1CDA-3979-4B76-9122-FADEA9D0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220B-006C-4881-9D2A-A16C48D9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6928A-9109-4D20-988B-15938126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4997-02D1-4D5A-A820-ACF065C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C6D3-173B-45E4-B818-40B918C7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5D6D-54D0-4114-BDB1-8404F3B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95728-5583-4D4D-B726-77DAD9726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9E08-3041-43C5-8B17-9210688F6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2CC1-3ED2-4CBD-8494-5BF41438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F32-8644-4FF8-8D50-A6A111E2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323E-ACBB-4181-B43A-73E283DA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21CC-C950-49D5-B229-DB05F713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18B2-32F2-47D0-B9FB-A33B715B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5724-D626-4F52-9B7D-B71C3AE0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2995-1345-4EAB-8B0B-B34C0547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8A07-DFEC-43D6-9724-FFA799C5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1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9494-A526-4AEF-9DD1-7A218DDA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AFEF-2DEC-4682-9CFA-35CF404C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723A-6A2A-47B8-A88B-1319849F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35A7-F7E3-424E-8918-18BD4842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0002-2D2E-4273-84AC-E83F7801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2AED-2A88-4ACC-BFD8-CB47926A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D788-06F5-42C9-8DF6-E81CEE09C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7F86-9199-4906-91B2-E60E0F46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495B-861D-4C6C-A957-9FC69CF3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8EA8-8F26-4B51-ADA1-E2AD302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88B7-F694-461B-8199-EA0B9C47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D46D-9003-4A68-B485-FC51F2C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08AA-356D-41AA-A216-A9567C71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5FAF9-6F8F-46F0-A769-E22C18D05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BE572-B8DF-402F-8643-A484964D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5AF1-556F-4D58-83E2-801E5AF6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4F7D7-BEC2-4BC5-AF70-B03B92CE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F4006-759D-4113-8F8F-289E1F41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2E067-C599-4BAC-8B60-EBCE7B87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2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3018-EA53-4EED-82D7-7AC5521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39D83-DE15-4D1A-96A0-9E49AF2D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D003-71B3-486E-BAAE-BFAE9A91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A9E0B-4993-4741-9AD4-1952F268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413EA-AE6B-40D8-ABD5-243FB860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29504-BBA1-4884-ACEA-65C21098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0CC9-9B72-4DA4-9AD6-94823A74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D73F-3A32-4D1D-BBD6-AB20832A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9F30-FA00-4BBE-B158-DAEF1573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8641F-DFCE-4F43-9C53-1E83B3FFA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CC627-962A-462B-AF1C-3A8F8CEF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66CB-2DC3-4439-8173-CB8C4029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A49FD-D65C-4DBF-A469-31CD6EB6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D2D-BCF8-4E82-A932-9E85C061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765FC-F4C4-4F23-8105-505324824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7F00D-1BD6-475C-BB6D-805AE0234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5A7F-5B1B-429C-BA9B-A0FFD176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F1ED-0AB9-4A62-9769-EE43F822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CC58-AEF8-4B38-8D0E-4BC5A92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844B8-47B7-4807-8093-FA662E40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8B76-23EE-427A-AF93-C5B13D88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68EE-504B-4E10-82ED-1532AFFD5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D247-4836-4340-858E-AAD4D1D87327}" type="datetimeFigureOut">
              <a:rPr lang="en-IN" smtClean="0"/>
              <a:t>04/12/20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CDA4-A9E2-4D61-867D-2685E958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F5C4-7585-461E-8042-B3D163AF6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1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https://www.electronicshub.org/wp-content/uploads/2015/08/Johnson-Ring-Counter-FINAL.jpg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C3F4-2E3F-4DF9-A25C-93CB12044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561" y="581092"/>
            <a:ext cx="10762593" cy="148893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/>
              <a:t>DESIGN AND IMPLEMENT A RING AND JOHNSON COUNTER WITH CONTROL LOGIC”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9FA3-65F6-45CA-8C85-CAF775A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288" y="2193993"/>
            <a:ext cx="9144000" cy="3111062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END SEMESTER ASSESSMENT (ESA) 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B.TECH. (CSE)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III SEMESTER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DIGITAL DESIGN &amp; COMPUTER ORGANIZATION LABORATORY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UE18CS206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Project Number:7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  Project Batch Number: 4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  </a:t>
            </a:r>
          </a:p>
          <a:p>
            <a:pPr lvl="0"/>
            <a:r>
              <a:rPr lang="en-US" b="1" dirty="0"/>
              <a:t>    Achyut </a:t>
            </a:r>
            <a:r>
              <a:rPr lang="en-US" b="1" dirty="0" err="1"/>
              <a:t>Jagini</a:t>
            </a:r>
            <a:r>
              <a:rPr lang="en-US" b="1" dirty="0"/>
              <a:t>                                      PES2UG19CS013</a:t>
            </a:r>
            <a:endParaRPr lang="en-IN" dirty="0"/>
          </a:p>
          <a:p>
            <a:pPr lvl="0"/>
            <a:r>
              <a:rPr lang="en-US" b="1" dirty="0"/>
              <a:t>Adithya M		         PES2UG19CS015</a:t>
            </a:r>
            <a:endParaRPr lang="en-IN" dirty="0"/>
          </a:p>
          <a:p>
            <a:pPr lvl="0"/>
            <a:r>
              <a:rPr lang="en-US" b="1" dirty="0"/>
              <a:t>Aditya Mahesh Hegde                     PES2UG19CS01</a:t>
            </a:r>
          </a:p>
          <a:p>
            <a:pPr lvl="0"/>
            <a:r>
              <a:rPr lang="en-IN" b="1" dirty="0" err="1"/>
              <a:t>Achyuta</a:t>
            </a:r>
            <a:r>
              <a:rPr lang="en-IN" b="1" dirty="0"/>
              <a:t> </a:t>
            </a:r>
            <a:r>
              <a:rPr lang="en-IN" b="1" dirty="0" err="1"/>
              <a:t>Bhimsen</a:t>
            </a:r>
            <a:r>
              <a:rPr lang="en-IN" b="1" dirty="0"/>
              <a:t> </a:t>
            </a:r>
            <a:r>
              <a:rPr lang="en-IN" b="1" dirty="0" err="1"/>
              <a:t>Mudhol</a:t>
            </a:r>
            <a:r>
              <a:rPr lang="en-IN" b="1" dirty="0"/>
              <a:t>                PES2UG19CS014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 descr="Description: https://www.pes.edu/wp-content/uploads/2019/09/p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2" y="266178"/>
            <a:ext cx="25431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1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C71D-F0EF-1D4D-887A-58306E4C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johnson.v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8B48-2322-8448-B85C-DDB3203E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FF91B9-B4F9-BF40-9ABE-1C7187F3B4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10" y="1348423"/>
            <a:ext cx="9466580" cy="49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1730-39BE-4BDB-AAD2-7D739C87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696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4449-D110-4CD9-BD3C-057B9682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aaasx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counter                                                                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</a:p>
        </p:txBody>
      </p:sp>
      <p:pic>
        <p:nvPicPr>
          <p:cNvPr id="6" name="Picture 1" descr="Description: https://www.pes.edu/wp-content/uploads/2019/09/p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568" y="84551"/>
            <a:ext cx="25431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0032E-1FDA-994F-985B-889DFD36DB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397" y="1581799"/>
            <a:ext cx="4194175" cy="311594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E76A0F5-90F2-0841-B2C7-06605526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25783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9" descr="Johnson Ring Counter FINAL">
            <a:extLst>
              <a:ext uri="{FF2B5EF4-FFF2-40B4-BE49-F238E27FC236}">
                <a16:creationId xmlns:a16="http://schemas.microsoft.com/office/drawing/2014/main" id="{C8D70205-C736-5048-9C92-A90C5D6C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1825625"/>
            <a:ext cx="5727700" cy="32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C6284-2B4E-D748-8AB0-BEF303ADA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799" y="4552301"/>
            <a:ext cx="1879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5899-62D4-4646-8860-9F7C7F27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CODE USED </a:t>
            </a:r>
            <a:b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ring.v</a:t>
            </a:r>
            <a:br>
              <a:rPr lang="en-IN" dirty="0"/>
            </a:b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AE96-AD46-4651-A391-D1BC107F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486"/>
            <a:ext cx="10515600" cy="47404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module </a:t>
            </a:r>
            <a:r>
              <a:rPr lang="en-IN" sz="45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ring_counter</a:t>
            </a:r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</a:t>
            </a:r>
            <a:endParaRPr lang="en-IN" sz="4500" dirty="0"/>
          </a:p>
          <a:p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Clock,</a:t>
            </a:r>
            <a:endParaRPr lang="en-IN" sz="4500" dirty="0"/>
          </a:p>
          <a:p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Reset,</a:t>
            </a:r>
            <a:endParaRPr lang="en-IN" sz="4500" dirty="0"/>
          </a:p>
          <a:p>
            <a:r>
              <a:rPr lang="en-IN" sz="45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Count_out</a:t>
            </a:r>
            <a:endParaRPr lang="en-IN" sz="4500" dirty="0"/>
          </a:p>
          <a:p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);</a:t>
            </a:r>
            <a:endParaRPr lang="en-IN" sz="4500" dirty="0"/>
          </a:p>
          <a:p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sz="4500" dirty="0"/>
          </a:p>
          <a:p>
            <a:r>
              <a:rPr lang="en-IN" sz="4500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//what are the input ports and their sizes.</a:t>
            </a:r>
            <a:endParaRPr lang="en-IN" sz="4500" dirty="0">
              <a:solidFill>
                <a:srgbClr val="FF0000"/>
              </a:solidFill>
            </a:endParaRPr>
          </a:p>
          <a:p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input Clock;</a:t>
            </a:r>
            <a:endParaRPr lang="en-IN" sz="4500" dirty="0"/>
          </a:p>
          <a:p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input Reset;</a:t>
            </a:r>
            <a:endParaRPr lang="en-IN" sz="4500" dirty="0"/>
          </a:p>
          <a:p>
            <a:r>
              <a:rPr lang="en-IN" sz="4500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//what are the output ports and their sizes.</a:t>
            </a:r>
            <a:endParaRPr lang="en-IN" sz="4500" dirty="0">
              <a:solidFill>
                <a:srgbClr val="FF0000"/>
              </a:solidFill>
            </a:endParaRPr>
          </a:p>
          <a:p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output [3:0] </a:t>
            </a:r>
            <a:r>
              <a:rPr lang="en-IN" sz="45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Count_out</a:t>
            </a:r>
            <a:r>
              <a:rPr lang="en-IN" sz="45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IN" sz="4500" dirty="0"/>
          </a:p>
          <a:p>
            <a:pPr marL="0" indent="0">
              <a:buNone/>
            </a:pPr>
            <a:endParaRPr lang="en-IN" sz="4500" dirty="0"/>
          </a:p>
        </p:txBody>
      </p:sp>
      <p:pic>
        <p:nvPicPr>
          <p:cNvPr id="6" name="Picture 1" descr="Description: https://www.pes.edu/wp-content/uploads/2019/09/p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47" y="0"/>
            <a:ext cx="18705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9507-EBEC-4A48-A91B-533C2390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BC85-039B-2245-A5AC-79169203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//Internal variables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reg [3:0]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//Whenever the Clock changes from 0 to 1(positive edge) or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//a change in Reset, execute the always block.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always @(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posedge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(Clock),Reset)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begin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if(Reset == 1'b1)   begin</a:t>
            </a:r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//when Reset is high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= 4'b0001;   end</a:t>
            </a:r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//The Count value is reset to "0001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".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78B0-8CBD-8A4A-9826-C906DB9C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334000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elseif(Clock == 1'b1)  begin</a:t>
            </a:r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//When the Clock is high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//Left shift the Count value.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= {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[2:0],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[3]};   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//The Count value is assigned to final output port.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assignCount_out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IN" dirty="0"/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endmodule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 = {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[2:0],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[3]};   end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8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C7F6-8C97-6948-B260-9659742D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CODE USED </a:t>
            </a:r>
            <a:b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.v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5AA9-5B4A-A34C-99B8-683B2F26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module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johnson_counter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Clock,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Reset,</a:t>
            </a:r>
            <a:endParaRPr lang="en-IN" dirty="0"/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Count_out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 );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//what are the input ports and their sizes.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input Clock;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input Reset;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//what are the output ports and their sizes.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output [3:0]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Count_out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8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4E6F-0ECC-9D42-BA12-817BA079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0B10-A10D-7149-953F-0DD1D501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//Internal variables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reg [3:0]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//Whenever the Clock changes from 0 to 1(positive edge) or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//a change in Reset, execute the always block.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always @(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posedge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(Clock) or Reset)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begin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9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B65A-B0F4-F746-BDD8-72287B27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8"/>
            <a:ext cx="10515600" cy="5991225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if(Reset == 1'b1)   begin</a:t>
            </a:r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//when Reset is high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= 4'b0000; </a:t>
            </a: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end</a:t>
            </a:r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//The Count value is reset to "0000".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elseif(Clock == 1’b1)</a:t>
            </a:r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begin</a:t>
            </a:r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//When the Clock is high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//Left shift the Count value and at the same time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//negate the least significant bit.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= {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[2:0],~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[3]};  end</a:t>
            </a:r>
            <a:endParaRPr lang="en-IN" dirty="0"/>
          </a:p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//The Count value is assigned to final output port.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assignCount_out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Count_temp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endmodule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6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F861-686F-4062-AF87-A6286C5E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SCREENSHOTS:ring.v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 descr="Description: https://www.pes.edu/wp-content/uploads/2019/09/p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5" y="0"/>
            <a:ext cx="25431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04EE99-9474-8442-9B42-70888CCD68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4" y="1500188"/>
            <a:ext cx="10797369" cy="48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8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497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DESIGN AND IMPLEMENT A RING AND JOHNSON COUNTER WITH CONTROL LOGIC”</vt:lpstr>
      <vt:lpstr>CIRCUIT DIAGRAM</vt:lpstr>
      <vt:lpstr>VERILOG CODE USED  ring.v </vt:lpstr>
      <vt:lpstr>PowerPoint Presentation</vt:lpstr>
      <vt:lpstr>PowerPoint Presentation</vt:lpstr>
      <vt:lpstr>VERILOG CODE USED  johnson.v </vt:lpstr>
      <vt:lpstr>PowerPoint Presentation</vt:lpstr>
      <vt:lpstr>PowerPoint Presentation</vt:lpstr>
      <vt:lpstr>SCREENSHOTS:ring.v</vt:lpstr>
      <vt:lpstr>johnson.v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Surveillance and Alert System for Laptop Anti-Theft Purpose</dc:title>
  <dc:creator>AKSHATA JAYASHANKAR</dc:creator>
  <cp:lastModifiedBy>achyut jagini</cp:lastModifiedBy>
  <cp:revision>56</cp:revision>
  <dcterms:created xsi:type="dcterms:W3CDTF">2020-11-03T13:49:40Z</dcterms:created>
  <dcterms:modified xsi:type="dcterms:W3CDTF">2020-12-04T05:57:38Z</dcterms:modified>
</cp:coreProperties>
</file>