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57" r:id="rId4"/>
    <p:sldId id="278" r:id="rId5"/>
    <p:sldId id="259" r:id="rId6"/>
    <p:sldId id="270" r:id="rId7"/>
    <p:sldId id="272" r:id="rId8"/>
    <p:sldId id="260" r:id="rId9"/>
    <p:sldId id="273" r:id="rId10"/>
    <p:sldId id="274" r:id="rId11"/>
    <p:sldId id="275" r:id="rId12"/>
    <p:sldId id="276" r:id="rId13"/>
    <p:sldId id="277" r:id="rId14"/>
    <p:sldId id="264" r:id="rId15"/>
    <p:sldId id="267" r:id="rId16"/>
    <p:sldId id="265"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567"/>
  </p:normalViewPr>
  <p:slideViewPr>
    <p:cSldViewPr>
      <p:cViewPr varScale="1">
        <p:scale>
          <a:sx n="79" d="100"/>
          <a:sy n="79" d="100"/>
        </p:scale>
        <p:origin x="2064" y="200"/>
      </p:cViewPr>
      <p:guideLst>
        <p:guide orient="horz" pos="213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D31B8E-469D-4888-8A39-663A7639C631}"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F188C-D553-40FB-B486-61141720D80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0F188C-D553-40FB-B486-61141720D803}"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fld>
            <a:endParaRPr lang="en-IN"/>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2AB57C-8DC7-4266-BCEB-48FBDEE464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6B2AB57C-8DC7-4266-BCEB-48FBDEE464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2AB57C-8DC7-4266-BCEB-48FBDEE464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B2AB57C-8DC7-4266-BCEB-48FBDEE46450}"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882D6-400D-45DB-B234-47864F132DF2}" type="slidenum">
              <a:rPr lang="en-IN" smtClean="0"/>
            </a:fld>
            <a:endParaRPr lang="en-IN"/>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6B2AB57C-8DC7-4266-BCEB-48FBDEE464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B2AB57C-8DC7-4266-BCEB-48FBDEE46450}"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882D6-400D-45DB-B234-47864F132DF2}" type="slidenum">
              <a:rPr lang="en-IN" smtClean="0"/>
            </a:fld>
            <a:endParaRPr lang="en-IN"/>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B2AB57C-8DC7-4266-BCEB-48FBDEE46450}"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2AB57C-8DC7-4266-BCEB-48FBDEE46450}"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B2AB57C-8DC7-4266-BCEB-48FBDEE464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fld>
            <a:endParaRPr lang="en-IN"/>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B2AB57C-8DC7-4266-BCEB-48FBDEE46450}"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882D6-400D-45DB-B234-47864F132DF2}"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6B2AB57C-8DC7-4266-BCEB-48FBDEE46450}" type="datetimeFigureOut">
              <a:rPr lang="en-IN" smtClean="0"/>
            </a:fld>
            <a:endParaRPr lang="en-IN"/>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6E882D6-400D-45DB-B234-47864F132DF2}"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145540"/>
            <a:ext cx="7848600" cy="1474470"/>
          </a:xfrm>
        </p:spPr>
        <p:txBody>
          <a:bodyPr/>
          <a:lstStyle/>
          <a:p>
            <a:r>
              <a:rPr lang="en-IN" sz="4400" b="1" dirty="0">
                <a:latin typeface="Segoe UI Emoji" panose="020B0502040204020203" pitchFamily="34" charset="0"/>
                <a:ea typeface="Segoe UI Emoji" panose="020B0502040204020203" pitchFamily="34" charset="0"/>
              </a:rPr>
              <a:t>MPCA LAB MINI PROJECT</a:t>
            </a:r>
            <a:endParaRPr lang="en-IN" sz="4400" b="1" dirty="0">
              <a:latin typeface="Segoe UI Emoji" panose="020B0502040204020203" pitchFamily="34" charset="0"/>
              <a:ea typeface="Segoe UI Emoji" panose="020B0502040204020203" pitchFamily="34" charset="0"/>
            </a:endParaRPr>
          </a:p>
        </p:txBody>
      </p:sp>
      <p:sp>
        <p:nvSpPr>
          <p:cNvPr id="3" name="Subtitle 2"/>
          <p:cNvSpPr>
            <a:spLocks noGrp="1"/>
          </p:cNvSpPr>
          <p:nvPr>
            <p:ph type="subTitle" idx="1"/>
          </p:nvPr>
        </p:nvSpPr>
        <p:spPr>
          <a:xfrm>
            <a:off x="107315" y="3425190"/>
            <a:ext cx="8425180" cy="3230880"/>
          </a:xfrm>
        </p:spPr>
        <p:txBody>
          <a:bodyPr>
            <a:normAutofit/>
          </a:bodyPr>
          <a:lstStyle/>
          <a:p>
            <a:r>
              <a:rPr lang="en-IN" sz="1895" b="1" dirty="0">
                <a:solidFill>
                  <a:schemeClr val="tx2">
                    <a:lumMod val="75000"/>
                  </a:schemeClr>
                </a:solidFill>
              </a:rPr>
              <a:t>PROJECT TITLE:  Building security system using</a:t>
            </a:r>
            <a:r>
              <a:rPr lang="en-US" altLang="en-IN" sz="1895" b="1" dirty="0">
                <a:solidFill>
                  <a:schemeClr val="tx2">
                    <a:lumMod val="75000"/>
                  </a:schemeClr>
                </a:solidFill>
              </a:rPr>
              <a:t> </a:t>
            </a:r>
            <a:r>
              <a:rPr lang="en-IN" sz="1895" b="1" dirty="0">
                <a:solidFill>
                  <a:schemeClr val="tx2">
                    <a:lumMod val="75000"/>
                  </a:schemeClr>
                </a:solidFill>
              </a:rPr>
              <a:t>Arduino</a:t>
            </a:r>
            <a:endParaRPr lang="en-IN" sz="1895" b="1" dirty="0">
              <a:solidFill>
                <a:schemeClr val="tx2">
                  <a:lumMod val="75000"/>
                </a:schemeClr>
              </a:solidFill>
            </a:endParaRPr>
          </a:p>
          <a:p>
            <a:r>
              <a:rPr lang="en-IN" sz="1895" b="1" dirty="0">
                <a:solidFill>
                  <a:schemeClr val="tx2">
                    <a:lumMod val="75000"/>
                  </a:schemeClr>
                </a:solidFill>
              </a:rPr>
              <a:t>SECTION:</a:t>
            </a:r>
            <a:r>
              <a:rPr lang="en-IN" sz="1895" b="1" dirty="0"/>
              <a:t> A</a:t>
            </a:r>
            <a:endParaRPr lang="en-IN" sz="1895" b="1" dirty="0"/>
          </a:p>
          <a:p>
            <a:r>
              <a:rPr lang="en-IN" sz="1895" b="1" dirty="0">
                <a:solidFill>
                  <a:schemeClr val="tx2">
                    <a:lumMod val="75000"/>
                  </a:schemeClr>
                </a:solidFill>
              </a:rPr>
              <a:t>STUDENTS NAME</a:t>
            </a:r>
            <a:r>
              <a:rPr lang="en-IN" sz="1895" b="1" dirty="0"/>
              <a:t>: Achyut </a:t>
            </a:r>
            <a:r>
              <a:rPr lang="en-IN" sz="1895" b="1" dirty="0" err="1"/>
              <a:t>Jagini</a:t>
            </a:r>
            <a:r>
              <a:rPr lang="en-US" altLang="en-IN" sz="1895" b="1" dirty="0" err="1"/>
              <a:t>                       </a:t>
            </a:r>
            <a:r>
              <a:rPr lang="en-IN" sz="1895" b="1" dirty="0">
                <a:sym typeface="+mn-ea"/>
              </a:rPr>
              <a:t>PES2UG19CS013</a:t>
            </a:r>
            <a:endParaRPr lang="en-IN" sz="1895" b="1" dirty="0" err="1"/>
          </a:p>
          <a:p>
            <a:r>
              <a:rPr lang="en-IN" sz="1895" b="1" dirty="0" err="1"/>
              <a:t> </a:t>
            </a:r>
            <a:r>
              <a:rPr lang="en-US" altLang="en-IN" sz="1895" b="1" dirty="0" err="1"/>
              <a:t>                              </a:t>
            </a:r>
            <a:r>
              <a:rPr lang="en-IN" sz="1895" b="1" dirty="0"/>
              <a:t> Amar S </a:t>
            </a:r>
            <a:r>
              <a:rPr lang="en-IN" sz="1895" b="1" dirty="0" err="1"/>
              <a:t>Sanjayshetty</a:t>
            </a:r>
            <a:r>
              <a:rPr lang="en-US" altLang="en-IN" sz="1895" b="1" dirty="0" err="1"/>
              <a:t>            </a:t>
            </a:r>
            <a:r>
              <a:rPr lang="en-IN" sz="1895" b="1" dirty="0">
                <a:sym typeface="+mn-ea"/>
              </a:rPr>
              <a:t>PES2UG19CS032</a:t>
            </a:r>
            <a:endParaRPr lang="en-IN" sz="1895" b="1" dirty="0" err="1"/>
          </a:p>
          <a:p>
            <a:r>
              <a:rPr lang="en-IN" sz="1895" b="1" dirty="0" err="1"/>
              <a:t> </a:t>
            </a:r>
            <a:r>
              <a:rPr lang="en-US" altLang="en-IN" sz="1895" b="1" dirty="0" err="1"/>
              <a:t>                               </a:t>
            </a:r>
            <a:r>
              <a:rPr lang="en-IN" sz="1895" b="1" dirty="0" err="1"/>
              <a:t>Akshay</a:t>
            </a:r>
            <a:r>
              <a:rPr lang="en-IN" sz="1895" b="1" dirty="0"/>
              <a:t> B K </a:t>
            </a:r>
            <a:r>
              <a:rPr lang="en-US" altLang="en-IN" sz="1895" b="1" dirty="0"/>
              <a:t>                          </a:t>
            </a:r>
            <a:r>
              <a:rPr lang="en-IN" sz="1895" b="1" dirty="0">
                <a:sym typeface="+mn-ea"/>
              </a:rPr>
              <a:t> PES2UG19CS030</a:t>
            </a:r>
            <a:endParaRPr lang="en-IN" sz="1895" b="1" dirty="0"/>
          </a:p>
          <a:p>
            <a:r>
              <a:rPr lang="en-IN" sz="1895" b="1" dirty="0"/>
              <a:t> </a:t>
            </a:r>
            <a:r>
              <a:rPr lang="en-US" altLang="en-IN" sz="1895" b="1" dirty="0"/>
              <a:t>                               </a:t>
            </a:r>
            <a:r>
              <a:rPr lang="en-IN" sz="1895" b="1" dirty="0"/>
              <a:t>Amit</a:t>
            </a:r>
            <a:r>
              <a:rPr lang="en-US" altLang="en-IN" sz="1895" b="1" dirty="0"/>
              <a:t>                                        </a:t>
            </a:r>
            <a:r>
              <a:rPr lang="en-IN" sz="1895" b="1" dirty="0">
                <a:sym typeface="+mn-ea"/>
              </a:rPr>
              <a:t>PES2UG19CS033</a:t>
            </a:r>
            <a:endParaRPr lang="en-IN" sz="1895" b="1" dirty="0"/>
          </a:p>
          <a:p>
            <a:endParaRPr lang="en-IN" sz="1895"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t>  If password typed is wrong then the door will get locked automatically buzzer wil start making noise.</a:t>
            </a:r>
            <a:endParaRPr lang="en-US" sz="2000"/>
          </a:p>
        </p:txBody>
      </p:sp>
      <p:pic>
        <p:nvPicPr>
          <p:cNvPr id="4" name="Content Placeholder 3"/>
          <p:cNvPicPr>
            <a:picLocks noChangeAspect="1"/>
          </p:cNvPicPr>
          <p:nvPr>
            <p:ph idx="1"/>
          </p:nvPr>
        </p:nvPicPr>
        <p:blipFill>
          <a:blip r:embed="rId1"/>
          <a:stretch>
            <a:fillRect/>
          </a:stretch>
        </p:blipFill>
        <p:spPr>
          <a:xfrm>
            <a:off x="1966595" y="2328545"/>
            <a:ext cx="5210175" cy="34194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t>If the user/ intruder types the password incorrectly for 3 times continuously then the system get locked.</a:t>
            </a:r>
            <a:endParaRPr lang="en-US" sz="2000"/>
          </a:p>
        </p:txBody>
      </p:sp>
      <p:pic>
        <p:nvPicPr>
          <p:cNvPr id="4" name="Content Placeholder 3"/>
          <p:cNvPicPr>
            <a:picLocks noChangeAspect="1"/>
          </p:cNvPicPr>
          <p:nvPr>
            <p:ph idx="1"/>
          </p:nvPr>
        </p:nvPicPr>
        <p:blipFill>
          <a:blip r:embed="rId1"/>
          <a:stretch>
            <a:fillRect/>
          </a:stretch>
        </p:blipFill>
        <p:spPr>
          <a:xfrm>
            <a:off x="1976120" y="2366645"/>
            <a:ext cx="5191125" cy="33432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sz="2220"/>
              <a:t>Fire alarm system. When the building catches fire. The emergency doors will open automatically</a:t>
            </a:r>
            <a:endParaRPr lang="en-US" sz="2220"/>
          </a:p>
        </p:txBody>
      </p:sp>
      <p:pic>
        <p:nvPicPr>
          <p:cNvPr id="4" name="Content Placeholder 3"/>
          <p:cNvPicPr>
            <a:picLocks noChangeAspect="1"/>
          </p:cNvPicPr>
          <p:nvPr>
            <p:ph idx="1"/>
          </p:nvPr>
        </p:nvPicPr>
        <p:blipFill>
          <a:blip r:embed="rId1"/>
          <a:stretch>
            <a:fillRect/>
          </a:stretch>
        </p:blipFill>
        <p:spPr>
          <a:xfrm>
            <a:off x="1256665" y="2471420"/>
            <a:ext cx="6629400" cy="3133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a:t>
            </a:r>
            <a:endParaRPr lang="en-IN" dirty="0"/>
          </a:p>
        </p:txBody>
      </p:sp>
      <p:sp>
        <p:nvSpPr>
          <p:cNvPr id="3" name="Content Placeholder 2"/>
          <p:cNvSpPr>
            <a:spLocks noGrp="1"/>
          </p:cNvSpPr>
          <p:nvPr>
            <p:ph idx="1"/>
          </p:nvPr>
        </p:nvSpPr>
        <p:spPr/>
        <p:txBody>
          <a:bodyPr/>
          <a:lstStyle/>
          <a:p>
            <a:r>
              <a:rPr lang="en-US" dirty="0"/>
              <a:t>Home Security.</a:t>
            </a:r>
            <a:endParaRPr lang="en-US" dirty="0"/>
          </a:p>
          <a:p>
            <a:r>
              <a:rPr lang="en-US" dirty="0"/>
              <a:t>Offices.</a:t>
            </a:r>
            <a:endParaRPr lang="en-US" dirty="0"/>
          </a:p>
          <a:p>
            <a:r>
              <a:rPr lang="en-US" dirty="0"/>
              <a:t>Data centers.</a:t>
            </a:r>
            <a:endParaRPr lang="en-US" dirty="0"/>
          </a:p>
          <a:p>
            <a:r>
              <a:rPr lang="en-US" dirty="0"/>
              <a:t>Jails</a:t>
            </a:r>
            <a:endParaRPr lang="en-US" dirty="0"/>
          </a:p>
          <a:p>
            <a:r>
              <a:rPr lang="en-US" dirty="0"/>
              <a:t>Defence base</a:t>
            </a:r>
            <a:endParaRPr lang="en-US" dirty="0"/>
          </a:p>
          <a:p>
            <a:r>
              <a:rPr lang="en-US" dirty="0"/>
              <a:t>Laboratories</a:t>
            </a:r>
            <a:endParaRPr lang="en-US" dirty="0"/>
          </a:p>
          <a:p>
            <a:r>
              <a:rPr lang="en-US" dirty="0"/>
              <a:t>etc.</a:t>
            </a:r>
            <a:endParaRPr lang="en-US" dirty="0"/>
          </a:p>
          <a:p>
            <a:endParaRPr lang="en-US" dirty="0"/>
          </a:p>
          <a:p>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REFERENCES(Website links, Books etc.</a:t>
            </a:r>
            <a:endParaRPr lang="en-IN" dirty="0"/>
          </a:p>
        </p:txBody>
      </p:sp>
      <p:sp>
        <p:nvSpPr>
          <p:cNvPr id="3" name="Content Placeholder 2"/>
          <p:cNvSpPr>
            <a:spLocks noGrp="1"/>
          </p:cNvSpPr>
          <p:nvPr>
            <p:ph idx="1"/>
          </p:nvPr>
        </p:nvSpPr>
        <p:spPr/>
        <p:txBody>
          <a:bodyPr/>
          <a:lstStyle/>
          <a:p>
            <a:r>
              <a:rPr lang="en-US" dirty="0"/>
              <a:t>TEXT BOOK :</a:t>
            </a:r>
            <a:endParaRPr lang="en-US" dirty="0"/>
          </a:p>
          <a:p>
            <a:r>
              <a:rPr lang="en-US" dirty="0"/>
              <a:t> Building a home security system with </a:t>
            </a:r>
            <a:r>
              <a:rPr lang="en-US" dirty="0" err="1"/>
              <a:t>Adruino</a:t>
            </a:r>
            <a:endParaRPr lang="en-US" dirty="0" err="1"/>
          </a:p>
          <a:p>
            <a:endParaRPr lang="en-US" dirty="0" err="1"/>
          </a:p>
          <a:p>
            <a:endParaRPr lang="en-US" alt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IN" sz="4400" dirty="0"/>
          </a:p>
          <a:p>
            <a:pPr marL="0" indent="0" algn="ctr">
              <a:buNone/>
            </a:pPr>
            <a:endParaRPr lang="en-IN" sz="4400" dirty="0"/>
          </a:p>
          <a:p>
            <a:pPr marL="0" indent="0" algn="ctr">
              <a:buNone/>
            </a:pPr>
            <a:r>
              <a:rPr lang="en-IN" sz="4400" dirty="0">
                <a:solidFill>
                  <a:srgbClr val="002060"/>
                </a:solidFill>
                <a:latin typeface="Bahnschrift" panose="020B0502040204020203" pitchFamily="34" charset="0"/>
              </a:rPr>
              <a:t>THANK YOU</a:t>
            </a:r>
            <a:endParaRPr lang="en-IN" sz="4400" dirty="0">
              <a:solidFill>
                <a:srgbClr val="002060"/>
              </a:solidFill>
              <a:latin typeface="Bahnschrift"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600" dirty="0"/>
              <a:t>PROBLEM STATEMENT  : </a:t>
            </a:r>
            <a:br>
              <a:rPr lang="en-IN" sz="3600" dirty="0"/>
            </a:br>
            <a:endParaRPr lang="en-IN" sz="3600" dirty="0"/>
          </a:p>
        </p:txBody>
      </p:sp>
      <p:sp>
        <p:nvSpPr>
          <p:cNvPr id="3" name="Content Placeholder 2"/>
          <p:cNvSpPr>
            <a:spLocks noGrp="1"/>
          </p:cNvSpPr>
          <p:nvPr>
            <p:ph idx="1"/>
          </p:nvPr>
        </p:nvSpPr>
        <p:spPr/>
        <p:txBody>
          <a:bodyPr>
            <a:normAutofit/>
          </a:bodyPr>
          <a:lstStyle/>
          <a:p>
            <a:pPr marL="0" indent="0">
              <a:buNone/>
            </a:pPr>
            <a:endParaRPr lang="en-US" sz="3200" dirty="0"/>
          </a:p>
          <a:p>
            <a:pPr marL="0" indent="0">
              <a:buNone/>
            </a:pPr>
            <a:endParaRPr lang="en-US" sz="3200" dirty="0"/>
          </a:p>
          <a:p>
            <a:r>
              <a:rPr lang="en-IN" sz="3200" dirty="0"/>
              <a:t>How to build security system using Arduino</a:t>
            </a:r>
            <a:endParaRPr lang="en-IN" sz="3200" dirty="0"/>
          </a:p>
          <a:p>
            <a:pPr marL="0" indent="0">
              <a:buNone/>
            </a:pPr>
            <a:endParaRPr lang="en-IN"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 </a:t>
            </a:r>
            <a:endParaRPr lang="en-US"/>
          </a:p>
        </p:txBody>
      </p:sp>
      <p:pic>
        <p:nvPicPr>
          <p:cNvPr id="4" name="Content Placeholder 3"/>
          <p:cNvPicPr>
            <a:picLocks noChangeAspect="1"/>
          </p:cNvPicPr>
          <p:nvPr>
            <p:ph idx="1"/>
          </p:nvPr>
        </p:nvPicPr>
        <p:blipFill>
          <a:blip r:embed="rId1"/>
          <a:stretch>
            <a:fillRect/>
          </a:stretch>
        </p:blipFill>
        <p:spPr>
          <a:xfrm>
            <a:off x="1442720" y="2023745"/>
            <a:ext cx="6257925" cy="40290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chorCtr="0">
            <a:normAutofit/>
          </a:bodyPr>
          <a:lstStyle/>
          <a:p>
            <a:r>
              <a:rPr lang="en-US" altLang="en-IN" dirty="0"/>
              <a:t>Materials required:</a:t>
            </a:r>
            <a:endParaRPr lang="en-US" altLang="en-IN" dirty="0"/>
          </a:p>
        </p:txBody>
      </p:sp>
      <p:sp>
        <p:nvSpPr>
          <p:cNvPr id="3" name="Content Placeholder 2"/>
          <p:cNvSpPr>
            <a:spLocks noGrp="1"/>
          </p:cNvSpPr>
          <p:nvPr>
            <p:ph idx="1"/>
          </p:nvPr>
        </p:nvSpPr>
        <p:spPr/>
        <p:txBody>
          <a:bodyPr>
            <a:normAutofit/>
          </a:bodyPr>
          <a:lstStyle/>
          <a:p>
            <a:pPr marL="0" indent="0">
              <a:buNone/>
            </a:pPr>
            <a:endParaRPr lang="en-US" dirty="0"/>
          </a:p>
          <a:p>
            <a:pPr marL="0" indent="0">
              <a:buNone/>
            </a:pPr>
            <a:r>
              <a:rPr lang="en-US" b="0" i="0" dirty="0">
                <a:solidFill>
                  <a:srgbClr val="3A3A3A"/>
                </a:solidFill>
                <a:effectLst/>
                <a:latin typeface="Times New Roman" panose="02020603050405020304" charset="0"/>
                <a:cs typeface="Times New Roman" panose="02020603050405020304" charset="0"/>
              </a:rPr>
              <a:t>1) Arduino board.</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2)LCD screen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3)Buzzer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4)Servo motors.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5) Number Keypad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6)Gas sensor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7)Led lights </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8)Bread boards.</a:t>
            </a:r>
            <a:endParaRPr lang="en-US" b="0" i="0" dirty="0">
              <a:solidFill>
                <a:srgbClr val="3A3A3A"/>
              </a:solidFill>
              <a:effectLst/>
              <a:latin typeface="Times New Roman" panose="02020603050405020304" charset="0"/>
              <a:cs typeface="Times New Roman" panose="02020603050405020304" charset="0"/>
            </a:endParaRPr>
          </a:p>
          <a:p>
            <a:pPr marL="0" indent="0">
              <a:buNone/>
            </a:pPr>
            <a:r>
              <a:rPr lang="en-US" b="0" i="0" dirty="0">
                <a:solidFill>
                  <a:srgbClr val="3A3A3A"/>
                </a:solidFill>
                <a:effectLst/>
                <a:latin typeface="Times New Roman" panose="02020603050405020304" charset="0"/>
                <a:cs typeface="Times New Roman" panose="02020603050405020304" charset="0"/>
              </a:rPr>
              <a:t>9)Wires.</a:t>
            </a:r>
            <a:endParaRPr lang="en-US" b="0" i="0" dirty="0">
              <a:solidFill>
                <a:srgbClr val="3A3A3A"/>
              </a:solidFill>
              <a:effectLst/>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a:t>
            </a:r>
            <a:endParaRPr lang="en-US"/>
          </a:p>
        </p:txBody>
      </p:sp>
      <p:sp>
        <p:nvSpPr>
          <p:cNvPr id="3" name="Content Placeholder 2"/>
          <p:cNvSpPr>
            <a:spLocks noGrp="1"/>
          </p:cNvSpPr>
          <p:nvPr>
            <p:ph idx="1"/>
          </p:nvPr>
        </p:nvSpPr>
        <p:spPr/>
        <p:txBody>
          <a:bodyPr/>
          <a:p>
            <a:pPr marL="457200" indent="-457200">
              <a:buFont typeface="Wingdings" panose="05000000000000000000" charset="0"/>
              <a:buAutoNum type="arabicPeriod"/>
            </a:pPr>
            <a:r>
              <a:rPr lang="en-US"/>
              <a:t> Our project helps to maintain security of the building. </a:t>
            </a:r>
            <a:endParaRPr lang="en-US"/>
          </a:p>
          <a:p>
            <a:pPr marL="457200" indent="-457200">
              <a:buFont typeface="Wingdings" panose="05000000000000000000" charset="0"/>
              <a:buAutoNum type="arabicPeriod"/>
            </a:pPr>
            <a:r>
              <a:rPr lang="en-US"/>
              <a:t> We have used 2 Arduino boards to implement the security system. First arduino board is connected with number keypad, servo motor (Main door), buzzer. The second Arduino board is connected with leds (indicator), pair of servo motors (emergency exit doors), gas sensors etc  </a:t>
            </a:r>
            <a:endParaRPr lang="en-US"/>
          </a:p>
          <a:p>
            <a:pPr marL="457200" indent="-457200">
              <a:buFont typeface="Wingdings" panose="05000000000000000000" charset="0"/>
              <a:buAutoNum type="arabicPeriod"/>
            </a:pPr>
            <a:r>
              <a:rPr lang="en-US"/>
              <a:t>We have installed keypad with LCD screen to prompt the user to type his password to enter into the building. If the user fails to enter the correct password multiple times, the system will lock and the door remains closed.</a:t>
            </a:r>
            <a:endParaRPr lang="en-US"/>
          </a:p>
          <a:p>
            <a:pPr marL="0" indent="0">
              <a:buFont typeface="Wingdings" panose="05000000000000000000" charset="0"/>
              <a:buNone/>
            </a:pP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61925" y="514350"/>
            <a:ext cx="8730615" cy="3784600"/>
          </a:xfrm>
          <a:prstGeom prst="rect">
            <a:avLst/>
          </a:prstGeom>
          <a:noFill/>
        </p:spPr>
        <p:txBody>
          <a:bodyPr wrap="square" rtlCol="0">
            <a:spAutoFit/>
          </a:bodyPr>
          <a:p>
            <a:r>
              <a:rPr lang="en-US" sz="2400"/>
              <a:t>If any intruder tries to enter into the building and types </a:t>
            </a:r>
            <a:r>
              <a:rPr lang="en-US" sz="2400"/>
              <a:t>incorrect password multiple times, then the system buzzer starts to make a emergency sound.</a:t>
            </a:r>
            <a:endParaRPr lang="en-US" sz="2400"/>
          </a:p>
          <a:p>
            <a:endParaRPr lang="en-US" sz="2400"/>
          </a:p>
          <a:p>
            <a:r>
              <a:rPr lang="en-US" sz="2400"/>
              <a:t>If the building catches fire accidently or by terrorists (manually) the gas sensor will sense the smoke from the building and this will automatically opens the exit door, so that people who were residing in the building can escape out of the building and save there lives</a:t>
            </a:r>
            <a:endParaRPr lang="en-US" sz="2400"/>
          </a:p>
          <a:p>
            <a:endParaRPr 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BLOCK DIAGRAM</a:t>
            </a:r>
            <a:endParaRPr lang="en-IN" dirty="0"/>
          </a:p>
        </p:txBody>
      </p:sp>
      <p:pic>
        <p:nvPicPr>
          <p:cNvPr id="7" name="Content Placeholder 6" descr="Diagram&#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660220" y="1600200"/>
            <a:ext cx="7823559" cy="48768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400"/>
              <a:t>To set the password.</a:t>
            </a:r>
            <a:endParaRPr lang="en-US" sz="2400"/>
          </a:p>
        </p:txBody>
      </p:sp>
      <p:pic>
        <p:nvPicPr>
          <p:cNvPr id="4" name="Content Placeholder 3"/>
          <p:cNvPicPr>
            <a:picLocks noChangeAspect="1"/>
          </p:cNvPicPr>
          <p:nvPr>
            <p:ph idx="1"/>
          </p:nvPr>
        </p:nvPicPr>
        <p:blipFill>
          <a:blip r:embed="rId1"/>
          <a:stretch>
            <a:fillRect/>
          </a:stretch>
        </p:blipFill>
        <p:spPr>
          <a:xfrm>
            <a:off x="1628140" y="2138045"/>
            <a:ext cx="5886450" cy="3800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000"/>
              <a:t>Verified Password.</a:t>
            </a:r>
            <a:endParaRPr lang="en-US" sz="2000"/>
          </a:p>
        </p:txBody>
      </p:sp>
      <p:pic>
        <p:nvPicPr>
          <p:cNvPr id="4" name="Content Placeholder 3"/>
          <p:cNvPicPr>
            <a:picLocks noChangeAspect="1"/>
          </p:cNvPicPr>
          <p:nvPr>
            <p:ph idx="1"/>
          </p:nvPr>
        </p:nvPicPr>
        <p:blipFill>
          <a:blip r:embed="rId1"/>
          <a:stretch>
            <a:fillRect/>
          </a:stretch>
        </p:blipFill>
        <p:spPr>
          <a:xfrm>
            <a:off x="1737995" y="2109470"/>
            <a:ext cx="5667375" cy="38576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2128</Words>
  <Application>WPS Presentation</Application>
  <PresentationFormat>On-screen Show (4:3)</PresentationFormat>
  <Paragraphs>76</Paragraphs>
  <Slides>15</Slides>
  <Notes>1</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15</vt:i4>
      </vt:variant>
    </vt:vector>
  </HeadingPairs>
  <TitlesOfParts>
    <vt:vector size="28" baseType="lpstr">
      <vt:lpstr>Arial</vt:lpstr>
      <vt:lpstr>SimSun</vt:lpstr>
      <vt:lpstr>Wingdings</vt:lpstr>
      <vt:lpstr>Segoe UI Emoji</vt:lpstr>
      <vt:lpstr>Open Sans</vt:lpstr>
      <vt:lpstr>Segoe Print</vt:lpstr>
      <vt:lpstr>Bahnschrift</vt:lpstr>
      <vt:lpstr>Microsoft YaHei</vt:lpstr>
      <vt:lpstr>Arial Unicode MS</vt:lpstr>
      <vt:lpstr>Calibri</vt:lpstr>
      <vt:lpstr>Times New Roman</vt:lpstr>
      <vt:lpstr>Wingdings</vt:lpstr>
      <vt:lpstr>Clarity</vt:lpstr>
      <vt:lpstr>MPCA LAB MINI PROJECT</vt:lpstr>
      <vt:lpstr>PROBLEM STATEMENT  :  </vt:lpstr>
      <vt:lpstr>PowerPoint 演示文稿</vt:lpstr>
      <vt:lpstr>INTRODUCTION</vt:lpstr>
      <vt:lpstr>PowerPoint 演示文稿</vt:lpstr>
      <vt:lpstr>PowerPoint 演示文稿</vt:lpstr>
      <vt:lpstr>BLOCK DIAGRAM</vt:lpstr>
      <vt:lpstr>PowerPoint 演示文稿</vt:lpstr>
      <vt:lpstr>PowerPoint 演示文稿</vt:lpstr>
      <vt:lpstr>PowerPoint 演示文稿</vt:lpstr>
      <vt:lpstr>PowerPoint 演示文稿</vt:lpstr>
      <vt:lpstr>PowerPoint 演示文稿</vt:lpstr>
      <vt:lpstr>APPLICATIONS</vt:lpstr>
      <vt:lpstr>REFERENCES(Website links, Books etc.</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MPCA MINI PROJECT</dc:title>
  <dc:creator>user</dc:creator>
  <cp:lastModifiedBy>vinayaka s sajjan</cp:lastModifiedBy>
  <cp:revision>26</cp:revision>
  <dcterms:created xsi:type="dcterms:W3CDTF">2020-04-03T15:43:00Z</dcterms:created>
  <dcterms:modified xsi:type="dcterms:W3CDTF">2021-04-19T08:20:53Z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0x010100DBAC50C095C5A8468053449A6B3176EE</vt:lpwstr>
  </property>
  <property fmtid="{D5CDD505-2E9C-101B-9397-08002B2CF9AE}" pid="3" name="KSOProductBuildVer">
    <vt:lpwstr>1033-11.2.0.10101</vt:lpwstr>
  </property>
</Properties>
</file>