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6" r:id="rId4"/>
    <p:sldId id="264" r:id="rId5"/>
    <p:sldId id="265" r:id="rId6"/>
    <p:sldId id="269" r:id="rId7"/>
    <p:sldId id="270" r:id="rId8"/>
    <p:sldId id="263" r:id="rId9"/>
    <p:sldId id="260" r:id="rId10"/>
    <p:sldId id="261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yut Narayan H" userId="c701578b-2a5b-4c18-afcc-d3e9955403b2" providerId="ADAL" clId="{AB6A0C68-4E81-4EA3-8EE8-33B9AB969F96}"/>
    <pc:docChg chg="undo redo custSel addSld delSld modSld sldOrd">
      <pc:chgData name="Achyut Narayan H" userId="c701578b-2a5b-4c18-afcc-d3e9955403b2" providerId="ADAL" clId="{AB6A0C68-4E81-4EA3-8EE8-33B9AB969F96}" dt="2024-07-28T15:20:12.552" v="1481" actId="20577"/>
      <pc:docMkLst>
        <pc:docMk/>
      </pc:docMkLst>
      <pc:sldChg chg="modSp del mod ord">
        <pc:chgData name="Achyut Narayan H" userId="c701578b-2a5b-4c18-afcc-d3e9955403b2" providerId="ADAL" clId="{AB6A0C68-4E81-4EA3-8EE8-33B9AB969F96}" dt="2024-07-28T11:25:07.540" v="1478" actId="47"/>
        <pc:sldMkLst>
          <pc:docMk/>
          <pc:sldMk cId="2488927482" sldId="256"/>
        </pc:sldMkLst>
        <pc:spChg chg="mod">
          <ac:chgData name="Achyut Narayan H" userId="c701578b-2a5b-4c18-afcc-d3e9955403b2" providerId="ADAL" clId="{AB6A0C68-4E81-4EA3-8EE8-33B9AB969F96}" dt="2024-07-28T07:57:32.390" v="100" actId="20577"/>
          <ac:spMkLst>
            <pc:docMk/>
            <pc:sldMk cId="2488927482" sldId="256"/>
            <ac:spMk id="6" creationId="{8800EC6E-9890-6071-AB7D-FBEBF98C2C70}"/>
          </ac:spMkLst>
        </pc:spChg>
      </pc:sldChg>
      <pc:sldChg chg="modSp del mod">
        <pc:chgData name="Achyut Narayan H" userId="c701578b-2a5b-4c18-afcc-d3e9955403b2" providerId="ADAL" clId="{AB6A0C68-4E81-4EA3-8EE8-33B9AB969F96}" dt="2024-07-28T11:19:44.785" v="1333" actId="47"/>
        <pc:sldMkLst>
          <pc:docMk/>
          <pc:sldMk cId="3365090659" sldId="257"/>
        </pc:sldMkLst>
        <pc:spChg chg="mod">
          <ac:chgData name="Achyut Narayan H" userId="c701578b-2a5b-4c18-afcc-d3e9955403b2" providerId="ADAL" clId="{AB6A0C68-4E81-4EA3-8EE8-33B9AB969F96}" dt="2024-07-28T07:57:42.539" v="110" actId="20577"/>
          <ac:spMkLst>
            <pc:docMk/>
            <pc:sldMk cId="3365090659" sldId="257"/>
            <ac:spMk id="6" creationId="{73481D96-1F6B-E291-0B54-D183D215D28B}"/>
          </ac:spMkLst>
        </pc:spChg>
      </pc:sldChg>
      <pc:sldChg chg="delSp modSp del mod">
        <pc:chgData name="Achyut Narayan H" userId="c701578b-2a5b-4c18-afcc-d3e9955403b2" providerId="ADAL" clId="{AB6A0C68-4E81-4EA3-8EE8-33B9AB969F96}" dt="2024-07-28T11:24:02.050" v="1463" actId="2696"/>
        <pc:sldMkLst>
          <pc:docMk/>
          <pc:sldMk cId="10848322" sldId="258"/>
        </pc:sldMkLst>
        <pc:picChg chg="del mod">
          <ac:chgData name="Achyut Narayan H" userId="c701578b-2a5b-4c18-afcc-d3e9955403b2" providerId="ADAL" clId="{AB6A0C68-4E81-4EA3-8EE8-33B9AB969F96}" dt="2024-07-28T11:20:27.355" v="1371" actId="21"/>
          <ac:picMkLst>
            <pc:docMk/>
            <pc:sldMk cId="10848322" sldId="258"/>
            <ac:picMk id="5" creationId="{604A3715-0FAD-0B58-0259-7678AF6787DE}"/>
          </ac:picMkLst>
        </pc:picChg>
        <pc:picChg chg="del mod">
          <ac:chgData name="Achyut Narayan H" userId="c701578b-2a5b-4c18-afcc-d3e9955403b2" providerId="ADAL" clId="{AB6A0C68-4E81-4EA3-8EE8-33B9AB969F96}" dt="2024-07-28T11:20:27.355" v="1371" actId="21"/>
          <ac:picMkLst>
            <pc:docMk/>
            <pc:sldMk cId="10848322" sldId="258"/>
            <ac:picMk id="7" creationId="{50A2F380-62D8-F3FE-4828-B8F2387326E7}"/>
          </ac:picMkLst>
        </pc:picChg>
      </pc:sldChg>
      <pc:sldChg chg="ord">
        <pc:chgData name="Achyut Narayan H" userId="c701578b-2a5b-4c18-afcc-d3e9955403b2" providerId="ADAL" clId="{AB6A0C68-4E81-4EA3-8EE8-33B9AB969F96}" dt="2024-07-28T11:24:05.780" v="1465"/>
        <pc:sldMkLst>
          <pc:docMk/>
          <pc:sldMk cId="3704105431" sldId="260"/>
        </pc:sldMkLst>
      </pc:sldChg>
      <pc:sldChg chg="new del">
        <pc:chgData name="Achyut Narayan H" userId="c701578b-2a5b-4c18-afcc-d3e9955403b2" providerId="ADAL" clId="{AB6A0C68-4E81-4EA3-8EE8-33B9AB969F96}" dt="2024-07-28T07:52:14.660" v="1" actId="47"/>
        <pc:sldMkLst>
          <pc:docMk/>
          <pc:sldMk cId="1870928428" sldId="262"/>
        </pc:sldMkLst>
      </pc:sldChg>
      <pc:sldChg chg="modSp add mod ord">
        <pc:chgData name="Achyut Narayan H" userId="c701578b-2a5b-4c18-afcc-d3e9955403b2" providerId="ADAL" clId="{AB6A0C68-4E81-4EA3-8EE8-33B9AB969F96}" dt="2024-07-28T07:56:39.685" v="54" actId="1076"/>
        <pc:sldMkLst>
          <pc:docMk/>
          <pc:sldMk cId="2893187743" sldId="262"/>
        </pc:sldMkLst>
        <pc:spChg chg="mod">
          <ac:chgData name="Achyut Narayan H" userId="c701578b-2a5b-4c18-afcc-d3e9955403b2" providerId="ADAL" clId="{AB6A0C68-4E81-4EA3-8EE8-33B9AB969F96}" dt="2024-07-28T07:56:39.685" v="54" actId="1076"/>
          <ac:spMkLst>
            <pc:docMk/>
            <pc:sldMk cId="2893187743" sldId="262"/>
            <ac:spMk id="4" creationId="{FF8A1EFF-E4CE-1529-3664-D7E88C1EFEA2}"/>
          </ac:spMkLst>
        </pc:spChg>
        <pc:spChg chg="mod">
          <ac:chgData name="Achyut Narayan H" userId="c701578b-2a5b-4c18-afcc-d3e9955403b2" providerId="ADAL" clId="{AB6A0C68-4E81-4EA3-8EE8-33B9AB969F96}" dt="2024-07-28T07:56:37.238" v="53" actId="1076"/>
          <ac:spMkLst>
            <pc:docMk/>
            <pc:sldMk cId="2893187743" sldId="262"/>
            <ac:spMk id="5" creationId="{9495C0FC-C097-7AE1-B4E0-602BFD530417}"/>
          </ac:spMkLst>
        </pc:spChg>
      </pc:sldChg>
      <pc:sldChg chg="addSp delSp modSp new mod ord">
        <pc:chgData name="Achyut Narayan H" userId="c701578b-2a5b-4c18-afcc-d3e9955403b2" providerId="ADAL" clId="{AB6A0C68-4E81-4EA3-8EE8-33B9AB969F96}" dt="2024-07-28T11:25:03.420" v="1477"/>
        <pc:sldMkLst>
          <pc:docMk/>
          <pc:sldMk cId="3578699266" sldId="263"/>
        </pc:sldMkLst>
        <pc:spChg chg="del">
          <ac:chgData name="Achyut Narayan H" userId="c701578b-2a5b-4c18-afcc-d3e9955403b2" providerId="ADAL" clId="{AB6A0C68-4E81-4EA3-8EE8-33B9AB969F96}" dt="2024-07-28T07:55:32.815" v="32" actId="478"/>
          <ac:spMkLst>
            <pc:docMk/>
            <pc:sldMk cId="3578699266" sldId="263"/>
            <ac:spMk id="2" creationId="{FDF4C93C-9B33-7F9F-B3EA-9820C6697597}"/>
          </ac:spMkLst>
        </pc:spChg>
        <pc:spChg chg="del">
          <ac:chgData name="Achyut Narayan H" userId="c701578b-2a5b-4c18-afcc-d3e9955403b2" providerId="ADAL" clId="{AB6A0C68-4E81-4EA3-8EE8-33B9AB969F96}" dt="2024-07-28T07:55:34.009" v="33"/>
          <ac:spMkLst>
            <pc:docMk/>
            <pc:sldMk cId="3578699266" sldId="263"/>
            <ac:spMk id="3" creationId="{DF6692BC-501F-B730-EF9A-3388EA59B651}"/>
          </ac:spMkLst>
        </pc:spChg>
        <pc:spChg chg="add mod">
          <ac:chgData name="Achyut Narayan H" userId="c701578b-2a5b-4c18-afcc-d3e9955403b2" providerId="ADAL" clId="{AB6A0C68-4E81-4EA3-8EE8-33B9AB969F96}" dt="2024-07-28T07:56:29.909" v="52" actId="14100"/>
          <ac:spMkLst>
            <pc:docMk/>
            <pc:sldMk cId="3578699266" sldId="263"/>
            <ac:spMk id="4" creationId="{BE3B295F-CCC9-2F36-DA04-AA4B10B6994B}"/>
          </ac:spMkLst>
        </pc:spChg>
        <pc:spChg chg="add mod">
          <ac:chgData name="Achyut Narayan H" userId="c701578b-2a5b-4c18-afcc-d3e9955403b2" providerId="ADAL" clId="{AB6A0C68-4E81-4EA3-8EE8-33B9AB969F96}" dt="2024-07-28T07:57:15.625" v="90" actId="108"/>
          <ac:spMkLst>
            <pc:docMk/>
            <pc:sldMk cId="3578699266" sldId="263"/>
            <ac:spMk id="6" creationId="{1B6D062B-0F10-967C-9BAB-D0A165662B4C}"/>
          </ac:spMkLst>
        </pc:spChg>
      </pc:sldChg>
      <pc:sldChg chg="addSp delSp modSp new add del mod ord">
        <pc:chgData name="Achyut Narayan H" userId="c701578b-2a5b-4c18-afcc-d3e9955403b2" providerId="ADAL" clId="{AB6A0C68-4E81-4EA3-8EE8-33B9AB969F96}" dt="2024-07-28T11:24:46.390" v="1475"/>
        <pc:sldMkLst>
          <pc:docMk/>
          <pc:sldMk cId="578513785" sldId="264"/>
        </pc:sldMkLst>
        <pc:spChg chg="mod">
          <ac:chgData name="Achyut Narayan H" userId="c701578b-2a5b-4c18-afcc-d3e9955403b2" providerId="ADAL" clId="{AB6A0C68-4E81-4EA3-8EE8-33B9AB969F96}" dt="2024-07-28T07:59:27.053" v="138" actId="1076"/>
          <ac:spMkLst>
            <pc:docMk/>
            <pc:sldMk cId="578513785" sldId="264"/>
            <ac:spMk id="2" creationId="{10C607F9-675F-64BF-F119-175171FB6551}"/>
          </ac:spMkLst>
        </pc:spChg>
        <pc:spChg chg="mod">
          <ac:chgData name="Achyut Narayan H" userId="c701578b-2a5b-4c18-afcc-d3e9955403b2" providerId="ADAL" clId="{AB6A0C68-4E81-4EA3-8EE8-33B9AB969F96}" dt="2024-07-28T08:01:55.399" v="181" actId="27636"/>
          <ac:spMkLst>
            <pc:docMk/>
            <pc:sldMk cId="578513785" sldId="264"/>
            <ac:spMk id="3" creationId="{141EA1AE-96A6-C99B-A096-CD70D302B53A}"/>
          </ac:spMkLst>
        </pc:spChg>
        <pc:spChg chg="add mod">
          <ac:chgData name="Achyut Narayan H" userId="c701578b-2a5b-4c18-afcc-d3e9955403b2" providerId="ADAL" clId="{AB6A0C68-4E81-4EA3-8EE8-33B9AB969F96}" dt="2024-07-28T08:00:38.287" v="154"/>
          <ac:spMkLst>
            <pc:docMk/>
            <pc:sldMk cId="578513785" sldId="264"/>
            <ac:spMk id="4" creationId="{3E920945-0323-814C-66DA-D70F7F4CFE3A}"/>
          </ac:spMkLst>
        </pc:spChg>
        <pc:spChg chg="add del mod">
          <ac:chgData name="Achyut Narayan H" userId="c701578b-2a5b-4c18-afcc-d3e9955403b2" providerId="ADAL" clId="{AB6A0C68-4E81-4EA3-8EE8-33B9AB969F96}" dt="2024-07-28T08:01:52.747" v="179" actId="478"/>
          <ac:spMkLst>
            <pc:docMk/>
            <pc:sldMk cId="578513785" sldId="264"/>
            <ac:spMk id="5" creationId="{9390F9D5-85EC-911A-EA56-A186CFF37AED}"/>
          </ac:spMkLst>
        </pc:spChg>
      </pc:sldChg>
      <pc:sldChg chg="addSp delSp modSp add mod ord">
        <pc:chgData name="Achyut Narayan H" userId="c701578b-2a5b-4c18-afcc-d3e9955403b2" providerId="ADAL" clId="{AB6A0C68-4E81-4EA3-8EE8-33B9AB969F96}" dt="2024-07-28T11:24:46.390" v="1475"/>
        <pc:sldMkLst>
          <pc:docMk/>
          <pc:sldMk cId="2684441691" sldId="265"/>
        </pc:sldMkLst>
        <pc:spChg chg="del">
          <ac:chgData name="Achyut Narayan H" userId="c701578b-2a5b-4c18-afcc-d3e9955403b2" providerId="ADAL" clId="{AB6A0C68-4E81-4EA3-8EE8-33B9AB969F96}" dt="2024-07-28T08:01:42.986" v="173" actId="478"/>
          <ac:spMkLst>
            <pc:docMk/>
            <pc:sldMk cId="2684441691" sldId="265"/>
            <ac:spMk id="3" creationId="{141EA1AE-96A6-C99B-A096-CD70D302B53A}"/>
          </ac:spMkLst>
        </pc:spChg>
        <pc:spChg chg="mod">
          <ac:chgData name="Achyut Narayan H" userId="c701578b-2a5b-4c18-afcc-d3e9955403b2" providerId="ADAL" clId="{AB6A0C68-4E81-4EA3-8EE8-33B9AB969F96}" dt="2024-07-28T08:01:59.898" v="183" actId="27636"/>
          <ac:spMkLst>
            <pc:docMk/>
            <pc:sldMk cId="2684441691" sldId="265"/>
            <ac:spMk id="5" creationId="{9390F9D5-85EC-911A-EA56-A186CFF37AED}"/>
          </ac:spMkLst>
        </pc:spChg>
        <pc:spChg chg="add del mod">
          <ac:chgData name="Achyut Narayan H" userId="c701578b-2a5b-4c18-afcc-d3e9955403b2" providerId="ADAL" clId="{AB6A0C68-4E81-4EA3-8EE8-33B9AB969F96}" dt="2024-07-28T08:01:45.108" v="174" actId="478"/>
          <ac:spMkLst>
            <pc:docMk/>
            <pc:sldMk cId="2684441691" sldId="265"/>
            <ac:spMk id="6" creationId="{339964CD-D5CE-E01E-003A-AA41444F7839}"/>
          </ac:spMkLst>
        </pc:spChg>
      </pc:sldChg>
      <pc:sldChg chg="addSp delSp modSp new mod ord">
        <pc:chgData name="Achyut Narayan H" userId="c701578b-2a5b-4c18-afcc-d3e9955403b2" providerId="ADAL" clId="{AB6A0C68-4E81-4EA3-8EE8-33B9AB969F96}" dt="2024-07-28T11:24:31.850" v="1473" actId="27636"/>
        <pc:sldMkLst>
          <pc:docMk/>
          <pc:sldMk cId="3145397010" sldId="266"/>
        </pc:sldMkLst>
        <pc:spChg chg="del">
          <ac:chgData name="Achyut Narayan H" userId="c701578b-2a5b-4c18-afcc-d3e9955403b2" providerId="ADAL" clId="{AB6A0C68-4E81-4EA3-8EE8-33B9AB969F96}" dt="2024-07-28T08:06:57.331" v="185" actId="478"/>
          <ac:spMkLst>
            <pc:docMk/>
            <pc:sldMk cId="3145397010" sldId="266"/>
            <ac:spMk id="2" creationId="{82E1D16B-675C-42A6-59F3-9EE6CCE5DDC2}"/>
          </ac:spMkLst>
        </pc:spChg>
        <pc:spChg chg="add del mod">
          <ac:chgData name="Achyut Narayan H" userId="c701578b-2a5b-4c18-afcc-d3e9955403b2" providerId="ADAL" clId="{AB6A0C68-4E81-4EA3-8EE8-33B9AB969F96}" dt="2024-07-28T08:07:15.543" v="204" actId="27636"/>
          <ac:spMkLst>
            <pc:docMk/>
            <pc:sldMk cId="3145397010" sldId="266"/>
            <ac:spMk id="3" creationId="{4DD22CF7-D260-CC33-C45E-409EFF55ACEE}"/>
          </ac:spMkLst>
        </pc:spChg>
        <pc:spChg chg="add mod">
          <ac:chgData name="Achyut Narayan H" userId="c701578b-2a5b-4c18-afcc-d3e9955403b2" providerId="ADAL" clId="{AB6A0C68-4E81-4EA3-8EE8-33B9AB969F96}" dt="2024-07-28T08:07:02.988" v="191"/>
          <ac:spMkLst>
            <pc:docMk/>
            <pc:sldMk cId="3145397010" sldId="266"/>
            <ac:spMk id="4" creationId="{74820AEF-C14A-2CD5-0A3A-0CE9DED9A11B}"/>
          </ac:spMkLst>
        </pc:spChg>
        <pc:spChg chg="add mod">
          <ac:chgData name="Achyut Narayan H" userId="c701578b-2a5b-4c18-afcc-d3e9955403b2" providerId="ADAL" clId="{AB6A0C68-4E81-4EA3-8EE8-33B9AB969F96}" dt="2024-07-28T11:24:31.850" v="1473" actId="27636"/>
          <ac:spMkLst>
            <pc:docMk/>
            <pc:sldMk cId="3145397010" sldId="266"/>
            <ac:spMk id="5" creationId="{04CE07B4-66A7-0A5F-2AD1-7BCE6541211C}"/>
          </ac:spMkLst>
        </pc:spChg>
      </pc:sldChg>
      <pc:sldChg chg="addSp delSp modSp new mod modClrScheme chgLayout">
        <pc:chgData name="Achyut Narayan H" userId="c701578b-2a5b-4c18-afcc-d3e9955403b2" providerId="ADAL" clId="{AB6A0C68-4E81-4EA3-8EE8-33B9AB969F96}" dt="2024-07-28T11:19:32.045" v="1332" actId="1076"/>
        <pc:sldMkLst>
          <pc:docMk/>
          <pc:sldMk cId="4192424870" sldId="267"/>
        </pc:sldMkLst>
        <pc:spChg chg="del mod ord">
          <ac:chgData name="Achyut Narayan H" userId="c701578b-2a5b-4c18-afcc-d3e9955403b2" providerId="ADAL" clId="{AB6A0C68-4E81-4EA3-8EE8-33B9AB969F96}" dt="2024-07-28T11:00:47.485" v="263" actId="700"/>
          <ac:spMkLst>
            <pc:docMk/>
            <pc:sldMk cId="4192424870" sldId="267"/>
            <ac:spMk id="2" creationId="{B94089BE-2F7B-485E-1B64-768A1DFB83BA}"/>
          </ac:spMkLst>
        </pc:spChg>
        <pc:spChg chg="del mod ord">
          <ac:chgData name="Achyut Narayan H" userId="c701578b-2a5b-4c18-afcc-d3e9955403b2" providerId="ADAL" clId="{AB6A0C68-4E81-4EA3-8EE8-33B9AB969F96}" dt="2024-07-28T11:00:47.485" v="263" actId="700"/>
          <ac:spMkLst>
            <pc:docMk/>
            <pc:sldMk cId="4192424870" sldId="267"/>
            <ac:spMk id="3" creationId="{5ACCB32B-2026-291F-D810-90494DE70436}"/>
          </ac:spMkLst>
        </pc:spChg>
        <pc:spChg chg="add mod ord">
          <ac:chgData name="Achyut Narayan H" userId="c701578b-2a5b-4c18-afcc-d3e9955403b2" providerId="ADAL" clId="{AB6A0C68-4E81-4EA3-8EE8-33B9AB969F96}" dt="2024-07-28T11:01:00.350" v="281" actId="20577"/>
          <ac:spMkLst>
            <pc:docMk/>
            <pc:sldMk cId="4192424870" sldId="267"/>
            <ac:spMk id="4" creationId="{830F225A-622A-A489-1EB8-710BEC8AC10D}"/>
          </ac:spMkLst>
        </pc:spChg>
        <pc:spChg chg="add mod ord">
          <ac:chgData name="Achyut Narayan H" userId="c701578b-2a5b-4c18-afcc-d3e9955403b2" providerId="ADAL" clId="{AB6A0C68-4E81-4EA3-8EE8-33B9AB969F96}" dt="2024-07-28T11:02:19.142" v="373" actId="20577"/>
          <ac:spMkLst>
            <pc:docMk/>
            <pc:sldMk cId="4192424870" sldId="267"/>
            <ac:spMk id="5" creationId="{CC3BE95F-2A5D-D2E0-FDF7-B4805008BA19}"/>
          </ac:spMkLst>
        </pc:spChg>
        <pc:picChg chg="add mod">
          <ac:chgData name="Achyut Narayan H" userId="c701578b-2a5b-4c18-afcc-d3e9955403b2" providerId="ADAL" clId="{AB6A0C68-4E81-4EA3-8EE8-33B9AB969F96}" dt="2024-07-28T11:19:32.045" v="1332" actId="1076"/>
          <ac:picMkLst>
            <pc:docMk/>
            <pc:sldMk cId="4192424870" sldId="267"/>
            <ac:picMk id="6" creationId="{48CE0D5C-7959-77F3-DF4A-6CEBF81D1D60}"/>
          </ac:picMkLst>
        </pc:picChg>
      </pc:sldChg>
      <pc:sldChg chg="modSp new mod">
        <pc:chgData name="Achyut Narayan H" userId="c701578b-2a5b-4c18-afcc-d3e9955403b2" providerId="ADAL" clId="{AB6A0C68-4E81-4EA3-8EE8-33B9AB969F96}" dt="2024-07-28T11:17:07.554" v="1320" actId="313"/>
        <pc:sldMkLst>
          <pc:docMk/>
          <pc:sldMk cId="927981273" sldId="268"/>
        </pc:sldMkLst>
        <pc:spChg chg="mod">
          <ac:chgData name="Achyut Narayan H" userId="c701578b-2a5b-4c18-afcc-d3e9955403b2" providerId="ADAL" clId="{AB6A0C68-4E81-4EA3-8EE8-33B9AB969F96}" dt="2024-07-28T11:05:15.965" v="392" actId="20577"/>
          <ac:spMkLst>
            <pc:docMk/>
            <pc:sldMk cId="927981273" sldId="268"/>
            <ac:spMk id="2" creationId="{CB0988D0-8CA4-19D1-D79F-73B48FB3D571}"/>
          </ac:spMkLst>
        </pc:spChg>
        <pc:spChg chg="mod">
          <ac:chgData name="Achyut Narayan H" userId="c701578b-2a5b-4c18-afcc-d3e9955403b2" providerId="ADAL" clId="{AB6A0C68-4E81-4EA3-8EE8-33B9AB969F96}" dt="2024-07-28T11:17:07.554" v="1320" actId="313"/>
          <ac:spMkLst>
            <pc:docMk/>
            <pc:sldMk cId="927981273" sldId="268"/>
            <ac:spMk id="3" creationId="{92F4FAF5-A79B-8579-C352-9B95C56E2D47}"/>
          </ac:spMkLst>
        </pc:spChg>
      </pc:sldChg>
      <pc:sldChg chg="modSp new mod">
        <pc:chgData name="Achyut Narayan H" userId="c701578b-2a5b-4c18-afcc-d3e9955403b2" providerId="ADAL" clId="{AB6A0C68-4E81-4EA3-8EE8-33B9AB969F96}" dt="2024-07-28T15:20:12.552" v="1481" actId="20577"/>
        <pc:sldMkLst>
          <pc:docMk/>
          <pc:sldMk cId="2012719542" sldId="269"/>
        </pc:sldMkLst>
        <pc:spChg chg="mod">
          <ac:chgData name="Achyut Narayan H" userId="c701578b-2a5b-4c18-afcc-d3e9955403b2" providerId="ADAL" clId="{AB6A0C68-4E81-4EA3-8EE8-33B9AB969F96}" dt="2024-07-28T11:11:25.696" v="581" actId="20577"/>
          <ac:spMkLst>
            <pc:docMk/>
            <pc:sldMk cId="2012719542" sldId="269"/>
            <ac:spMk id="2" creationId="{DF911C36-0B17-FA6A-1D07-5DF6A4F3A77E}"/>
          </ac:spMkLst>
        </pc:spChg>
        <pc:spChg chg="mod">
          <ac:chgData name="Achyut Narayan H" userId="c701578b-2a5b-4c18-afcc-d3e9955403b2" providerId="ADAL" clId="{AB6A0C68-4E81-4EA3-8EE8-33B9AB969F96}" dt="2024-07-28T15:20:12.552" v="1481" actId="20577"/>
          <ac:spMkLst>
            <pc:docMk/>
            <pc:sldMk cId="2012719542" sldId="269"/>
            <ac:spMk id="3" creationId="{949A94EB-EBC8-34EC-F3E8-94D91FFE1CAE}"/>
          </ac:spMkLst>
        </pc:spChg>
      </pc:sldChg>
      <pc:sldChg chg="addSp delSp modSp new mod">
        <pc:chgData name="Achyut Narayan H" userId="c701578b-2a5b-4c18-afcc-d3e9955403b2" providerId="ADAL" clId="{AB6A0C68-4E81-4EA3-8EE8-33B9AB969F96}" dt="2024-07-28T11:23:47.895" v="1462" actId="1076"/>
        <pc:sldMkLst>
          <pc:docMk/>
          <pc:sldMk cId="448950621" sldId="270"/>
        </pc:sldMkLst>
        <pc:spChg chg="mod">
          <ac:chgData name="Achyut Narayan H" userId="c701578b-2a5b-4c18-afcc-d3e9955403b2" providerId="ADAL" clId="{AB6A0C68-4E81-4EA3-8EE8-33B9AB969F96}" dt="2024-07-28T11:20:18.098" v="1370" actId="20577"/>
          <ac:spMkLst>
            <pc:docMk/>
            <pc:sldMk cId="448950621" sldId="270"/>
            <ac:spMk id="2" creationId="{329122ED-692E-D80B-842D-7B458160951C}"/>
          </ac:spMkLst>
        </pc:spChg>
        <pc:spChg chg="add del">
          <ac:chgData name="Achyut Narayan H" userId="c701578b-2a5b-4c18-afcc-d3e9955403b2" providerId="ADAL" clId="{AB6A0C68-4E81-4EA3-8EE8-33B9AB969F96}" dt="2024-07-28T11:21:07.227" v="1383" actId="478"/>
          <ac:spMkLst>
            <pc:docMk/>
            <pc:sldMk cId="448950621" sldId="270"/>
            <ac:spMk id="3" creationId="{A2A5CC07-0CCD-143B-3B38-250EA1168333}"/>
          </ac:spMkLst>
        </pc:spChg>
        <pc:picChg chg="add mod">
          <ac:chgData name="Achyut Narayan H" userId="c701578b-2a5b-4c18-afcc-d3e9955403b2" providerId="ADAL" clId="{AB6A0C68-4E81-4EA3-8EE8-33B9AB969F96}" dt="2024-07-28T11:23:06.090" v="1455" actId="14100"/>
          <ac:picMkLst>
            <pc:docMk/>
            <pc:sldMk cId="448950621" sldId="270"/>
            <ac:picMk id="5" creationId="{604A3715-0FAD-0B58-0259-7678AF6787DE}"/>
          </ac:picMkLst>
        </pc:picChg>
        <pc:picChg chg="add mod">
          <ac:chgData name="Achyut Narayan H" userId="c701578b-2a5b-4c18-afcc-d3e9955403b2" providerId="ADAL" clId="{AB6A0C68-4E81-4EA3-8EE8-33B9AB969F96}" dt="2024-07-28T11:21:02.018" v="1380"/>
          <ac:picMkLst>
            <pc:docMk/>
            <pc:sldMk cId="448950621" sldId="270"/>
            <ac:picMk id="6" creationId="{8A1DE85E-2C3A-1581-429A-81434B8495B3}"/>
          </ac:picMkLst>
        </pc:picChg>
        <pc:picChg chg="add mod">
          <ac:chgData name="Achyut Narayan H" userId="c701578b-2a5b-4c18-afcc-d3e9955403b2" providerId="ADAL" clId="{AB6A0C68-4E81-4EA3-8EE8-33B9AB969F96}" dt="2024-07-28T11:23:07.930" v="1456" actId="1076"/>
          <ac:picMkLst>
            <pc:docMk/>
            <pc:sldMk cId="448950621" sldId="270"/>
            <ac:picMk id="7" creationId="{50A2F380-62D8-F3FE-4828-B8F2387326E7}"/>
          </ac:picMkLst>
        </pc:picChg>
        <pc:picChg chg="add mod">
          <ac:chgData name="Achyut Narayan H" userId="c701578b-2a5b-4c18-afcc-d3e9955403b2" providerId="ADAL" clId="{AB6A0C68-4E81-4EA3-8EE8-33B9AB969F96}" dt="2024-07-28T11:21:03.812" v="1382"/>
          <ac:picMkLst>
            <pc:docMk/>
            <pc:sldMk cId="448950621" sldId="270"/>
            <ac:picMk id="9" creationId="{C4D6AF95-BAED-4954-173F-12B29D241FC7}"/>
          </ac:picMkLst>
        </pc:picChg>
        <pc:picChg chg="add del mod modCrop">
          <ac:chgData name="Achyut Narayan H" userId="c701578b-2a5b-4c18-afcc-d3e9955403b2" providerId="ADAL" clId="{AB6A0C68-4E81-4EA3-8EE8-33B9AB969F96}" dt="2024-07-28T11:21:53.337" v="1395" actId="478"/>
          <ac:picMkLst>
            <pc:docMk/>
            <pc:sldMk cId="448950621" sldId="270"/>
            <ac:picMk id="11" creationId="{1111D02B-4DC3-DCE7-B788-E35A1B1C4ECB}"/>
          </ac:picMkLst>
        </pc:picChg>
        <pc:picChg chg="add mod modCrop">
          <ac:chgData name="Achyut Narayan H" userId="c701578b-2a5b-4c18-afcc-d3e9955403b2" providerId="ADAL" clId="{AB6A0C68-4E81-4EA3-8EE8-33B9AB969F96}" dt="2024-07-28T11:23:43.180" v="1461" actId="1076"/>
          <ac:picMkLst>
            <pc:docMk/>
            <pc:sldMk cId="448950621" sldId="270"/>
            <ac:picMk id="13" creationId="{286ABE82-5D82-A811-D0FF-8C261344D6BC}"/>
          </ac:picMkLst>
        </pc:picChg>
        <pc:picChg chg="add mod modCrop">
          <ac:chgData name="Achyut Narayan H" userId="c701578b-2a5b-4c18-afcc-d3e9955403b2" providerId="ADAL" clId="{AB6A0C68-4E81-4EA3-8EE8-33B9AB969F96}" dt="2024-07-28T11:23:47.895" v="1462" actId="1076"/>
          <ac:picMkLst>
            <pc:docMk/>
            <pc:sldMk cId="448950621" sldId="270"/>
            <ac:picMk id="15" creationId="{8DC0A2FB-317B-1589-BD58-969C8F772C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7F3A-6E6C-4981-8A6C-7A50AFB2497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B9C5A-5927-413F-84C6-E4B9C890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4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9C5A-5927-413F-84C6-E4B9C890482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7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5F5-52DD-5DA6-E278-39ED114F7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31117-34E5-4307-801E-9604241B1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2761-E40B-4138-8764-55CCF0A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3972-EA10-A1B7-2036-92B3CD10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B4B1-1972-3C61-61A6-9EC64A3A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86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9538-0DA4-1F21-B36B-F7036BAE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6584B-B52B-1A8E-D9C5-78D7E2CF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4354-A359-EAF4-3B66-DA073290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7AA7-F1F3-4A33-A437-D8E903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A0E8-D97B-79E0-1F51-214F3582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3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FC18A-99B5-514E-2B34-D11AC70E1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EA2EC-FC60-8A28-EA2B-F1A356BBE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BA09-EF5A-D650-0B0C-B8CC3B27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EA4B-0F58-5B22-2DA4-E7236B44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6462-6AE9-5E47-0701-AE7E925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09D2-77D5-0FAE-F1CA-D86F5046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7B9E-6AE1-430D-3122-7CADD87A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6AE-5605-0417-DD0D-57F0C5E4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B568-6FD1-2E65-D085-C09B9AED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3B97-6D44-7C40-98E8-D809FEA4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1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C76A-C74F-0A38-4192-756BFA88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2AC74-AEDE-DB73-8714-F6C401EE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F500-3194-B6BF-1451-CF3DEFFD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E59A-088D-4E68-DE54-2B92ED57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124B-15E2-7CE8-6374-44C3D03F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89A7-C267-BDDD-5DBB-A52D397E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F500-1A09-BB5C-4190-32AA269B0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75E0A-1944-EE30-792E-2B171627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72C5-005F-3EA8-28B6-C7E0F47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38D6-82F2-7457-8353-CE32A60B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0FEFB-44B4-4D05-35BF-9526142A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81B4-7C2B-DC33-41C5-4CD1B80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DC8E-FFD8-A4B5-F0A9-0F5B1AF8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8646C-FFB1-2640-4B09-5FBA19EE1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654C9-7BD1-C2CB-2A40-9AC864111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277C0-C725-2BE0-66BD-9D47366B8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B7F26-ABC4-AB1A-962C-30927E94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15C03-4778-FD1D-AAF2-BAD69AEF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6BB5C-B520-7964-C40F-4605AB48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3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D35E-700A-7F76-1908-284AAA51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FFB7-CBAE-653B-0BFE-740D70F3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47C1-B64E-EB37-85F0-358F741C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1CB88-E3E6-1FE9-B004-5C16E5D6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8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231BC-5C74-B4EA-D9B0-3A011BB4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1FB09-DA2F-A493-CA91-3985C06B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2368-D586-94D1-E7BD-803ED70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92D3-F8FB-C0E0-44F8-91AF9AEF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86E3-6556-E50F-53F5-1CC8B43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8CEF-7084-3FA9-5E4E-03432454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D1AD-FC21-9DAE-CDD9-EA52C248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FBD0-6103-272D-6520-32A780DC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40D4-EEEE-A12E-1D40-C7A8BC04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4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8D83-6226-7FAB-A97A-B4E71F9D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2B2D4-AF1D-CD71-F652-2C1AD3C64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FE254-1E19-79DD-8C5E-FBE3711E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8F63-7BD9-17F2-F981-A55DD1FB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79F8-8496-18FC-08EF-42EA9955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9F83-00A4-F856-7E36-A471C654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8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83C4E-CC02-0AC0-2544-BA5674C4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ED04-4A94-C0DC-9419-AD86A49F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BA1E-4D1F-1859-FF39-8B226578B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2E0A-0532-49E7-8E27-417F876846DD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7F22-6A93-6748-32DD-CFEFE0D1D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8433-7192-0086-F4B6-F93A86BC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A167-F878-48A1-9F5B-C9BE97C29B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9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marketresearch.com/market-analysis/augmented-reality-and-virtual-reality-market" TargetMode="External"/><Relationship Id="rId2" Type="http://schemas.openxmlformats.org/officeDocument/2006/relationships/hyperlink" Target="https://www.statista.com/outlook/amo/ar-vr/worldwide#analyst-opin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F225A-622A-A489-1EB8-710BEC8A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Market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BE95F-2A5D-D2E0-FDF7-B4805008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 VR</a:t>
            </a:r>
          </a:p>
          <a:p>
            <a:r>
              <a:rPr lang="en-IN" dirty="0"/>
              <a:t>Wearable devices</a:t>
            </a:r>
          </a:p>
          <a:p>
            <a:r>
              <a:rPr lang="en-IN" dirty="0"/>
              <a:t>Robotics and Teleoperation</a:t>
            </a:r>
          </a:p>
          <a:p>
            <a:r>
              <a:rPr lang="en-IN" dirty="0"/>
              <a:t>Automotive</a:t>
            </a:r>
          </a:p>
          <a:p>
            <a:r>
              <a:rPr lang="en-IN" dirty="0"/>
              <a:t>Defence and Military training</a:t>
            </a:r>
          </a:p>
          <a:p>
            <a:r>
              <a:rPr lang="en-IN" dirty="0"/>
              <a:t>Gaming and Entertainment</a:t>
            </a:r>
          </a:p>
          <a:p>
            <a:r>
              <a:rPr lang="en-IN" dirty="0"/>
              <a:t>Medical and Healthcare</a:t>
            </a:r>
          </a:p>
          <a:p>
            <a:r>
              <a:rPr lang="en-IN" dirty="0"/>
              <a:t>Industrial Training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E0D5C-7959-77F3-DF4A-6CEBF81D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3" y="1418070"/>
            <a:ext cx="522995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0FAA-F02F-C88F-5191-C93372D6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1" y="549853"/>
            <a:ext cx="6126018" cy="586220"/>
          </a:xfrm>
        </p:spPr>
        <p:txBody>
          <a:bodyPr/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Effects on Different Sectors</a:t>
            </a:r>
            <a:endParaRPr lang="en-IN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4A7C-B1EF-6E44-4682-BEC77798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64" y="1440873"/>
            <a:ext cx="10448636" cy="473609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Gaming and Entertainment:</a:t>
            </a:r>
            <a:r>
              <a:rPr lang="en-US" dirty="0"/>
              <a:t> One of the most significant areas where AR and VR are used. Companies like Meta (formerly Facebook), Sony, and HTC are major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Healthcare:</a:t>
            </a:r>
            <a:r>
              <a:rPr lang="en-US" dirty="0"/>
              <a:t> AR and VR are being used for surgical simulations, patient care management, and training. Companies like </a:t>
            </a:r>
            <a:r>
              <a:rPr lang="en-US" dirty="0" err="1"/>
              <a:t>AccuVein</a:t>
            </a:r>
            <a:r>
              <a:rPr lang="en-US" dirty="0"/>
              <a:t> and </a:t>
            </a:r>
            <a:r>
              <a:rPr lang="en-US" dirty="0" err="1"/>
              <a:t>Medivis</a:t>
            </a:r>
            <a:r>
              <a:rPr lang="en-US" dirty="0"/>
              <a:t> are key contributors.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 and Training:</a:t>
            </a:r>
            <a:r>
              <a:rPr lang="en-US" dirty="0"/>
              <a:t> These technologies are used for immersive learning experiences and vocational training. Companies like </a:t>
            </a:r>
            <a:r>
              <a:rPr lang="en-US" dirty="0" err="1"/>
              <a:t>zSpace</a:t>
            </a:r>
            <a:r>
              <a:rPr lang="en-US" dirty="0"/>
              <a:t> and </a:t>
            </a:r>
            <a:r>
              <a:rPr lang="en-US" dirty="0" err="1"/>
              <a:t>Veative</a:t>
            </a:r>
            <a:r>
              <a:rPr lang="en-US" dirty="0"/>
              <a:t> Labs are notable contributors.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Retail and E-commerce:</a:t>
            </a:r>
            <a:r>
              <a:rPr lang="en-US" dirty="0"/>
              <a:t> AR is being used for virtual try-ons and enhancing shopping experiences. Companies like Shopify, IKEA, and Amazon are leading in this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Industrial and Manufacturing:</a:t>
            </a:r>
            <a:r>
              <a:rPr lang="en-US" dirty="0"/>
              <a:t> VR and AR are used for design, prototyping, and training. Companies like PTC and Siemens are major contributors.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4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8A1EFF-E4CE-1529-3664-D7E88C1EF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381" y="1344665"/>
            <a:ext cx="10125364" cy="311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</a:rPr>
              <a:t>Gaming and Entertainment: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</a:rPr>
              <a:t>Enhanced Interactivity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600" dirty="0">
                <a:latin typeface="Arial" panose="020B0604020202020204" pitchFamily="34" charset="0"/>
              </a:rPr>
              <a:t>VR gloves allow gamers to use natural hand gestures to control games, providing a more immersive experience than traditional controllers.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</a:rPr>
              <a:t>Realistic Feedback: </a:t>
            </a:r>
            <a:r>
              <a:rPr lang="en-US" sz="1600" dirty="0">
                <a:latin typeface="Arial" panose="020B0604020202020204" pitchFamily="34" charset="0"/>
              </a:rPr>
              <a:t>Haptic feedback can simulate the feeling of touching objects within the virtual world, making the gaming experience more realistic.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</a:rPr>
              <a:t>Education and Training:</a:t>
            </a:r>
          </a:p>
          <a:p>
            <a:r>
              <a:rPr lang="en-US" sz="1600" b="1" dirty="0">
                <a:latin typeface="Arial" panose="020B0604020202020204" pitchFamily="34" charset="0"/>
              </a:rPr>
              <a:t>Skill Development: </a:t>
            </a:r>
            <a:r>
              <a:rPr lang="en-US" sz="1600" dirty="0">
                <a:latin typeface="Arial" panose="020B0604020202020204" pitchFamily="34" charset="0"/>
              </a:rPr>
              <a:t>VR gloves are used in vocational training to teach skills that require precise hand movements, such as welding, painting, and assembly.</a:t>
            </a:r>
          </a:p>
          <a:p>
            <a:r>
              <a:rPr lang="en-US" sz="1600" b="1" dirty="0">
                <a:latin typeface="Arial" panose="020B0604020202020204" pitchFamily="34" charset="0"/>
              </a:rPr>
              <a:t>Interactive Learning: </a:t>
            </a:r>
            <a:r>
              <a:rPr lang="en-US" sz="1600" dirty="0">
                <a:latin typeface="Arial" panose="020B0604020202020204" pitchFamily="34" charset="0"/>
              </a:rPr>
              <a:t>They enhance the learning experience by allowing students to interact with virtual objects and environments in a hands-on manner.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5C0FC-C097-7AE1-B4E0-602BFD530417}"/>
              </a:ext>
            </a:extLst>
          </p:cNvPr>
          <p:cNvSpPr txBox="1"/>
          <p:nvPr/>
        </p:nvSpPr>
        <p:spPr>
          <a:xfrm>
            <a:off x="477981" y="362726"/>
            <a:ext cx="564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Usage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89318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0A9A-C724-A2D4-054A-84BB5A74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373399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https://www.statista.com/outlook/amo/ar-vr/worldwide#analyst-opinion</a:t>
            </a:r>
            <a:endParaRPr lang="en-IN" dirty="0"/>
          </a:p>
          <a:p>
            <a:r>
              <a:rPr lang="en-IN" dirty="0">
                <a:hlinkClick r:id="rId3"/>
              </a:rPr>
              <a:t>https://www.psmarketresearch.com/market-analysis/augmented-reality-and-virtual-reality-market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1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88D0-8CA4-19D1-D79F-73B48FB3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in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FAF5-A79B-8579-C352-9B95C56E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Unavailability of a single device that integrates the purpose of many devices</a:t>
            </a:r>
          </a:p>
          <a:p>
            <a:r>
              <a:rPr lang="en-IN" dirty="0"/>
              <a:t>Cost and Affordability</a:t>
            </a:r>
          </a:p>
          <a:p>
            <a:r>
              <a:rPr lang="en-IN" dirty="0"/>
              <a:t>Absence of India-Based manufacturer</a:t>
            </a:r>
          </a:p>
          <a:p>
            <a:pPr lvl="1"/>
            <a:r>
              <a:rPr lang="en-US" dirty="0"/>
              <a:t>Limited Customization for Local Needs</a:t>
            </a:r>
            <a:endParaRPr lang="en-IN" dirty="0"/>
          </a:p>
          <a:p>
            <a:pPr lvl="1"/>
            <a:r>
              <a:rPr lang="en-IN" dirty="0"/>
              <a:t>Dependence on Imports and Higher costs</a:t>
            </a:r>
          </a:p>
          <a:p>
            <a:pPr lvl="1"/>
            <a:r>
              <a:rPr lang="en-US" dirty="0"/>
              <a:t>Slower Market Penetration: </a:t>
            </a:r>
          </a:p>
          <a:p>
            <a:pPr lvl="2"/>
            <a:r>
              <a:rPr lang="en-US" dirty="0"/>
              <a:t>International companies might prioritize larger or more established markets over India.</a:t>
            </a:r>
          </a:p>
          <a:p>
            <a:pPr lvl="1"/>
            <a:r>
              <a:rPr lang="en-US" dirty="0"/>
              <a:t>Limited After-Sales Support and Maintenance</a:t>
            </a:r>
          </a:p>
          <a:p>
            <a:r>
              <a:rPr lang="en-US" dirty="0"/>
              <a:t>Lack of Trust on </a:t>
            </a:r>
            <a:r>
              <a:rPr lang="en-IN" dirty="0"/>
              <a:t>reliability and effectiveness of the product</a:t>
            </a:r>
          </a:p>
          <a:p>
            <a:r>
              <a:rPr lang="en-IN" dirty="0"/>
              <a:t>Lack of awareness and usage in commercial market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98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2CF7-D260-CC33-C45E-409EFF55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/>
              <a:t>VR gloves can be expensive, costing thousands of dollars. They may also require additional licenses or subscriptions.</a:t>
            </a:r>
          </a:p>
          <a:p>
            <a:r>
              <a:rPr lang="en-US" dirty="0"/>
              <a:t>Weight and bulk</a:t>
            </a:r>
          </a:p>
          <a:p>
            <a:pPr lvl="1"/>
            <a:r>
              <a:rPr lang="en-US" dirty="0"/>
              <a:t>VR gloves can be heavy and bulky, which can be distracting.</a:t>
            </a:r>
          </a:p>
          <a:p>
            <a:r>
              <a:rPr lang="en-US" dirty="0"/>
              <a:t>Tethering</a:t>
            </a:r>
          </a:p>
          <a:p>
            <a:pPr lvl="1"/>
            <a:r>
              <a:rPr lang="en-US" dirty="0"/>
              <a:t>Some VR gloves may need to be connected to a power source, such as an air compressor, or may require cables.</a:t>
            </a:r>
          </a:p>
          <a:p>
            <a:r>
              <a:rPr lang="en-US" dirty="0"/>
              <a:t>Difficulty of use</a:t>
            </a:r>
          </a:p>
          <a:p>
            <a:pPr lvl="1"/>
            <a:r>
              <a:rPr lang="en-US" dirty="0"/>
              <a:t>VR gloves may be hard to put on or take off, especially for people with limited hand mobility.</a:t>
            </a:r>
          </a:p>
          <a:p>
            <a:r>
              <a:rPr lang="en-US" dirty="0"/>
              <a:t>Inaccuracy</a:t>
            </a:r>
          </a:p>
          <a:p>
            <a:pPr lvl="1"/>
            <a:r>
              <a:rPr lang="en-US" dirty="0"/>
              <a:t>The design of VR gloves can involve external attachments that can degrade over time and cause inaccuracies.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CE07B4-66A7-0A5F-2AD1-7BCE6541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591127"/>
            <a:ext cx="10402454" cy="1043709"/>
          </a:xfrm>
        </p:spPr>
        <p:txBody>
          <a:bodyPr>
            <a:normAutofit/>
          </a:bodyPr>
          <a:lstStyle/>
          <a:p>
            <a:r>
              <a:rPr lang="en-US" dirty="0"/>
              <a:t>Drawbacks of existing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39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07F9-675F-64BF-F119-175171FB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378690"/>
            <a:ext cx="10328564" cy="604693"/>
          </a:xfrm>
        </p:spPr>
        <p:txBody>
          <a:bodyPr/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Cost – Feature Balance</a:t>
            </a:r>
            <a:endParaRPr lang="en-IN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A1AE-96A6-C99B-A096-CD70D302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55" y="1191491"/>
            <a:ext cx="10947400" cy="49854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HaptX</a:t>
            </a:r>
            <a:r>
              <a:rPr lang="en-US" b="1" dirty="0"/>
              <a:t> Gloves</a:t>
            </a:r>
          </a:p>
          <a:p>
            <a:pPr marL="0" indent="0">
              <a:buNone/>
            </a:pPr>
            <a:r>
              <a:rPr lang="en-US" b="1" dirty="0"/>
              <a:t>Cost:</a:t>
            </a:r>
            <a:r>
              <a:rPr lang="en-US" dirty="0"/>
              <a:t> Approximately $5,000+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Precise Motion Tracking:</a:t>
            </a:r>
            <a:r>
              <a:rPr lang="en-US" dirty="0"/>
              <a:t> High accuracy for finger and hand movements.</a:t>
            </a:r>
          </a:p>
          <a:p>
            <a:pPr marL="457200" lvl="1" indent="0">
              <a:buNone/>
            </a:pPr>
            <a:r>
              <a:rPr lang="en-US" b="1" dirty="0"/>
              <a:t>Haptic Feedback:</a:t>
            </a:r>
            <a:r>
              <a:rPr lang="en-US" dirty="0"/>
              <a:t> Realistic tactile sensations, simulating textures and surfaces.</a:t>
            </a:r>
          </a:p>
          <a:p>
            <a:pPr marL="457200" lvl="1" indent="0">
              <a:buNone/>
            </a:pPr>
            <a:r>
              <a:rPr lang="en-US" b="1" dirty="0"/>
              <a:t>Force Feedback:</a:t>
            </a:r>
            <a:r>
              <a:rPr lang="en-US" dirty="0"/>
              <a:t> Provides resistance to mimic the feel of virtual objects.</a:t>
            </a:r>
          </a:p>
          <a:p>
            <a:pPr marL="457200" lvl="1" indent="0">
              <a:buNone/>
            </a:pPr>
            <a:r>
              <a:rPr lang="en-US" b="1" dirty="0"/>
              <a:t>Professional Use:</a:t>
            </a:r>
            <a:r>
              <a:rPr lang="en-US" dirty="0"/>
              <a:t> Designed for industrial, training, and research applications.</a:t>
            </a:r>
          </a:p>
          <a:p>
            <a:pPr marL="0" indent="0">
              <a:buNone/>
            </a:pPr>
            <a:r>
              <a:rPr lang="en-US" b="1" dirty="0"/>
              <a:t>Balance:</a:t>
            </a:r>
            <a:r>
              <a:rPr lang="en-US" dirty="0"/>
              <a:t> High cost, but offers unmatched realism and precision, making it ideal for professional environments where accuracy and feedback are crucial.</a:t>
            </a:r>
          </a:p>
          <a:p>
            <a:pPr marL="0" indent="0">
              <a:buNone/>
            </a:pPr>
            <a:r>
              <a:rPr lang="en-US" b="1" dirty="0"/>
              <a:t>2. Manus Prime II</a:t>
            </a:r>
          </a:p>
          <a:p>
            <a:pPr marL="0" indent="0">
              <a:buNone/>
            </a:pPr>
            <a:r>
              <a:rPr lang="en-US" b="1" dirty="0"/>
              <a:t>Cost:</a:t>
            </a:r>
            <a:r>
              <a:rPr lang="en-US" dirty="0"/>
              <a:t> Approximately $2,000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Accurate Finger Tracking:</a:t>
            </a:r>
            <a:r>
              <a:rPr lang="en-US" dirty="0"/>
              <a:t> Reliable tracking for detailed hand movements.</a:t>
            </a:r>
          </a:p>
          <a:p>
            <a:pPr marL="457200" lvl="1" indent="0">
              <a:buNone/>
            </a:pPr>
            <a:r>
              <a:rPr lang="en-US" b="1" dirty="0"/>
              <a:t>Wireless Connectivity:</a:t>
            </a:r>
            <a:r>
              <a:rPr lang="en-US" dirty="0"/>
              <a:t> Freedom of movement without cables.</a:t>
            </a:r>
          </a:p>
          <a:p>
            <a:pPr marL="457200" lvl="1" indent="0">
              <a:buNone/>
            </a:pPr>
            <a:r>
              <a:rPr lang="en-US" b="1" dirty="0"/>
              <a:t>SDK Compatibility:</a:t>
            </a:r>
            <a:r>
              <a:rPr lang="en-US" dirty="0"/>
              <a:t> Works with various VR platforms and software development kits.</a:t>
            </a:r>
          </a:p>
          <a:p>
            <a:pPr marL="0" indent="0">
              <a:buNone/>
            </a:pPr>
            <a:r>
              <a:rPr lang="en-US" b="1" dirty="0"/>
              <a:t>Balance:</a:t>
            </a:r>
            <a:r>
              <a:rPr lang="en-US" dirty="0"/>
              <a:t> Moderate cost with a good balance of features, suitable for both professional and high-end enthusiast use.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SenseGlove</a:t>
            </a:r>
            <a:r>
              <a:rPr lang="en-US" b="1" dirty="0"/>
              <a:t> Nova</a:t>
            </a:r>
          </a:p>
          <a:p>
            <a:pPr marL="0" indent="0">
              <a:buNone/>
            </a:pPr>
            <a:r>
              <a:rPr lang="en-US" b="1" dirty="0"/>
              <a:t>Cost:</a:t>
            </a:r>
            <a:r>
              <a:rPr lang="en-US" dirty="0"/>
              <a:t> Approximately $4,500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Force Feedback:</a:t>
            </a:r>
            <a:r>
              <a:rPr lang="en-US" dirty="0"/>
              <a:t> Simulates the resistance of virtual objects.</a:t>
            </a:r>
          </a:p>
          <a:p>
            <a:pPr marL="457200" lvl="1" indent="0">
              <a:buNone/>
            </a:pPr>
            <a:r>
              <a:rPr lang="en-US" b="1" dirty="0"/>
              <a:t>Motion Tracking:</a:t>
            </a:r>
            <a:r>
              <a:rPr lang="en-US" dirty="0"/>
              <a:t> Tracks hand and finger movements accurately.</a:t>
            </a:r>
          </a:p>
          <a:p>
            <a:pPr marL="457200" lvl="1" indent="0">
              <a:buNone/>
            </a:pPr>
            <a:r>
              <a:rPr lang="en-US" b="1" dirty="0"/>
              <a:t>Haptic Feedback:</a:t>
            </a:r>
            <a:r>
              <a:rPr lang="en-US" dirty="0"/>
              <a:t> Provides tactile sensations.</a:t>
            </a:r>
          </a:p>
          <a:p>
            <a:pPr marL="457200" lvl="1" indent="0">
              <a:buNone/>
            </a:pPr>
            <a:r>
              <a:rPr lang="en-US" b="1" dirty="0"/>
              <a:t>Lightweight Design:</a:t>
            </a:r>
            <a:r>
              <a:rPr lang="en-US" dirty="0"/>
              <a:t> Comfortable for extended use.</a:t>
            </a:r>
          </a:p>
          <a:p>
            <a:pPr marL="0" indent="0">
              <a:buNone/>
            </a:pPr>
            <a:r>
              <a:rPr lang="en-US" b="1" dirty="0"/>
              <a:t>Balance:</a:t>
            </a:r>
            <a:r>
              <a:rPr lang="en-US" dirty="0"/>
              <a:t> Higher cost, aimed at industrial and professional use, offering a comprehensive set of features for realistic interactions.</a:t>
            </a:r>
          </a:p>
        </p:txBody>
      </p:sp>
    </p:spTree>
    <p:extLst>
      <p:ext uri="{BB962C8B-B14F-4D97-AF65-F5344CB8AC3E}">
        <p14:creationId xmlns:p14="http://schemas.microsoft.com/office/powerpoint/2010/main" val="57851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07F9-675F-64BF-F119-175171FB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378690"/>
            <a:ext cx="10328564" cy="604693"/>
          </a:xfrm>
        </p:spPr>
        <p:txBody>
          <a:bodyPr/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Cost – Feature Balance</a:t>
            </a:r>
            <a:endParaRPr lang="en-IN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0F9D5-85EC-911A-EA56-A186CFF37AED}"/>
              </a:ext>
            </a:extLst>
          </p:cNvPr>
          <p:cNvSpPr txBox="1">
            <a:spLocks/>
          </p:cNvSpPr>
          <p:nvPr/>
        </p:nvSpPr>
        <p:spPr>
          <a:xfrm>
            <a:off x="496455" y="1431635"/>
            <a:ext cx="11199090" cy="47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VRgluv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Cost:</a:t>
            </a:r>
            <a:r>
              <a:rPr lang="en-US" dirty="0"/>
              <a:t> Approximately $3,000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Full Hand and Finger Tracking:</a:t>
            </a:r>
            <a:r>
              <a:rPr lang="en-US" dirty="0"/>
              <a:t> High precision for detailed movements.</a:t>
            </a:r>
          </a:p>
          <a:p>
            <a:pPr marL="457200" lvl="1" indent="0">
              <a:buNone/>
            </a:pPr>
            <a:r>
              <a:rPr lang="en-US" b="1" dirty="0"/>
              <a:t>Force Feedback:</a:t>
            </a:r>
            <a:r>
              <a:rPr lang="en-US" dirty="0"/>
              <a:t> Provides resistance to enhance immersion.</a:t>
            </a:r>
          </a:p>
          <a:p>
            <a:pPr marL="457200" lvl="1" indent="0">
              <a:buNone/>
            </a:pPr>
            <a:r>
              <a:rPr lang="en-US" b="1" dirty="0"/>
              <a:t>Compatibility:</a:t>
            </a:r>
            <a:r>
              <a:rPr lang="en-US" dirty="0"/>
              <a:t> Works with major VR systems like Oculus and HTC </a:t>
            </a:r>
            <a:r>
              <a:rPr lang="en-US" dirty="0" err="1"/>
              <a:t>Vive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Balance:</a:t>
            </a:r>
            <a:r>
              <a:rPr lang="en-US" dirty="0"/>
              <a:t> Mid to high range cost, with a strong feature set suitable for both commercial and serious enthusiast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Neurodigital</a:t>
            </a:r>
            <a:r>
              <a:rPr lang="en-US" b="1" dirty="0"/>
              <a:t> Technologies </a:t>
            </a:r>
            <a:r>
              <a:rPr lang="en-US" b="1" dirty="0" err="1"/>
              <a:t>Gloveone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Cost:</a:t>
            </a:r>
            <a:r>
              <a:rPr lang="en-US" dirty="0"/>
              <a:t> Approximately $1,500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Haptic Feedback:</a:t>
            </a:r>
            <a:r>
              <a:rPr lang="en-US" dirty="0"/>
              <a:t> Delivers tactile sensations.</a:t>
            </a:r>
          </a:p>
          <a:p>
            <a:pPr marL="457200" lvl="1" indent="0">
              <a:buNone/>
            </a:pPr>
            <a:r>
              <a:rPr lang="en-US" b="1" dirty="0"/>
              <a:t>Finger Tracking:</a:t>
            </a:r>
            <a:r>
              <a:rPr lang="en-US" dirty="0"/>
              <a:t> Tracks individual finger movements.</a:t>
            </a:r>
          </a:p>
          <a:p>
            <a:pPr marL="457200" lvl="1" indent="0">
              <a:buNone/>
            </a:pPr>
            <a:r>
              <a:rPr lang="en-US" b="1" dirty="0"/>
              <a:t>Lightweight Design:</a:t>
            </a:r>
            <a:r>
              <a:rPr lang="en-US" dirty="0"/>
              <a:t> Focuses on comfort and usability.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Balance:</a:t>
            </a:r>
            <a:r>
              <a:rPr lang="en-US" dirty="0"/>
              <a:t> Lower cost compared to high-end options, making it more accessible while still offering essential haptic and tracking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4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1C36-0B17-FA6A-1D07-5DF6A4F3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94EB-EBC8-34EC-F3E8-94D91FFE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Integrating uses of various devices</a:t>
            </a:r>
          </a:p>
          <a:p>
            <a:r>
              <a:rPr lang="en-IN" dirty="0"/>
              <a:t>Need for more devices reduced to a single device</a:t>
            </a:r>
          </a:p>
          <a:p>
            <a:r>
              <a:rPr lang="en-IN" dirty="0"/>
              <a:t>Reduces money spent by customers</a:t>
            </a:r>
          </a:p>
          <a:p>
            <a:r>
              <a:rPr lang="en-IN" dirty="0"/>
              <a:t>Product usage expanded to commercial market</a:t>
            </a:r>
          </a:p>
        </p:txBody>
      </p:sp>
    </p:spTree>
    <p:extLst>
      <p:ext uri="{BB962C8B-B14F-4D97-AF65-F5344CB8AC3E}">
        <p14:creationId xmlns:p14="http://schemas.microsoft.com/office/powerpoint/2010/main" val="201271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2ED-692E-D80B-842D-7B458160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market and Expected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A3715-0FAD-0B58-0259-7678AF67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527" y="0"/>
            <a:ext cx="2050473" cy="141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2F380-62D8-F3FE-4828-B8F238732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36" y="5001044"/>
            <a:ext cx="3299527" cy="1723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ABE82-5D82-A811-D0FF-8C261344D6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b="8779"/>
          <a:stretch/>
        </p:blipFill>
        <p:spPr>
          <a:xfrm>
            <a:off x="6096000" y="1824168"/>
            <a:ext cx="5777658" cy="31768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C0A2FB-317B-1589-BD58-969C8F772C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4" r="16335" b="17029"/>
          <a:stretch/>
        </p:blipFill>
        <p:spPr>
          <a:xfrm>
            <a:off x="607304" y="1824168"/>
            <a:ext cx="5163917" cy="31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5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E3B295F-CCC9-2F36-DA04-AA4B10B69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818" y="1588289"/>
            <a:ext cx="10559473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HaptX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HaptX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Gloves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Precise motion tracking, realistic haptic feedback, and force feedback for a highly immersive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Manus VR: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Manus Prime II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Accurate finger tracking, wireless connectivity, and compatibility with various VR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SenseGlove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SenseGlove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Nova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Force feedback, motion tracking, and haptic feedback, designed for professional and industrial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VRgluv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VRgluv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hand and finger tracking, force feedback, and compatibility with major VR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Neurodigital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Technologies: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Gloveone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Haptic feedback, finger tracking, and lightweight design for comfortable use.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D062B-0F10-967C-9BAB-D0A165662B4C}"/>
              </a:ext>
            </a:extLst>
          </p:cNvPr>
          <p:cNvSpPr txBox="1"/>
          <p:nvPr/>
        </p:nvSpPr>
        <p:spPr>
          <a:xfrm>
            <a:off x="434109" y="68384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Products available in market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5786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8A1EFF-E4CE-1529-3664-D7E88C1EF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8963" y="1713838"/>
            <a:ext cx="1012536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 Platforms Inc. (formerly Facebook):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Cap: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$805 billion (as of July 2023)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Products: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Oculus VR headsets, AR glasses (Project Aria), Horizon Workrooms.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Sony Corporation: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Cap: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$135 billion (as of July 2023)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Products: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PlayStation VR.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Corporation: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Cap: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$2.5 trillion (as of July 2023)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Products: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HoloLens AR headset, Mesh for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 Inc.: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Cap: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$2.8 trillion (as of July 2023)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Products: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Rumored AR glasses,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ARKit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developers.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LLC (Alphabet Inc.):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Cap: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$1.6 trillion (as of July 2023)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Products: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Glass Enterprise Edition,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developers.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5C0FC-C097-7AE1-B4E0-602BFD530417}"/>
              </a:ext>
            </a:extLst>
          </p:cNvPr>
          <p:cNvSpPr txBox="1"/>
          <p:nvPr/>
        </p:nvSpPr>
        <p:spPr>
          <a:xfrm>
            <a:off x="450272" y="840509"/>
            <a:ext cx="564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Major Market Contributors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70410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1138</Words>
  <Application>Microsoft Office PowerPoint</Application>
  <PresentationFormat>Widescreen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Potential Market</vt:lpstr>
      <vt:lpstr>Problems in market</vt:lpstr>
      <vt:lpstr>Drawbacks of existing product</vt:lpstr>
      <vt:lpstr>Cost – Feature Balance</vt:lpstr>
      <vt:lpstr>Cost – Feature Balance</vt:lpstr>
      <vt:lpstr>Solution</vt:lpstr>
      <vt:lpstr>Current market and Expected growth</vt:lpstr>
      <vt:lpstr>PowerPoint Presentation</vt:lpstr>
      <vt:lpstr>PowerPoint Presentation</vt:lpstr>
      <vt:lpstr>Effects on Different Sectors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Achyut Narayan H</dc:creator>
  <cp:lastModifiedBy>Achyut Narayan H</cp:lastModifiedBy>
  <cp:revision>1</cp:revision>
  <dcterms:created xsi:type="dcterms:W3CDTF">2024-07-28T07:47:22Z</dcterms:created>
  <dcterms:modified xsi:type="dcterms:W3CDTF">2024-07-28T15:20:14Z</dcterms:modified>
</cp:coreProperties>
</file>