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2" d="100"/>
          <a:sy n="102" d="100"/>
        </p:scale>
        <p:origin x="288" y="5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100697" y="2120809"/>
            <a:ext cx="2731561" cy="292147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69627" y="1057127"/>
            <a:ext cx="7721333" cy="1170354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2843" y="442449"/>
            <a:ext cx="10946314" cy="1383097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VITISH 2024</a:t>
            </a:r>
            <a:b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(SIH Internal Hackathon)</a:t>
            </a:r>
            <a:endParaRPr lang="en-IN" sz="36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171877-E57B-F89B-8599-4D6653D66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12" name="Picture 11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7A64D61F-5B8B-15E3-BC96-0ADAA3721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0E2C68-82E2-FD05-194A-E171A407F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346268"/>
            <a:ext cx="10972800" cy="810338"/>
          </a:xfrm>
        </p:spPr>
        <p:txBody>
          <a:bodyPr/>
          <a:lstStyle/>
          <a:p>
            <a:pPr eaLnBrk="1" hangingPunct="1"/>
            <a:b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36044F4-1A7B-84F0-57B2-5EB379AA42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A8AB0-DF73-26B2-6C4A-69A2AAE5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D54F11D0-D420-2147-401E-90B2BC84B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12812C4A-0764-7571-38E5-4F7F166A56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168038" y="5062559"/>
            <a:ext cx="13062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D02C94-21FB-E1EB-5FC8-2B5011C8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9191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870F368-8C1C-47AA-9879-0AB43288C6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D0CBC-F65E-77CE-47C3-BFE513FFA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3544D240-3B79-582A-69E5-D7FABF7A7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1B9E5860-9810-85AC-F16C-8A46247A7F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168038" y="5062559"/>
            <a:ext cx="13062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01E43-5608-1275-9721-1EAA4F194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6988" y="91184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0105805-6C8D-09A6-4DFD-92BBD4EFF9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4EF94-AA09-91BB-4A00-F3C278CC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8D51E86A-9A46-422C-F201-2FB61A9A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00EE6B43-F55E-1512-0368-9A61C046AC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168038" y="5062559"/>
            <a:ext cx="13062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20673-BADC-DDF8-2897-B8F88DA4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99459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630A103-59DF-A9D0-0E34-5BD1A3E3ED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5BE404-C046-0C93-8BC4-FE6F81B6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E8869D27-A9C4-6AF2-1BB0-1F9F2ADA7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9DB4EA3E-165E-7C2F-5C2D-B24DAF1D18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168038" y="5062559"/>
            <a:ext cx="13062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18A8F-C089-26D7-3D14-00752529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123045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214EF32-8CA6-CB66-3196-780A4F1B2C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89ADF7-BDF7-A8A6-979A-4B5B9163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D2C115FC-213A-7469-835C-4E7592EE8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BF02904E-8E44-15C0-5F3D-6F79EDC480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168038" y="5062559"/>
            <a:ext cx="13062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EEA49-703D-A18B-C0C8-FCE210095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2330975"/>
            <a:ext cx="12191999" cy="377925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2408902"/>
            <a:ext cx="11764736" cy="357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9784" y="1130803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995" y="1867078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2522AF6-4E1A-3E36-A69D-C4364E3AF4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86CAE-6508-D6F5-50A4-E8F7BDA8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13" name="Picture 12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E52FFBF4-6CE1-71A2-D8E0-D1F7E0DC6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8E5A3-6954-A099-1C66-0D3BAF48A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342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VITISH 2024 (SIH Internal Hackathon)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Aran Agarwal</cp:lastModifiedBy>
  <cp:revision>149</cp:revision>
  <dcterms:created xsi:type="dcterms:W3CDTF">2013-12-12T18:46:50Z</dcterms:created>
  <dcterms:modified xsi:type="dcterms:W3CDTF">2024-09-06T12:17:52Z</dcterms:modified>
  <cp:category/>
</cp:coreProperties>
</file>