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3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3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7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1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2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4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05A3ACC-AC99-4222-A08A-A9C423CC383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6987316-E40C-4B2A-8355-AE17BB4E8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341" y="1428206"/>
            <a:ext cx="10782300" cy="2599266"/>
          </a:xfrm>
        </p:spPr>
        <p:txBody>
          <a:bodyPr/>
          <a:lstStyle/>
          <a:p>
            <a:r>
              <a:rPr lang="en-IN" sz="4400" b="1" dirty="0"/>
              <a:t>Determining a strategy for introduction of a chain of Restaurants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02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Restaurant chains can be risky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Restaurant chains is one of the most popular business model in recent times, but opening a restaurants in a wrong location can leave one in loss rather than profit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Therefore in order to reduce the risk involved, one can use the below described method to determine the locations where the restaurants can be opened to minimize risk in </a:t>
            </a:r>
            <a:r>
              <a:rPr lang="en-IN" dirty="0" smtClean="0"/>
              <a:t>Mumbai.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8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acquisition and cleaning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list of name of all the neighbourhoods in Mumbai along with their area has been taken from the Wikipedia page ‘https://en.wikipedia.org/wiki/</a:t>
            </a:r>
            <a:r>
              <a:rPr lang="en-IN" dirty="0" err="1"/>
              <a:t>List_of_neighbourhoods_in_Mumbai</a:t>
            </a:r>
            <a:r>
              <a:rPr lang="en-IN" dirty="0" smtClean="0"/>
              <a:t>’</a:t>
            </a:r>
          </a:p>
          <a:p>
            <a:endParaRPr lang="en-IN" dirty="0"/>
          </a:p>
          <a:p>
            <a:r>
              <a:rPr lang="en-IN" dirty="0" smtClean="0"/>
              <a:t>After </a:t>
            </a:r>
            <a:r>
              <a:rPr lang="en-IN" dirty="0"/>
              <a:t>getting the address of each neighbourhoods, </a:t>
            </a:r>
            <a:r>
              <a:rPr lang="en-IN" dirty="0" err="1"/>
              <a:t>geolocator</a:t>
            </a:r>
            <a:r>
              <a:rPr lang="en-IN" dirty="0"/>
              <a:t> is used to get the latitude and longitude of all the neighbourhoods. The neighbourhoods without any result from the </a:t>
            </a:r>
            <a:r>
              <a:rPr lang="en-IN" dirty="0" err="1"/>
              <a:t>geolocator</a:t>
            </a:r>
            <a:r>
              <a:rPr lang="en-IN" dirty="0"/>
              <a:t> are removed.</a:t>
            </a:r>
          </a:p>
        </p:txBody>
      </p:sp>
    </p:spTree>
    <p:extLst>
      <p:ext uri="{BB962C8B-B14F-4D97-AF65-F5344CB8AC3E}">
        <p14:creationId xmlns:p14="http://schemas.microsoft.com/office/powerpoint/2010/main" val="34499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27117"/>
            <a:ext cx="6096000" cy="3641766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249857" y="1484506"/>
            <a:ext cx="3398520" cy="3126987"/>
          </a:xfrm>
        </p:spPr>
        <p:txBody>
          <a:bodyPr/>
          <a:lstStyle/>
          <a:p>
            <a:r>
              <a:rPr lang="en-IN" dirty="0" smtClean="0"/>
              <a:t>Map Representing all the neighbourhood in Mumbai according to our data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Analysis and Clustering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Foursquare </a:t>
            </a:r>
            <a:r>
              <a:rPr lang="en-IN" dirty="0" err="1"/>
              <a:t>api’s</a:t>
            </a:r>
            <a:r>
              <a:rPr lang="en-IN" dirty="0"/>
              <a:t> explore function was called to find the venues in each neighbourhoods in a radius of </a:t>
            </a:r>
            <a:r>
              <a:rPr lang="en-IN" dirty="0" smtClean="0"/>
              <a:t>500 m</a:t>
            </a:r>
          </a:p>
          <a:p>
            <a:r>
              <a:rPr lang="en-IN" dirty="0"/>
              <a:t>After getting the venues another </a:t>
            </a:r>
            <a:r>
              <a:rPr lang="en-IN" dirty="0" err="1"/>
              <a:t>dataframe</a:t>
            </a:r>
            <a:r>
              <a:rPr lang="en-IN" dirty="0"/>
              <a:t> is created in which the frequencies of each category of venues is stored </a:t>
            </a:r>
            <a:endParaRPr lang="en-IN" dirty="0" smtClean="0"/>
          </a:p>
          <a:p>
            <a:r>
              <a:rPr lang="en-IN" dirty="0" smtClean="0"/>
              <a:t>Finally top </a:t>
            </a:r>
            <a:r>
              <a:rPr lang="en-IN" dirty="0"/>
              <a:t>10 venue categories with their frequencies is </a:t>
            </a:r>
            <a:r>
              <a:rPr lang="en-IN" dirty="0" smtClean="0"/>
              <a:t>extracted and the k means clustering with k = 4 was used to cluster the neighbourhoods was done.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33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1257"/>
            <a:ext cx="6096000" cy="36734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171480" y="1757755"/>
            <a:ext cx="3398520" cy="3126987"/>
          </a:xfrm>
        </p:spPr>
        <p:txBody>
          <a:bodyPr/>
          <a:lstStyle/>
          <a:p>
            <a:r>
              <a:rPr lang="en-IN" dirty="0" smtClean="0"/>
              <a:t>Map plotting different cluster of neighbourhoods in 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1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Observation and Conclusion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Neighbourhoods in cluster 1 and 2 seems to be residential and food trucks can be used for testing before opening a </a:t>
            </a:r>
            <a:r>
              <a:rPr lang="en-IN" dirty="0" err="1"/>
              <a:t>poper</a:t>
            </a:r>
            <a:r>
              <a:rPr lang="en-IN" dirty="0"/>
              <a:t> restaurant or pop up shops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Neighbourhoods in cluster 3 i.e. </a:t>
            </a:r>
            <a:r>
              <a:rPr lang="en-IN" dirty="0" err="1"/>
              <a:t>Arey</a:t>
            </a:r>
            <a:r>
              <a:rPr lang="en-IN" dirty="0"/>
              <a:t> Milk colony can </a:t>
            </a:r>
            <a:r>
              <a:rPr lang="en-IN" dirty="0" err="1"/>
              <a:t>benifit</a:t>
            </a:r>
            <a:r>
              <a:rPr lang="en-IN" dirty="0"/>
              <a:t> from a food truck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Neighbourhoods in cluster 4 appear to be a mix of </a:t>
            </a:r>
            <a:r>
              <a:rPr lang="en-IN" dirty="0" err="1"/>
              <a:t>buisness</a:t>
            </a:r>
            <a:r>
              <a:rPr lang="en-IN" dirty="0"/>
              <a:t> and residential are, hence restaurants can be setup in these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140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</TotalTime>
  <Words>276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Determining a strategy for introduction of a chain of Restaurants </vt:lpstr>
      <vt:lpstr>Restaurant chains can be risky</vt:lpstr>
      <vt:lpstr>Data acquisition and cleaning </vt:lpstr>
      <vt:lpstr>PowerPoint Presentation</vt:lpstr>
      <vt:lpstr>Analysis and Clustering</vt:lpstr>
      <vt:lpstr>PowerPoint Presentation</vt:lpstr>
      <vt:lpstr>Observation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a strategy for introduction of a chain of Restaurants</dc:title>
  <dc:creator>Lenovo</dc:creator>
  <cp:lastModifiedBy>Lenovo</cp:lastModifiedBy>
  <cp:revision>2</cp:revision>
  <dcterms:created xsi:type="dcterms:W3CDTF">2020-05-13T06:31:22Z</dcterms:created>
  <dcterms:modified xsi:type="dcterms:W3CDTF">2020-05-13T06:46:23Z</dcterms:modified>
</cp:coreProperties>
</file>