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7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67EB-FABF-4C49-A01A-91E960D50B73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7BEB97A-C212-4317-ACCC-71BB3710DD77}" type="slidenum">
              <a:rPr lang="en-IN" smtClean="0"/>
              <a:t>‹#›</a:t>
            </a:fld>
            <a:endParaRPr lang="en-IN"/>
          </a:p>
        </p:txBody>
      </p:sp>
      <p:sp>
        <p:nvSpPr>
          <p:cNvPr id="8" name="Do not remove" hidden="1">
            <a:extLst>
              <a:ext uri="{FF2B5EF4-FFF2-40B4-BE49-F238E27FC236}">
                <a16:creationId xmlns:a16="http://schemas.microsoft.com/office/drawing/2014/main" id="{F6FADBF6-F59A-455B-446D-DBC169E3B79E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517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67EB-FABF-4C49-A01A-91E960D50B73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7BEB97A-C212-4317-ACCC-71BB3710D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127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67EB-FABF-4C49-A01A-91E960D50B73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7BEB97A-C212-4317-ACCC-71BB3710DD7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07123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67EB-FABF-4C49-A01A-91E960D50B73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7BEB97A-C212-4317-ACCC-71BB3710D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048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67EB-FABF-4C49-A01A-91E960D50B73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7BEB97A-C212-4317-ACCC-71BB3710DD77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7599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67EB-FABF-4C49-A01A-91E960D50B73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7BEB97A-C212-4317-ACCC-71BB3710D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438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67EB-FABF-4C49-A01A-91E960D50B73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B97A-C212-4317-ACCC-71BB3710D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5040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67EB-FABF-4C49-A01A-91E960D50B73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B97A-C212-4317-ACCC-71BB3710D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67EB-FABF-4C49-A01A-91E960D50B73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B97A-C212-4317-ACCC-71BB3710DD77}" type="slidenum">
              <a:rPr lang="en-IN" smtClean="0"/>
              <a:t>‹#›</a:t>
            </a:fld>
            <a:endParaRPr lang="en-IN"/>
          </a:p>
        </p:txBody>
      </p:sp>
      <p:sp>
        <p:nvSpPr>
          <p:cNvPr id="7" name="Do not remove" hidden="1">
            <a:extLst>
              <a:ext uri="{FF2B5EF4-FFF2-40B4-BE49-F238E27FC236}">
                <a16:creationId xmlns:a16="http://schemas.microsoft.com/office/drawing/2014/main" id="{43D7ACC1-F8C9-6938-9B99-7C00F21A67DA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73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67EB-FABF-4C49-A01A-91E960D50B73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7BEB97A-C212-4317-ACCC-71BB3710D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486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67EB-FABF-4C49-A01A-91E960D50B73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7BEB97A-C212-4317-ACCC-71BB3710D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476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67EB-FABF-4C49-A01A-91E960D50B73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7BEB97A-C212-4317-ACCC-71BB3710D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141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67EB-FABF-4C49-A01A-91E960D50B73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B97A-C212-4317-ACCC-71BB3710D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3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67EB-FABF-4C49-A01A-91E960D50B73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B97A-C212-4317-ACCC-71BB3710D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647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67EB-FABF-4C49-A01A-91E960D50B73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B97A-C212-4317-ACCC-71BB3710D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38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767EB-FABF-4C49-A01A-91E960D50B73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7BEB97A-C212-4317-ACCC-71BB3710D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685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767EB-FABF-4C49-A01A-91E960D50B73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7BEB97A-C212-4317-ACCC-71BB3710D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813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8B91C-326D-6761-3F6E-4D7FCA93B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B4247-C75E-3011-B466-CD88A7DAC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87" y="623430"/>
            <a:ext cx="10515600" cy="4511313"/>
          </a:xfrm>
        </p:spPr>
        <p:txBody>
          <a:bodyPr/>
          <a:lstStyle/>
          <a:p>
            <a:r>
              <a:rPr lang="en-IN" sz="2400" b="1" dirty="0"/>
              <a:t>                              Relative Importance of features</a:t>
            </a:r>
          </a:p>
          <a:p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Price is the most important feature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More data or features are required for</a:t>
            </a:r>
          </a:p>
          <a:p>
            <a:pPr marL="457200" lvl="1" indent="0">
              <a:buNone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better model results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DD44B17-0215-A41F-EB12-9617F7A79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563" y="1690688"/>
            <a:ext cx="3952875" cy="335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4274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</TotalTime>
  <Words>23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Wisp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Sandeep Reddy</dc:creator>
  <cp:lastModifiedBy>Sandeep Reddy</cp:lastModifiedBy>
  <cp:revision>1</cp:revision>
  <dcterms:created xsi:type="dcterms:W3CDTF">2024-04-12T17:54:09Z</dcterms:created>
  <dcterms:modified xsi:type="dcterms:W3CDTF">2024-04-12T18:00:40Z</dcterms:modified>
</cp:coreProperties>
</file>