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1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5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8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63D7-097C-4815-BA82-E43A35EFD0D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9C66-431F-4104-BA45-E07EB1DF46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9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Multitoo</a:t>
            </a:r>
            <a:r>
              <a:rPr lang="en-US" dirty="0" err="1"/>
              <a:t>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ru-RU" dirty="0" err="1" smtClean="0"/>
              <a:t>Башарин</a:t>
            </a:r>
            <a:r>
              <a:rPr lang="ru-RU" dirty="0" smtClean="0"/>
              <a:t> Севастьян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4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</p:spPr>
        <p:txBody>
          <a:bodyPr/>
          <a:lstStyle/>
          <a:p>
            <a:pPr algn="ctr"/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Multitool</a:t>
            </a:r>
            <a:r>
              <a:rPr lang="en-US" dirty="0" smtClean="0"/>
              <a:t> </a:t>
            </a:r>
            <a:r>
              <a:rPr lang="ru-RU" dirty="0" smtClean="0"/>
              <a:t>создан для решения максимального количества задач, которые могут возникнуть в повседневной жизни. Так же я решил добавить возможность обработки изображений по данному фильтру, проверку банковской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53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482766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Программа будет использовать в основном </a:t>
            </a:r>
            <a:r>
              <a:rPr lang="en-US" dirty="0" smtClean="0"/>
              <a:t>PyQT5</a:t>
            </a:r>
            <a:r>
              <a:rPr lang="ru-RU" dirty="0" smtClean="0"/>
              <a:t> и основные библиотеки. Для работы с графическими изображениями будет использован </a:t>
            </a:r>
            <a:r>
              <a:rPr lang="en-US" dirty="0" smtClean="0"/>
              <a:t>Pillow.</a:t>
            </a:r>
          </a:p>
          <a:p>
            <a:pPr marL="0" indent="0" algn="ctr">
              <a:buNone/>
            </a:pPr>
            <a:r>
              <a:rPr lang="ru-RU" dirty="0" smtClean="0"/>
              <a:t>Будет основное окно, вызывающее вспомогательные (инструменты), то есть несколько классов окон.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6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anchor="ctr">
            <a:normAutofit/>
          </a:bodyPr>
          <a:lstStyle/>
          <a:p>
            <a:pPr algn="ctr"/>
            <a:r>
              <a:rPr lang="ru-RU" dirty="0" smtClean="0"/>
              <a:t>Это несомненно интересный и полезный опыт работы. Сам я буду пользоваться этой программой, когда будет необходимость, так как в обычной ситуации для этого понадобилось гораздо больше приложений, нежели при использовании </a:t>
            </a:r>
            <a:r>
              <a:rPr lang="ru-RU" smtClean="0"/>
              <a:t>моей программы.</a:t>
            </a:r>
            <a:endParaRPr lang="ru-RU" dirty="0" smtClean="0"/>
          </a:p>
          <a:p>
            <a:pPr algn="ctr"/>
            <a:r>
              <a:rPr lang="ru-RU" dirty="0" smtClean="0"/>
              <a:t>Возможностей у программы много, так как легко добавить новый инструмент. Можно изменить структуру программы и не вызывать новое окно для каждого инструмента, а пользоваться всеми возможностями в рамках одного окна</a:t>
            </a:r>
            <a:r>
              <a:rPr lang="en-US" dirty="0" smtClean="0"/>
              <a:t>;</a:t>
            </a:r>
            <a:r>
              <a:rPr lang="ru-RU" dirty="0" smtClean="0"/>
              <a:t> улучшить дизайн всего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303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Тема Office</vt:lpstr>
      <vt:lpstr>Multitool</vt:lpstr>
      <vt:lpstr>Зачем?</vt:lpstr>
      <vt:lpstr>Как?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Multitool</dc:title>
  <dc:creator>Sevastyan Basharin</dc:creator>
  <cp:lastModifiedBy>Sevastyan Basharin</cp:lastModifiedBy>
  <cp:revision>5</cp:revision>
  <dcterms:created xsi:type="dcterms:W3CDTF">2018-12-20T15:53:06Z</dcterms:created>
  <dcterms:modified xsi:type="dcterms:W3CDTF">2018-12-20T18:52:49Z</dcterms:modified>
</cp:coreProperties>
</file>