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5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6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7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8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9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10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11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2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3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14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15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16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theme/theme17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18.xml" ContentType="application/vnd.openxmlformats-officedocument.theme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theme/theme19.xml" ContentType="application/vnd.openxmlformats-officedocument.theme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theme/theme20.xml" ContentType="application/vnd.openxmlformats-officedocument.theme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5" r:id="rId2"/>
    <p:sldMasterId id="2147483702" r:id="rId3"/>
    <p:sldMasterId id="2147483741" r:id="rId4"/>
    <p:sldMasterId id="2147483762" r:id="rId5"/>
    <p:sldMasterId id="2147483825" r:id="rId6"/>
    <p:sldMasterId id="2147483833" r:id="rId7"/>
    <p:sldMasterId id="2147483858" r:id="rId8"/>
    <p:sldMasterId id="2147483916" r:id="rId9"/>
    <p:sldMasterId id="2147483940" r:id="rId10"/>
    <p:sldMasterId id="2147483959" r:id="rId11"/>
    <p:sldMasterId id="2147484014" r:id="rId12"/>
    <p:sldMasterId id="2147484038" r:id="rId13"/>
    <p:sldMasterId id="2147484055" r:id="rId14"/>
    <p:sldMasterId id="2147484094" r:id="rId15"/>
    <p:sldMasterId id="2147484115" r:id="rId16"/>
    <p:sldMasterId id="2147484178" r:id="rId17"/>
    <p:sldMasterId id="2147484186" r:id="rId18"/>
    <p:sldMasterId id="2147484211" r:id="rId19"/>
    <p:sldMasterId id="2147484269" r:id="rId20"/>
    <p:sldMasterId id="2147484312" r:id="rId21"/>
  </p:sldMasterIdLst>
  <p:notesMasterIdLst>
    <p:notesMasterId r:id="rId35"/>
  </p:notesMasterIdLst>
  <p:sldIdLst>
    <p:sldId id="256" r:id="rId22"/>
    <p:sldId id="258" r:id="rId23"/>
    <p:sldId id="302" r:id="rId24"/>
    <p:sldId id="300" r:id="rId25"/>
    <p:sldId id="264" r:id="rId26"/>
    <p:sldId id="265" r:id="rId27"/>
    <p:sldId id="301" r:id="rId28"/>
    <p:sldId id="303" r:id="rId29"/>
    <p:sldId id="304" r:id="rId30"/>
    <p:sldId id="305" r:id="rId31"/>
    <p:sldId id="306" r:id="rId32"/>
    <p:sldId id="285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03" autoAdjust="0"/>
    <p:restoredTop sz="86458" autoAdjust="0"/>
  </p:normalViewPr>
  <p:slideViewPr>
    <p:cSldViewPr snapToGrid="0">
      <p:cViewPr varScale="1">
        <p:scale>
          <a:sx n="84" d="100"/>
          <a:sy n="84" d="100"/>
        </p:scale>
        <p:origin x="512" y="192"/>
      </p:cViewPr>
      <p:guideLst/>
    </p:cSldViewPr>
  </p:slideViewPr>
  <p:outlineViewPr>
    <p:cViewPr>
      <p:scale>
        <a:sx n="33" d="100"/>
        <a:sy n="33" d="100"/>
      </p:scale>
      <p:origin x="0" y="-120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7218-86B7-4F0D-97FC-82F69B4C96D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1EAB-6DB9-4D11-A5F6-D6F18735A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92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5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is using lots of JavaScript in their project now?</a:t>
            </a:r>
          </a:p>
          <a:p>
            <a:r>
              <a:rPr lang="en-AU" baseline="0" dirty="0"/>
              <a:t>What</a:t>
            </a:r>
            <a:r>
              <a:rPr lang="en-AU" dirty="0"/>
              <a:t> libraries are you using?</a:t>
            </a:r>
            <a:endParaRPr lang="en-AU" baseline="0" dirty="0"/>
          </a:p>
          <a:p>
            <a:endParaRPr lang="en-AU" dirty="0"/>
          </a:p>
          <a:p>
            <a:r>
              <a:rPr lang="en-AU" dirty="0"/>
              <a:t>JavaScript is designed as a scripting</a:t>
            </a:r>
            <a:r>
              <a:rPr lang="en-AU" baseline="0" dirty="0"/>
              <a:t> language to do small things on a browser document.</a:t>
            </a:r>
          </a:p>
          <a:p>
            <a:r>
              <a:rPr lang="en-AU" baseline="0" dirty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/>
              <a:t>AJAX and REST end points allow</a:t>
            </a:r>
            <a:r>
              <a:rPr lang="en-AU" dirty="0"/>
              <a:t> us to communicate to the server without refreshing the page.</a:t>
            </a:r>
            <a:endParaRPr lang="en-AU" baseline="0" dirty="0"/>
          </a:p>
          <a:p>
            <a:r>
              <a:rPr lang="en-AU" baseline="0" dirty="0"/>
              <a:t>But JavaScript is not suited for large applications</a:t>
            </a:r>
          </a:p>
          <a:p>
            <a:r>
              <a:rPr lang="en-AU" baseline="0" dirty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56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is using lots of JavaScript in their project now?</a:t>
            </a:r>
          </a:p>
          <a:p>
            <a:r>
              <a:rPr lang="en-AU" baseline="0" dirty="0"/>
              <a:t>What</a:t>
            </a:r>
            <a:r>
              <a:rPr lang="en-AU" dirty="0"/>
              <a:t> libraries are you using?</a:t>
            </a:r>
            <a:endParaRPr lang="en-AU" baseline="0" dirty="0"/>
          </a:p>
          <a:p>
            <a:endParaRPr lang="en-AU" dirty="0"/>
          </a:p>
          <a:p>
            <a:r>
              <a:rPr lang="en-AU" dirty="0"/>
              <a:t>JavaScript is designed as a scripting</a:t>
            </a:r>
            <a:r>
              <a:rPr lang="en-AU" baseline="0" dirty="0"/>
              <a:t> language to do small things on a browser document.</a:t>
            </a:r>
          </a:p>
          <a:p>
            <a:r>
              <a:rPr lang="en-AU" baseline="0" dirty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/>
              <a:t>AJAX and REST end points allow</a:t>
            </a:r>
            <a:r>
              <a:rPr lang="en-AU" dirty="0"/>
              <a:t> us to communicate to the server without refreshing the page.</a:t>
            </a:r>
            <a:endParaRPr lang="en-AU" baseline="0" dirty="0"/>
          </a:p>
          <a:p>
            <a:r>
              <a:rPr lang="en-AU" baseline="0" dirty="0"/>
              <a:t>But JavaScript is not suited for large applications</a:t>
            </a:r>
          </a:p>
          <a:p>
            <a:r>
              <a:rPr lang="en-AU" baseline="0" dirty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05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is using lots of JavaScript in their project now?</a:t>
            </a:r>
          </a:p>
          <a:p>
            <a:r>
              <a:rPr lang="en-AU" baseline="0" dirty="0"/>
              <a:t>What</a:t>
            </a:r>
            <a:r>
              <a:rPr lang="en-AU" dirty="0"/>
              <a:t> libraries are you using?</a:t>
            </a:r>
            <a:endParaRPr lang="en-AU" baseline="0" dirty="0"/>
          </a:p>
          <a:p>
            <a:endParaRPr lang="en-AU" dirty="0"/>
          </a:p>
          <a:p>
            <a:r>
              <a:rPr lang="en-AU" dirty="0"/>
              <a:t>JavaScript is designed as a scripting</a:t>
            </a:r>
            <a:r>
              <a:rPr lang="en-AU" baseline="0" dirty="0"/>
              <a:t> language to do small things on a browser document.</a:t>
            </a:r>
          </a:p>
          <a:p>
            <a:r>
              <a:rPr lang="en-AU" baseline="0" dirty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/>
              <a:t>AJAX and REST end points allow</a:t>
            </a:r>
            <a:r>
              <a:rPr lang="en-AU" dirty="0"/>
              <a:t> us to communicate to the server without refreshing the page.</a:t>
            </a:r>
            <a:endParaRPr lang="en-AU" baseline="0" dirty="0"/>
          </a:p>
          <a:p>
            <a:r>
              <a:rPr lang="en-AU" baseline="0" dirty="0"/>
              <a:t>But JavaScript is not suited for large applications</a:t>
            </a:r>
          </a:p>
          <a:p>
            <a:r>
              <a:rPr lang="en-AU" baseline="0" dirty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66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is using lots of JavaScript in their project now?</a:t>
            </a:r>
          </a:p>
          <a:p>
            <a:r>
              <a:rPr lang="en-AU" baseline="0" dirty="0"/>
              <a:t>What</a:t>
            </a:r>
            <a:r>
              <a:rPr lang="en-AU" dirty="0"/>
              <a:t> libraries are you using?</a:t>
            </a:r>
            <a:endParaRPr lang="en-AU" baseline="0" dirty="0"/>
          </a:p>
          <a:p>
            <a:endParaRPr lang="en-AU" dirty="0"/>
          </a:p>
          <a:p>
            <a:r>
              <a:rPr lang="en-AU" dirty="0"/>
              <a:t>JavaScript is designed as a scripting</a:t>
            </a:r>
            <a:r>
              <a:rPr lang="en-AU" baseline="0" dirty="0"/>
              <a:t> language to do small things on a browser document.</a:t>
            </a:r>
          </a:p>
          <a:p>
            <a:r>
              <a:rPr lang="en-AU" baseline="0" dirty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/>
              <a:t>AJAX and REST end points allow</a:t>
            </a:r>
            <a:r>
              <a:rPr lang="en-AU" dirty="0"/>
              <a:t> us to communicate to the server without refreshing the page.</a:t>
            </a:r>
            <a:endParaRPr lang="en-AU" baseline="0" dirty="0"/>
          </a:p>
          <a:p>
            <a:r>
              <a:rPr lang="en-AU" baseline="0" dirty="0"/>
              <a:t>But JavaScript is not suited for large applications</a:t>
            </a:r>
          </a:p>
          <a:p>
            <a:r>
              <a:rPr lang="en-AU" baseline="0" dirty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92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is using lots of JavaScript in their project now?</a:t>
            </a:r>
          </a:p>
          <a:p>
            <a:r>
              <a:rPr lang="en-AU" baseline="0" dirty="0"/>
              <a:t>What</a:t>
            </a:r>
            <a:r>
              <a:rPr lang="en-AU" dirty="0"/>
              <a:t> libraries are you using?</a:t>
            </a:r>
            <a:endParaRPr lang="en-AU" baseline="0" dirty="0"/>
          </a:p>
          <a:p>
            <a:endParaRPr lang="en-AU" dirty="0"/>
          </a:p>
          <a:p>
            <a:r>
              <a:rPr lang="en-AU" dirty="0"/>
              <a:t>JavaScript is designed as a scripting</a:t>
            </a:r>
            <a:r>
              <a:rPr lang="en-AU" baseline="0" dirty="0"/>
              <a:t> language to do small things on a browser document.</a:t>
            </a:r>
          </a:p>
          <a:p>
            <a:r>
              <a:rPr lang="en-AU" baseline="0" dirty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/>
              <a:t>AJAX and REST end points allow</a:t>
            </a:r>
            <a:r>
              <a:rPr lang="en-AU" dirty="0"/>
              <a:t> us to communicate to the server without refreshing the page.</a:t>
            </a:r>
            <a:endParaRPr lang="en-AU" baseline="0" dirty="0"/>
          </a:p>
          <a:p>
            <a:r>
              <a:rPr lang="en-AU" baseline="0" dirty="0"/>
              <a:t>But JavaScript is not suited for large applications</a:t>
            </a:r>
          </a:p>
          <a:p>
            <a:r>
              <a:rPr lang="en-AU" baseline="0" dirty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93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is using lots of JavaScript in their project now?</a:t>
            </a:r>
          </a:p>
          <a:p>
            <a:r>
              <a:rPr lang="en-AU" baseline="0" dirty="0"/>
              <a:t>What</a:t>
            </a:r>
            <a:r>
              <a:rPr lang="en-AU" dirty="0"/>
              <a:t> libraries are you using?</a:t>
            </a:r>
            <a:endParaRPr lang="en-AU" baseline="0" dirty="0"/>
          </a:p>
          <a:p>
            <a:endParaRPr lang="en-AU" dirty="0"/>
          </a:p>
          <a:p>
            <a:r>
              <a:rPr lang="en-AU" dirty="0"/>
              <a:t>JavaScript is designed as a scripting</a:t>
            </a:r>
            <a:r>
              <a:rPr lang="en-AU" baseline="0" dirty="0"/>
              <a:t> language to do small things on a browser document.</a:t>
            </a:r>
          </a:p>
          <a:p>
            <a:r>
              <a:rPr lang="en-AU" baseline="0" dirty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/>
              <a:t>AJAX and REST end points allow</a:t>
            </a:r>
            <a:r>
              <a:rPr lang="en-AU" dirty="0"/>
              <a:t> us to communicate to the server without refreshing the page.</a:t>
            </a:r>
            <a:endParaRPr lang="en-AU" baseline="0" dirty="0"/>
          </a:p>
          <a:p>
            <a:r>
              <a:rPr lang="en-AU" baseline="0" dirty="0"/>
              <a:t>But JavaScript is not suited for large applications</a:t>
            </a:r>
          </a:p>
          <a:p>
            <a:r>
              <a:rPr lang="en-AU" baseline="0" dirty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63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6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8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8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1097831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241411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356928" y="4812255"/>
            <a:ext cx="3943375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Major Sponsors</a:t>
            </a:r>
          </a:p>
        </p:txBody>
      </p:sp>
      <p:pic>
        <p:nvPicPr>
          <p:cNvPr id="8" name="Picture 6" descr="http://sharepointsaturday.org/sydney/SiteImages/K2%20logo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87" y="5451232"/>
            <a:ext cx="1772275" cy="1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5414022" y="4819484"/>
            <a:ext cx="3506248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AU" sz="1200" b="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Minor Sponsors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1"/>
          <a:stretch/>
        </p:blipFill>
        <p:spPr bwMode="auto">
          <a:xfrm>
            <a:off x="5551874" y="5162335"/>
            <a:ext cx="1179030" cy="4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3" y="6007552"/>
            <a:ext cx="1039434" cy="6378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66" y="5724691"/>
            <a:ext cx="1306920" cy="212803"/>
          </a:xfrm>
          <a:prstGeom prst="rect">
            <a:avLst/>
          </a:prstGeom>
        </p:spPr>
      </p:pic>
      <p:pic>
        <p:nvPicPr>
          <p:cNvPr id="7" name="Picture 4" descr="http://sharepointsaturday.org/melbourne/SiteImages/CLIFTONS_300RGBfullcolour_small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73" y="5152609"/>
            <a:ext cx="1181681" cy="4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sharepointsaturday.org/perth/SiteImages/diversus.png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75" y="5705233"/>
            <a:ext cx="1590675" cy="346710"/>
          </a:xfrm>
          <a:prstGeom prst="rect">
            <a:avLst/>
          </a:prstGeom>
          <a:noFill/>
          <a:extLst/>
        </p:spPr>
      </p:pic>
      <p:pic>
        <p:nvPicPr>
          <p:cNvPr id="24" name="Picture 23" descr="C:\Users\Brian\Desktop\Ignia_Logo_200px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73" y="6100972"/>
            <a:ext cx="15621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C:\Users\Brian\Desktop\Dell Logo Blue.jp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59" y="5183145"/>
            <a:ext cx="1403807" cy="1403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6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781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552375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146419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240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63481856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9" cy="371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9" cy="46467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48"/>
              </a:spcAft>
              <a:buNone/>
              <a:defRPr sz="1990" spc="-5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None/>
              <a:defRPr sz="995" spc="-25" baseline="0"/>
            </a:lvl2pPr>
            <a:lvl3pPr marL="0" indent="0">
              <a:spcBef>
                <a:spcPts val="0"/>
              </a:spcBef>
              <a:spcAft>
                <a:spcPts val="200"/>
              </a:spcAft>
              <a:buNone/>
              <a:defRPr sz="995"/>
            </a:lvl3pPr>
            <a:lvl4pPr marL="0" indent="0">
              <a:spcBef>
                <a:spcPts val="0"/>
              </a:spcBef>
              <a:spcAft>
                <a:spcPts val="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2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6303932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9" cy="371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3"/>
            <a:ext cx="8363939" cy="9952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498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3"/>
            <a:ext cx="8363939" cy="99520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5753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5038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862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9" cy="99520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869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352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9" cy="99520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25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4687649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702825" y="4961892"/>
            <a:ext cx="4040918" cy="1398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2"/>
            <a:ext cx="7680341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7321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2" y="6141750"/>
            <a:ext cx="1587087" cy="54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866419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5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13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8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1415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3741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59842" indent="-159842">
              <a:buFont typeface="Wingdings" pitchFamily="2" charset="2"/>
              <a:buChar char=""/>
              <a:defRPr sz="2250"/>
            </a:lvl1pPr>
            <a:lvl2pPr marL="291108" indent="-131267">
              <a:buFont typeface="Wingdings" pitchFamily="2" charset="2"/>
              <a:buChar char=""/>
              <a:defRPr>
                <a:latin typeface="+mn-lt"/>
              </a:defRPr>
            </a:lvl2pPr>
            <a:lvl3pPr marL="417017" indent="-12590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4350" indent="-97334">
              <a:buFont typeface="Wingdings" pitchFamily="2" charset="2"/>
              <a:buChar char=""/>
              <a:defRPr>
                <a:latin typeface="+mn-lt"/>
              </a:defRPr>
            </a:lvl4pPr>
            <a:lvl5pPr marL="611684" indent="-9733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5683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267" indent="0">
              <a:buNone/>
              <a:defRPr sz="1125"/>
            </a:lvl3pPr>
            <a:lvl4pPr marL="257175" indent="0">
              <a:buNone/>
              <a:defRPr sz="1125"/>
            </a:lvl4pPr>
            <a:lvl5pPr marL="390228" indent="0"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088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267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7170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3"/>
            <a:ext cx="4047274" cy="1042208"/>
          </a:xfrm>
        </p:spPr>
        <p:txBody>
          <a:bodyPr>
            <a:spAutoFit/>
          </a:bodyPr>
          <a:lstStyle>
            <a:lvl1pPr marL="164306" indent="-164306">
              <a:spcBef>
                <a:spcPts val="675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894" indent="-128588">
              <a:defRPr sz="1125"/>
            </a:lvl2pPr>
            <a:lvl3pPr marL="385763" indent="-92869">
              <a:tabLst/>
              <a:defRPr sz="1125"/>
            </a:lvl3pPr>
            <a:lvl4pPr marL="485775" indent="-100013">
              <a:defRPr/>
            </a:lvl4pPr>
            <a:lvl5pPr marL="578644" indent="-9286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1262782"/>
          </a:xfrm>
        </p:spPr>
        <p:txBody>
          <a:bodyPr>
            <a:spAutoFit/>
          </a:bodyPr>
          <a:lstStyle>
            <a:lvl1pPr marL="191096" indent="-191096">
              <a:spcBef>
                <a:spcPts val="675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7188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775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8644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8656" indent="-192881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306" marR="0" lvl="0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164306" marR="0" lvl="1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64306" marR="0" lvl="2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64306" marR="0" lvl="3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64306" marR="0" lvl="4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27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801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4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7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96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5060367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31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08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80115078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2" y="6141750"/>
            <a:ext cx="1587087" cy="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8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1237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41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52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772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751548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109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23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916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953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78608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4"/>
            <a:ext cx="8366320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92881" indent="-19288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616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4350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2938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1525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2907624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400" y="6245490"/>
            <a:ext cx="2135187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400" y="6245490"/>
            <a:ext cx="2897188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2" y="6245490"/>
            <a:ext cx="2133203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fld id="{2F92E933-38A1-45BA-8EC3-DEDEE417EA3B}" type="slidenum">
              <a:rPr lang="en-US" smtClean="0">
                <a:solidFill>
                  <a:srgbClr val="000000"/>
                </a:solidFill>
              </a:rPr>
              <a:pPr defTabSz="514329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754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844806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4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9647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356969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906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002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78389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02643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4701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45377970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1781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32483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1221344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022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68982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4032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183307" y="6358570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838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82932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31046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326151753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16629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2"/>
            <a:ext cx="7680341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3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6"/>
            <a:ext cx="8363938" cy="1218795"/>
          </a:xfrm>
        </p:spPr>
        <p:txBody>
          <a:bodyPr anchor="b" anchorCtr="0"/>
          <a:lstStyle>
            <a:lvl1pPr>
              <a:defRPr sz="4950" b="0" i="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142115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2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5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13" b="0" i="0" spc="-85">
                <a:latin typeface="+mj-lt"/>
                <a:cs typeface="Segoe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2pPr>
            <a:lvl3pPr marL="130373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3pPr>
            <a:lvl4pPr marL="257175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4pPr>
            <a:lvl5pPr marL="390228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6668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3134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59842" indent="-159842">
              <a:buFont typeface="Wingdings" pitchFamily="2" charset="2"/>
              <a:buChar char=""/>
              <a:defRPr sz="2250"/>
            </a:lvl1pPr>
            <a:lvl2pPr marL="291108" indent="-131267">
              <a:buFont typeface="Wingdings" pitchFamily="2" charset="2"/>
              <a:buChar char=""/>
              <a:defRPr>
                <a:latin typeface="+mn-lt"/>
              </a:defRPr>
            </a:lvl2pPr>
            <a:lvl3pPr marL="417017" indent="-12590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4350" indent="-97334">
              <a:buFont typeface="Wingdings" pitchFamily="2" charset="2"/>
              <a:buChar char=""/>
              <a:defRPr>
                <a:latin typeface="+mn-lt"/>
              </a:defRPr>
            </a:lvl4pPr>
            <a:lvl5pPr marL="611684" indent="-9733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02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4573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267" indent="0">
              <a:buNone/>
              <a:defRPr sz="1125"/>
            </a:lvl3pPr>
            <a:lvl4pPr marL="257175" indent="0">
              <a:buNone/>
              <a:defRPr sz="1125"/>
            </a:lvl4pPr>
            <a:lvl5pPr marL="390228" indent="0"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6076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267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52052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3"/>
            <a:ext cx="4047274" cy="1042208"/>
          </a:xfrm>
        </p:spPr>
        <p:txBody>
          <a:bodyPr>
            <a:spAutoFit/>
          </a:bodyPr>
          <a:lstStyle>
            <a:lvl1pPr marL="164306" indent="-164306">
              <a:spcBef>
                <a:spcPts val="675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894" indent="-128588">
              <a:defRPr sz="1125"/>
            </a:lvl2pPr>
            <a:lvl3pPr marL="385763" indent="-92869">
              <a:tabLst/>
              <a:defRPr sz="1125"/>
            </a:lvl3pPr>
            <a:lvl4pPr marL="485775" indent="-100013">
              <a:defRPr/>
            </a:lvl4pPr>
            <a:lvl5pPr marL="578644" indent="-9286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1262782"/>
          </a:xfrm>
        </p:spPr>
        <p:txBody>
          <a:bodyPr>
            <a:spAutoFit/>
          </a:bodyPr>
          <a:lstStyle>
            <a:lvl1pPr marL="191096" indent="-191096">
              <a:spcBef>
                <a:spcPts val="675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7188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775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8644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8656" indent="-192881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306" marR="0" lvl="0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164306" marR="0" lvl="1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64306" marR="0" lvl="2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64306" marR="0" lvl="3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64306" marR="0" lvl="4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3150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4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019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37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704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489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67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327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8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5110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886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117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189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54907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-238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01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19109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322362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449164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79537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92671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4"/>
            <a:ext cx="8366320" cy="664797"/>
          </a:xfrm>
        </p:spPr>
        <p:txBody>
          <a:bodyPr/>
          <a:lstStyle>
            <a:lvl1pPr>
              <a:defRPr sz="2700" b="0" i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Pro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92881" indent="-192881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1pPr>
            <a:lvl2pPr marL="353616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2pPr>
            <a:lvl3pPr marL="514350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3pPr>
            <a:lvl4pPr marL="642938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4pPr>
            <a:lvl5pPr marL="771525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72696607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3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9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7302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2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82175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038735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03396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042606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32924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27429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35009597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038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74502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82296369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54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9791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5677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09877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08459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70916"/>
      </p:ext>
    </p:extLst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990903279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3232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78843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6807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456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8" y="2357943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35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863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D2421F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40622715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162538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020738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332999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668257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56068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83171894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4347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30039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73540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68625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9575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01266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319762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36625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57846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68038522"/>
      </p:ext>
    </p:extLst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7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7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4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264342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19513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65661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233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4855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1097831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2414115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739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7" y="2357941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3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9164"/>
      </p:ext>
    </p:extLst>
  </p:cSld>
  <p:clrMapOvr>
    <a:masterClrMapping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solidFill>
                  <a:srgbClr val="D2421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7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6314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25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240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solidFill>
                  <a:srgbClr val="D2421F"/>
                </a:soli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solidFill>
                  <a:srgbClr val="D2421F"/>
                </a:soli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721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4643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6874"/>
      </p:ext>
    </p:extLst>
  </p:cSld>
  <p:clrMapOvr>
    <a:masterClrMapping/>
  </p:clrMapOvr>
  <p:transition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6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724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391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88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850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183306" y="6358568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2529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2011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6022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5718"/>
      </p:ext>
    </p:extLst>
  </p:cSld>
  <p:clrMapOvr>
    <a:masterClrMapping/>
  </p:clrMapOvr>
  <p:transition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43486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D2421F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195189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5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  <a:extLst/>
          </a:lstStyle>
          <a:p>
            <a:r>
              <a:rPr kumimoji="0" lang="en-US" dirty="0"/>
              <a:t>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56792"/>
            <a:ext cx="8147248" cy="4699904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1pPr>
            <a:lvl2pPr marL="749808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 marL="987552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87886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4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3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070665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22787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97753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5152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9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010711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83450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971402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074283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625172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91662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  <a:prstGeom prst="rect">
            <a:avLst/>
          </a:prstGeo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627427137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28519" y="5178084"/>
            <a:ext cx="3515226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3" y="6160223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6743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2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95415" y="5862184"/>
            <a:ext cx="868506" cy="84005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0127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8662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0986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1098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285"/>
      </p:ext>
    </p:extLst>
  </p:cSld>
  <p:clrMapOvr>
    <a:masterClrMapping/>
  </p:clrMapOvr>
  <p:transition>
    <p:fade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8296"/>
      </p:ext>
    </p:extLst>
  </p:cSld>
  <p:clrMapOvr>
    <a:masterClrMapping/>
  </p:clrMapOvr>
  <p:transition>
    <p:fade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3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4320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81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547477463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2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5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4904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80371460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3" y="6160223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096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580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0486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580891"/>
      </p:ext>
    </p:extLst>
  </p:cSld>
  <p:clrMapOvr>
    <a:masterClrMapping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8751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49627702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tx2"/>
                </a:soli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31342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63584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5" y="5129216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463043"/>
      </p:ext>
    </p:extLst>
  </p:cSld>
  <p:clrMapOvr>
    <a:masterClrMapping/>
  </p:clrMapOvr>
  <p:transition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4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095225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908534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32009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840995"/>
      </p:ext>
    </p:extLst>
  </p:cSld>
  <p:clrMapOvr>
    <a:masterClrMapping/>
  </p:clrMapOvr>
  <p:transition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556627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13906"/>
      </p:ext>
    </p:extLst>
  </p:cSld>
  <p:clrMapOvr>
    <a:masterClrMapping/>
  </p:clrMapOvr>
  <p:transition>
    <p:fade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03275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8791246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80451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545136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64399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10347618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259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70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608773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84514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42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71994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23502801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solidFill>
                  <a:srgbClr val="D2421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6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86334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7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70740"/>
      </p:ext>
    </p:extLst>
  </p:cSld>
  <p:clrMapOvr>
    <a:masterClrMapping/>
  </p:clrMapOvr>
  <p:transition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119952"/>
      </p:ext>
    </p:extLst>
  </p:cSld>
  <p:clrMapOvr>
    <a:masterClrMapping/>
  </p:clrMapOvr>
  <p:transition>
    <p:fade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96414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56492"/>
      </p:ext>
    </p:extLst>
  </p:cSld>
  <p:clrMapOvr>
    <a:masterClrMapping/>
  </p:clrMapOvr>
  <p:transition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467995"/>
      </p:ext>
    </p:extLst>
  </p:cSld>
  <p:clrMapOvr>
    <a:masterClrMapping/>
  </p:clrMapOvr>
  <p:transition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92134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77403"/>
      </p:ext>
    </p:extLst>
  </p:cSld>
  <p:clrMapOvr>
    <a:masterClrMapping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64145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198111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23483"/>
      </p:ext>
    </p:extLst>
  </p:cSld>
  <p:clrMapOvr>
    <a:masterClrMapping/>
  </p:clrMapOvr>
  <p:transition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48958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9783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14347712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3290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731322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615988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729475"/>
      </p:ext>
    </p:extLst>
  </p:cSld>
  <p:clrMapOvr>
    <a:masterClrMapping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87236"/>
      </p:ext>
    </p:extLst>
  </p:cSld>
  <p:clrMapOvr>
    <a:masterClrMapping/>
  </p:clrMapOvr>
  <p:transition>
    <p:fade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12791660"/>
      </p:ext>
    </p:extLst>
  </p:cSld>
  <p:clrMapOvr>
    <a:masterClrMapping/>
  </p:clrMapOvr>
  <p:transition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5" y="228603"/>
            <a:ext cx="8363939" cy="4959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5" y="1447799"/>
            <a:ext cx="8363939" cy="62799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597"/>
              </a:spcAft>
              <a:buNone/>
              <a:defRPr sz="2653" spc="-67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266"/>
              </a:spcAft>
              <a:buNone/>
              <a:defRPr sz="1326" spc="-33" baseline="0"/>
            </a:lvl2pPr>
            <a:lvl3pPr marL="0" indent="0">
              <a:spcBef>
                <a:spcPts val="0"/>
              </a:spcBef>
              <a:spcAft>
                <a:spcPts val="266"/>
              </a:spcAft>
              <a:buNone/>
              <a:defRPr sz="1326"/>
            </a:lvl3pPr>
            <a:lvl4pPr marL="0" indent="0">
              <a:spcBef>
                <a:spcPts val="0"/>
              </a:spcBef>
              <a:spcAft>
                <a:spcPts val="266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266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720585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7757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5" y="228603"/>
            <a:ext cx="8363939" cy="4959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5" y="1447801"/>
            <a:ext cx="8363939" cy="1326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5077"/>
      </p:ext>
    </p:extLst>
  </p:cSld>
  <p:clrMapOvr>
    <a:masterClrMapping/>
  </p:clrMapOvr>
  <p:transition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5" y="1447801"/>
            <a:ext cx="8363939" cy="132651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79170"/>
      </p:ext>
    </p:extLst>
  </p:cSld>
  <p:clrMapOvr>
    <a:masterClrMapping/>
  </p:clrMapOvr>
  <p:transition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3403"/>
      </p:ext>
    </p:extLst>
  </p:cSld>
  <p:clrMapOvr>
    <a:masterClrMapping/>
  </p:clrMapOvr>
  <p:transition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757949"/>
      </p:ext>
    </p:extLst>
  </p:cSld>
  <p:clrMapOvr>
    <a:masterClrMapping/>
  </p:clrMapOvr>
  <p:transition>
    <p:fade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5" y="1447800"/>
            <a:ext cx="8363939" cy="132651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69259"/>
      </p:ext>
    </p:extLst>
  </p:cSld>
  <p:clrMapOvr>
    <a:masterClrMapping/>
  </p:clrMapOvr>
  <p:transition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5" y="1447800"/>
            <a:ext cx="8363939" cy="132651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33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558277"/>
      </p:ext>
    </p:extLst>
  </p:cSld>
  <p:clrMapOvr>
    <a:masterClrMapping/>
  </p:clrMapOvr>
  <p:transition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702825" y="4961890"/>
            <a:ext cx="4040918" cy="1398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904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1" y="6141750"/>
            <a:ext cx="1587087" cy="54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5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239650"/>
      </p:ext>
    </p:extLst>
  </p:cSld>
  <p:clrMapOvr>
    <a:masterClrMapping/>
  </p:clrMapOvr>
  <p:transition>
    <p:fade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2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0" spc="-11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6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394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640235"/>
      </p:ext>
    </p:extLst>
  </p:cSld>
  <p:clrMapOvr>
    <a:masterClrMapping/>
  </p:clrMapOvr>
  <p:transition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29666"/>
      </p:ext>
    </p:extLst>
  </p:cSld>
  <p:clrMapOvr>
    <a:masterClrMapping/>
  </p:clrMapOvr>
  <p:transition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3000"/>
            </a:lvl1pPr>
            <a:lvl2pPr marL="388144" indent="-175022">
              <a:buFont typeface="Wingdings" pitchFamily="2" charset="2"/>
              <a:buChar char=""/>
              <a:defRPr>
                <a:latin typeface="+mn-lt"/>
              </a:defRPr>
            </a:lvl2pPr>
            <a:lvl3pPr marL="556022" indent="-16787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800" indent="-129779">
              <a:buFont typeface="Wingdings" pitchFamily="2" charset="2"/>
              <a:buChar char=""/>
              <a:defRPr>
                <a:latin typeface="+mn-lt"/>
              </a:defRPr>
            </a:lvl4pPr>
            <a:lvl5pPr marL="815579" indent="-129779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29019"/>
      </p:ext>
    </p:extLst>
  </p:cSld>
  <p:clrMapOvr>
    <a:masterClrMapping/>
  </p:clrMapOvr>
  <p:transition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22" indent="0">
              <a:buNone/>
              <a:defRPr sz="1500"/>
            </a:lvl3pPr>
            <a:lvl4pPr marL="342900" indent="0">
              <a:buNone/>
              <a:defRPr sz="1500"/>
            </a:lvl4pPr>
            <a:lvl5pPr marL="520304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9117"/>
      </p:ext>
    </p:extLst>
  </p:cSld>
  <p:clrMapOvr>
    <a:masterClrMapping/>
  </p:clrMapOvr>
  <p:transition>
    <p:fade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2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80024"/>
      </p:ext>
    </p:extLst>
  </p:cSld>
  <p:clrMapOvr>
    <a:masterClrMapping/>
  </p:clrMapOvr>
  <p:transition>
    <p:fade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2"/>
            <a:ext cx="4047274" cy="1763560"/>
          </a:xfrm>
        </p:spPr>
        <p:txBody>
          <a:bodyPr>
            <a:spAutoFit/>
          </a:bodyPr>
          <a:lstStyle>
            <a:lvl1pPr marL="219075" indent="-219075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525" indent="-171450">
              <a:defRPr sz="1500"/>
            </a:lvl2pPr>
            <a:lvl3pPr marL="514350" indent="-123825">
              <a:tabLst/>
              <a:defRPr sz="1500"/>
            </a:lvl3pPr>
            <a:lvl4pPr marL="647700" indent="-133350">
              <a:defRPr/>
            </a:lvl4pPr>
            <a:lvl5pPr marL="771525" indent="-1238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1"/>
            <a:ext cx="4047274" cy="2040559"/>
          </a:xfrm>
        </p:spPr>
        <p:txBody>
          <a:bodyPr>
            <a:spAutoFit/>
          </a:bodyPr>
          <a:lstStyle>
            <a:lvl1pPr marL="254794" indent="-254794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25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70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525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4875" indent="-257175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075" marR="0" lvl="0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19075" marR="0" lvl="1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19075" marR="0" lvl="2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19075" marR="0" lvl="3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19075" marR="0" lvl="4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6879"/>
      </p:ext>
    </p:extLst>
  </p:cSld>
  <p:clrMapOvr>
    <a:masterClrMapping/>
  </p:clrMapOvr>
  <p:transition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3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9965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067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20981337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22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9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51549"/>
      </p:ext>
    </p:extLst>
  </p:cSld>
  <p:clrMapOvr>
    <a:masterClrMapping/>
  </p:clrMapOvr>
  <p:transition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788356485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1" y="6141750"/>
            <a:ext cx="1587087" cy="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472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08292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2656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0740"/>
      </p:ext>
    </p:extLst>
  </p:cSld>
  <p:clrMapOvr>
    <a:masterClrMapping/>
  </p:clrMapOvr>
  <p:transition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932821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79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8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8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7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0434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0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488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25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70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81221396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400" y="6245490"/>
            <a:ext cx="2135187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399" y="6245490"/>
            <a:ext cx="2897188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1" y="6245490"/>
            <a:ext cx="2133203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fld id="{2F92E933-38A1-45BA-8EC3-DEDEE417EA3B}" type="slidenum">
              <a:rPr lang="en-US" smtClean="0">
                <a:solidFill>
                  <a:srgbClr val="000000"/>
                </a:solidFill>
              </a:rPr>
              <a:pPr defTabSz="68577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5687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923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8734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46463"/>
      </p:ext>
    </p:extLst>
  </p:cSld>
  <p:clrMapOvr>
    <a:masterClrMapping/>
  </p:clrMapOvr>
  <p:transition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41940"/>
      </p:ext>
    </p:extLst>
  </p:cSld>
  <p:clrMapOvr>
    <a:masterClrMapping/>
  </p:clrMapOvr>
  <p:transition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333523"/>
      </p:ext>
    </p:extLst>
  </p:cSld>
  <p:clrMapOvr>
    <a:masterClrMapping/>
  </p:clrMapOvr>
  <p:transition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45667"/>
      </p:ext>
    </p:extLst>
  </p:cSld>
  <p:clrMapOvr>
    <a:masterClrMapping/>
  </p:clrMapOvr>
  <p:transition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717891"/>
      </p:ext>
    </p:extLst>
  </p:cSld>
  <p:clrMapOvr>
    <a:masterClrMapping/>
  </p:clrMapOvr>
  <p:transition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75707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237079230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50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815981"/>
      </p:ext>
    </p:extLst>
  </p:cSld>
  <p:clrMapOvr>
    <a:masterClrMapping/>
  </p:clrMapOvr>
  <p:transition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79383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295493154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1755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28426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098357"/>
      </p:ext>
    </p:extLst>
  </p:cSld>
  <p:clrMapOvr>
    <a:masterClrMapping/>
  </p:clrMapOvr>
  <p:transition>
    <p:fade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13711"/>
      </p:ext>
    </p:extLst>
  </p:cSld>
  <p:clrMapOvr>
    <a:masterClrMapping/>
  </p:clrMapOvr>
  <p:transition>
    <p:fade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04857"/>
      </p:ext>
    </p:extLst>
  </p:cSld>
  <p:clrMapOvr>
    <a:masterClrMapping/>
  </p:clrMapOvr>
  <p:transition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916378632"/>
      </p:ext>
    </p:extLst>
  </p:cSld>
  <p:clrMapOvr>
    <a:masterClrMapping/>
  </p:clrMapOvr>
  <p:transition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752545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6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509989"/>
      </p:ext>
    </p:extLst>
  </p:cSld>
  <p:clrMapOvr>
    <a:masterClrMapping/>
  </p:clrMapOvr>
  <p:transition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5"/>
            <a:ext cx="8363938" cy="1218795"/>
          </a:xfrm>
        </p:spPr>
        <p:txBody>
          <a:bodyPr anchor="b" anchorCtr="0"/>
          <a:lstStyle>
            <a:lvl1pPr>
              <a:defRPr sz="6600" b="0" i="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075419"/>
      </p:ext>
    </p:extLst>
  </p:cSld>
  <p:clrMapOvr>
    <a:masterClrMapping/>
  </p:clrMapOvr>
  <p:transition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2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0" b="0" i="0" spc="-113">
                <a:latin typeface="+mj-lt"/>
                <a:cs typeface="Segoe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2pPr>
            <a:lvl3pPr marL="17383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3pPr>
            <a:lvl4pPr marL="34290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4pPr>
            <a:lvl5pPr marL="520304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1024"/>
      </p:ext>
    </p:extLst>
  </p:cSld>
  <p:clrMapOvr>
    <a:masterClrMapping/>
  </p:clrMapOvr>
  <p:transition>
    <p:fade/>
  </p:transition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9274"/>
      </p:ext>
    </p:extLst>
  </p:cSld>
  <p:clrMapOvr>
    <a:masterClrMapping/>
  </p:clrMapOvr>
  <p:transition>
    <p:fade/>
  </p:transition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3000"/>
            </a:lvl1pPr>
            <a:lvl2pPr marL="388144" indent="-175022">
              <a:buFont typeface="Wingdings" pitchFamily="2" charset="2"/>
              <a:buChar char=""/>
              <a:defRPr>
                <a:latin typeface="+mn-lt"/>
              </a:defRPr>
            </a:lvl2pPr>
            <a:lvl3pPr marL="556022" indent="-16787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800" indent="-129779">
              <a:buFont typeface="Wingdings" pitchFamily="2" charset="2"/>
              <a:buChar char=""/>
              <a:defRPr>
                <a:latin typeface="+mn-lt"/>
              </a:defRPr>
            </a:lvl4pPr>
            <a:lvl5pPr marL="815579" indent="-129779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68848"/>
      </p:ext>
    </p:extLst>
  </p:cSld>
  <p:clrMapOvr>
    <a:masterClrMapping/>
  </p:clrMapOvr>
  <p:transition>
    <p:fade/>
  </p:transition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22" indent="0">
              <a:buNone/>
              <a:defRPr sz="1500"/>
            </a:lvl3pPr>
            <a:lvl4pPr marL="342900" indent="0">
              <a:buNone/>
              <a:defRPr sz="1500"/>
            </a:lvl4pPr>
            <a:lvl5pPr marL="520304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3507"/>
      </p:ext>
    </p:extLst>
  </p:cSld>
  <p:clrMapOvr>
    <a:masterClrMapping/>
  </p:clrMapOvr>
  <p:transition>
    <p:fade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2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84732"/>
      </p:ext>
    </p:extLst>
  </p:cSld>
  <p:clrMapOvr>
    <a:masterClrMapping/>
  </p:clrMapOvr>
  <p:transition>
    <p:fade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2"/>
            <a:ext cx="4047274" cy="1763560"/>
          </a:xfrm>
        </p:spPr>
        <p:txBody>
          <a:bodyPr>
            <a:spAutoFit/>
          </a:bodyPr>
          <a:lstStyle>
            <a:lvl1pPr marL="219075" indent="-219075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525" indent="-171450">
              <a:defRPr sz="1500"/>
            </a:lvl2pPr>
            <a:lvl3pPr marL="514350" indent="-123825">
              <a:tabLst/>
              <a:defRPr sz="1500"/>
            </a:lvl3pPr>
            <a:lvl4pPr marL="647700" indent="-133350">
              <a:defRPr/>
            </a:lvl4pPr>
            <a:lvl5pPr marL="771525" indent="-1238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1"/>
            <a:ext cx="4047274" cy="2040559"/>
          </a:xfrm>
        </p:spPr>
        <p:txBody>
          <a:bodyPr>
            <a:spAutoFit/>
          </a:bodyPr>
          <a:lstStyle>
            <a:lvl1pPr marL="254794" indent="-254794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25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70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525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4875" indent="-257175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075" marR="0" lvl="0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19075" marR="0" lvl="1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19075" marR="0" lvl="2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19075" marR="0" lvl="3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19075" marR="0" lvl="4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1053"/>
      </p:ext>
    </p:extLst>
  </p:cSld>
  <p:clrMapOvr>
    <a:masterClrMapping/>
  </p:clrMapOvr>
  <p:transition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3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17441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18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  <a:prstGeom prst="rect">
            <a:avLst/>
          </a:prstGeo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80920037"/>
      </p:ext>
    </p:extLst>
  </p:cSld>
  <p:clrMapOvr>
    <a:masterClrMapping/>
  </p:clrMapOvr>
  <p:transition>
    <p:fade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4531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52286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018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7612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146964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860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1050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1662"/>
      </p:ext>
    </p:extLst>
  </p:cSld>
  <p:clrMapOvr>
    <a:masterClrMapping/>
  </p:clrMapOvr>
  <p:transition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8065"/>
      </p:ext>
    </p:extLst>
  </p:cSld>
  <p:clrMapOvr>
    <a:masterClrMapping/>
  </p:clrMapOvr>
  <p:transition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-238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254794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42981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598885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77271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1098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28519" y="5178086"/>
            <a:ext cx="3515226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0" cy="664797"/>
          </a:xfrm>
        </p:spPr>
        <p:txBody>
          <a:bodyPr/>
          <a:lstStyle>
            <a:lvl1pPr>
              <a:defRPr sz="3600" b="0" i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Pro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1pPr>
            <a:lvl2pPr marL="471488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2pPr>
            <a:lvl3pPr marL="685800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3pPr>
            <a:lvl4pPr marL="85725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4pPr>
            <a:lvl5pPr marL="102870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751641447"/>
      </p:ext>
    </p:extLst>
  </p:cSld>
  <p:clrMapOvr>
    <a:masterClrMapping/>
  </p:clrMapOvr>
  <p:transition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4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6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66973"/>
      </p:ext>
    </p:extLst>
  </p:cSld>
  <p:clrMapOvr>
    <a:masterClrMapping/>
  </p:clrMapOvr>
  <p:transition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079289"/>
      </p:ext>
    </p:extLst>
  </p:cSld>
  <p:clrMapOvr>
    <a:masterClrMapping/>
  </p:clrMapOvr>
  <p:transition>
    <p:fade/>
  </p:transition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375728"/>
      </p:ext>
    </p:extLst>
  </p:cSld>
  <p:clrMapOvr>
    <a:masterClrMapping/>
  </p:clrMapOvr>
  <p:transition>
    <p:fade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44869"/>
      </p:ext>
    </p:extLst>
  </p:cSld>
  <p:clrMapOvr>
    <a:masterClrMapping/>
  </p:clrMapOvr>
  <p:transition>
    <p:fade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24734"/>
      </p:ext>
    </p:extLst>
  </p:cSld>
  <p:clrMapOvr>
    <a:masterClrMapping/>
  </p:clrMapOvr>
  <p:transition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3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96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4" y="6160225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3913"/>
      </p:ext>
    </p:extLst>
  </p:cSld>
  <p:clrMapOvr>
    <a:masterClrMapping/>
  </p:clrMapOvr>
  <p:transition>
    <p:fade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573876393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627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4017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481213474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56283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075484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605938"/>
      </p:ext>
    </p:extLst>
  </p:cSld>
  <p:clrMapOvr>
    <a:masterClrMapping/>
  </p:clrMapOvr>
  <p:transition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49021"/>
      </p:ext>
    </p:extLst>
  </p:cSld>
  <p:clrMapOvr>
    <a:masterClrMapping/>
  </p:clrMapOvr>
  <p:transition>
    <p:fade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13921"/>
      </p:ext>
    </p:extLst>
  </p:cSld>
  <p:clrMapOvr>
    <a:masterClrMapping/>
  </p:clrMapOvr>
  <p:transition>
    <p:fade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6019134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7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10307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95415" y="5862186"/>
            <a:ext cx="868506" cy="84005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982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3461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906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0397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5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9251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5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3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89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367191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96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548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230666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4" y="6160225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2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925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69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90642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78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931067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079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3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8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91287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4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3474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6070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2631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758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73962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1807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solidFill>
                  <a:srgbClr val="D2421F"/>
                </a:soli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solidFill>
                  <a:srgbClr val="D2421F"/>
                </a:soli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8525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177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5835100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6472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2647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1899713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168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0965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30263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3454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6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05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763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6610790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0588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689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7401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9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23319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138622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87207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5657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4412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91274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266974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4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4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22539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228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9177749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4395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57849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7777151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557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03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79.xml"/><Relationship Id="rId21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10.xml"/><Relationship Id="rId1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00.xml"/><Relationship Id="rId21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9.xml"/><Relationship Id="rId17" Type="http://schemas.openxmlformats.org/officeDocument/2006/relationships/slideLayout" Target="../slideLayouts/slideLayout214.xml"/><Relationship Id="rId2" Type="http://schemas.openxmlformats.org/officeDocument/2006/relationships/slideLayout" Target="../slideLayouts/slideLayout199.xml"/><Relationship Id="rId16" Type="http://schemas.openxmlformats.org/officeDocument/2006/relationships/slideLayout" Target="../slideLayouts/slideLayout213.xml"/><Relationship Id="rId20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12.xml"/><Relationship Id="rId23" Type="http://schemas.openxmlformats.org/officeDocument/2006/relationships/theme" Target="../theme/theme11.xml"/><Relationship Id="rId10" Type="http://schemas.openxmlformats.org/officeDocument/2006/relationships/slideLayout" Target="../slideLayouts/slideLayout207.xml"/><Relationship Id="rId19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Relationship Id="rId14" Type="http://schemas.openxmlformats.org/officeDocument/2006/relationships/slideLayout" Target="../slideLayouts/slideLayout211.xml"/><Relationship Id="rId22" Type="http://schemas.openxmlformats.org/officeDocument/2006/relationships/slideLayout" Target="../slideLayouts/slideLayout2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32.xml"/><Relationship Id="rId1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2.xml"/><Relationship Id="rId21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31.xml"/><Relationship Id="rId17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35.xml"/><Relationship Id="rId20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29.xml"/><Relationship Id="rId19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Relationship Id="rId14" Type="http://schemas.openxmlformats.org/officeDocument/2006/relationships/slideLayout" Target="../slideLayouts/slideLayout233.xml"/><Relationship Id="rId2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59.xml"/><Relationship Id="rId21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0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266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slideLayout" Target="../slideLayouts/slideLayout291.xml"/><Relationship Id="rId18" Type="http://schemas.openxmlformats.org/officeDocument/2006/relationships/slideLayout" Target="../slideLayouts/slideLayout296.xml"/><Relationship Id="rId3" Type="http://schemas.openxmlformats.org/officeDocument/2006/relationships/slideLayout" Target="../slideLayouts/slideLayout281.xml"/><Relationship Id="rId21" Type="http://schemas.openxmlformats.org/officeDocument/2006/relationships/theme" Target="../theme/theme15.xml"/><Relationship Id="rId7" Type="http://schemas.openxmlformats.org/officeDocument/2006/relationships/slideLayout" Target="../slideLayouts/slideLayout285.xml"/><Relationship Id="rId12" Type="http://schemas.openxmlformats.org/officeDocument/2006/relationships/slideLayout" Target="../slideLayouts/slideLayout290.xml"/><Relationship Id="rId17" Type="http://schemas.openxmlformats.org/officeDocument/2006/relationships/slideLayout" Target="../slideLayouts/slideLayout295.xml"/><Relationship Id="rId2" Type="http://schemas.openxmlformats.org/officeDocument/2006/relationships/slideLayout" Target="../slideLayouts/slideLayout280.xml"/><Relationship Id="rId16" Type="http://schemas.openxmlformats.org/officeDocument/2006/relationships/slideLayout" Target="../slideLayouts/slideLayout294.xml"/><Relationship Id="rId20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88.xml"/><Relationship Id="rId19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Relationship Id="rId14" Type="http://schemas.openxmlformats.org/officeDocument/2006/relationships/slideLayout" Target="../slideLayouts/slideLayout29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slideLayout" Target="../slideLayouts/slideLayout311.xml"/><Relationship Id="rId1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01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05.xml"/><Relationship Id="rId12" Type="http://schemas.openxmlformats.org/officeDocument/2006/relationships/slideLayout" Target="../slideLayouts/slideLayout310.xml"/><Relationship Id="rId17" Type="http://schemas.openxmlformats.org/officeDocument/2006/relationships/slideLayout" Target="../slideLayouts/slideLayout315.xml"/><Relationship Id="rId2" Type="http://schemas.openxmlformats.org/officeDocument/2006/relationships/slideLayout" Target="../slideLayouts/slideLayout300.xml"/><Relationship Id="rId16" Type="http://schemas.openxmlformats.org/officeDocument/2006/relationships/slideLayout" Target="../slideLayouts/slideLayout314.xml"/><Relationship Id="rId2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08.xml"/><Relationship Id="rId19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slideLayout" Target="../slideLayouts/slideLayout31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3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5.xml"/><Relationship Id="rId2" Type="http://schemas.openxmlformats.org/officeDocument/2006/relationships/slideLayout" Target="../slideLayouts/slideLayout320.xml"/><Relationship Id="rId1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2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3.xml"/><Relationship Id="rId13" Type="http://schemas.openxmlformats.org/officeDocument/2006/relationships/slideLayout" Target="../slideLayouts/slideLayout338.xml"/><Relationship Id="rId18" Type="http://schemas.openxmlformats.org/officeDocument/2006/relationships/slideLayout" Target="../slideLayouts/slideLayout343.xml"/><Relationship Id="rId3" Type="http://schemas.openxmlformats.org/officeDocument/2006/relationships/slideLayout" Target="../slideLayouts/slideLayout328.xml"/><Relationship Id="rId21" Type="http://schemas.openxmlformats.org/officeDocument/2006/relationships/slideLayout" Target="../slideLayouts/slideLayout346.xml"/><Relationship Id="rId7" Type="http://schemas.openxmlformats.org/officeDocument/2006/relationships/slideLayout" Target="../slideLayouts/slideLayout332.xml"/><Relationship Id="rId12" Type="http://schemas.openxmlformats.org/officeDocument/2006/relationships/slideLayout" Target="../slideLayouts/slideLayout337.xml"/><Relationship Id="rId17" Type="http://schemas.openxmlformats.org/officeDocument/2006/relationships/slideLayout" Target="../slideLayouts/slideLayout342.xml"/><Relationship Id="rId25" Type="http://schemas.openxmlformats.org/officeDocument/2006/relationships/theme" Target="../theme/theme18.xml"/><Relationship Id="rId2" Type="http://schemas.openxmlformats.org/officeDocument/2006/relationships/slideLayout" Target="../slideLayouts/slideLayout327.xml"/><Relationship Id="rId16" Type="http://schemas.openxmlformats.org/officeDocument/2006/relationships/slideLayout" Target="../slideLayouts/slideLayout341.xml"/><Relationship Id="rId20" Type="http://schemas.openxmlformats.org/officeDocument/2006/relationships/slideLayout" Target="../slideLayouts/slideLayout345.xml"/><Relationship Id="rId1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31.xml"/><Relationship Id="rId11" Type="http://schemas.openxmlformats.org/officeDocument/2006/relationships/slideLayout" Target="../slideLayouts/slideLayout336.xml"/><Relationship Id="rId24" Type="http://schemas.openxmlformats.org/officeDocument/2006/relationships/slideLayout" Target="../slideLayouts/slideLayout349.xml"/><Relationship Id="rId5" Type="http://schemas.openxmlformats.org/officeDocument/2006/relationships/slideLayout" Target="../slideLayouts/slideLayout330.xml"/><Relationship Id="rId15" Type="http://schemas.openxmlformats.org/officeDocument/2006/relationships/slideLayout" Target="../slideLayouts/slideLayout340.xml"/><Relationship Id="rId23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5.xml"/><Relationship Id="rId19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29.xml"/><Relationship Id="rId9" Type="http://schemas.openxmlformats.org/officeDocument/2006/relationships/slideLayout" Target="../slideLayouts/slideLayout334.xml"/><Relationship Id="rId14" Type="http://schemas.openxmlformats.org/officeDocument/2006/relationships/slideLayout" Target="../slideLayouts/slideLayout339.xml"/><Relationship Id="rId22" Type="http://schemas.openxmlformats.org/officeDocument/2006/relationships/slideLayout" Target="../slideLayouts/slideLayout347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7.xml"/><Relationship Id="rId13" Type="http://schemas.openxmlformats.org/officeDocument/2006/relationships/slideLayout" Target="../slideLayouts/slideLayout362.xml"/><Relationship Id="rId18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52.xml"/><Relationship Id="rId7" Type="http://schemas.openxmlformats.org/officeDocument/2006/relationships/slideLayout" Target="../slideLayouts/slideLayout356.xml"/><Relationship Id="rId12" Type="http://schemas.openxmlformats.org/officeDocument/2006/relationships/slideLayout" Target="../slideLayouts/slideLayout361.xml"/><Relationship Id="rId17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51.xml"/><Relationship Id="rId16" Type="http://schemas.openxmlformats.org/officeDocument/2006/relationships/slideLayout" Target="../slideLayouts/slideLayout365.xml"/><Relationship Id="rId20" Type="http://schemas.openxmlformats.org/officeDocument/2006/relationships/theme" Target="../theme/theme19.xml"/><Relationship Id="rId1" Type="http://schemas.openxmlformats.org/officeDocument/2006/relationships/slideLayout" Target="../slideLayouts/slideLayout350.xml"/><Relationship Id="rId6" Type="http://schemas.openxmlformats.org/officeDocument/2006/relationships/slideLayout" Target="../slideLayouts/slideLayout355.xml"/><Relationship Id="rId11" Type="http://schemas.openxmlformats.org/officeDocument/2006/relationships/slideLayout" Target="../slideLayouts/slideLayout360.xml"/><Relationship Id="rId5" Type="http://schemas.openxmlformats.org/officeDocument/2006/relationships/slideLayout" Target="../slideLayouts/slideLayout354.xml"/><Relationship Id="rId15" Type="http://schemas.openxmlformats.org/officeDocument/2006/relationships/slideLayout" Target="../slideLayouts/slideLayout364.xml"/><Relationship Id="rId10" Type="http://schemas.openxmlformats.org/officeDocument/2006/relationships/slideLayout" Target="../slideLayouts/slideLayout359.xml"/><Relationship Id="rId19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53.xml"/><Relationship Id="rId9" Type="http://schemas.openxmlformats.org/officeDocument/2006/relationships/slideLayout" Target="../slideLayouts/slideLayout358.xml"/><Relationship Id="rId14" Type="http://schemas.openxmlformats.org/officeDocument/2006/relationships/slideLayout" Target="../slideLayouts/slideLayout3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6.xml"/><Relationship Id="rId13" Type="http://schemas.openxmlformats.org/officeDocument/2006/relationships/slideLayout" Target="../slideLayouts/slideLayout381.xml"/><Relationship Id="rId18" Type="http://schemas.openxmlformats.org/officeDocument/2006/relationships/slideLayout" Target="../slideLayouts/slideLayout386.xml"/><Relationship Id="rId3" Type="http://schemas.openxmlformats.org/officeDocument/2006/relationships/slideLayout" Target="../slideLayouts/slideLayout371.xml"/><Relationship Id="rId21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75.xml"/><Relationship Id="rId12" Type="http://schemas.openxmlformats.org/officeDocument/2006/relationships/slideLayout" Target="../slideLayouts/slideLayout380.xml"/><Relationship Id="rId17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70.xml"/><Relationship Id="rId16" Type="http://schemas.openxmlformats.org/officeDocument/2006/relationships/slideLayout" Target="../slideLayouts/slideLayout384.xml"/><Relationship Id="rId20" Type="http://schemas.openxmlformats.org/officeDocument/2006/relationships/slideLayout" Target="../slideLayouts/slideLayout388.xml"/><Relationship Id="rId1" Type="http://schemas.openxmlformats.org/officeDocument/2006/relationships/slideLayout" Target="../slideLayouts/slideLayout369.xml"/><Relationship Id="rId6" Type="http://schemas.openxmlformats.org/officeDocument/2006/relationships/slideLayout" Target="../slideLayouts/slideLayout374.xml"/><Relationship Id="rId11" Type="http://schemas.openxmlformats.org/officeDocument/2006/relationships/slideLayout" Target="../slideLayouts/slideLayout379.xml"/><Relationship Id="rId24" Type="http://schemas.openxmlformats.org/officeDocument/2006/relationships/theme" Target="../theme/theme20.xml"/><Relationship Id="rId5" Type="http://schemas.openxmlformats.org/officeDocument/2006/relationships/slideLayout" Target="../slideLayouts/slideLayout373.xml"/><Relationship Id="rId15" Type="http://schemas.openxmlformats.org/officeDocument/2006/relationships/slideLayout" Target="../slideLayouts/slideLayout383.xml"/><Relationship Id="rId23" Type="http://schemas.openxmlformats.org/officeDocument/2006/relationships/slideLayout" Target="../slideLayouts/slideLayout391.xml"/><Relationship Id="rId10" Type="http://schemas.openxmlformats.org/officeDocument/2006/relationships/slideLayout" Target="../slideLayouts/slideLayout378.xml"/><Relationship Id="rId19" Type="http://schemas.openxmlformats.org/officeDocument/2006/relationships/slideLayout" Target="../slideLayouts/slideLayout387.xml"/><Relationship Id="rId4" Type="http://schemas.openxmlformats.org/officeDocument/2006/relationships/slideLayout" Target="../slideLayouts/slideLayout372.xml"/><Relationship Id="rId9" Type="http://schemas.openxmlformats.org/officeDocument/2006/relationships/slideLayout" Target="../slideLayouts/slideLayout377.xml"/><Relationship Id="rId14" Type="http://schemas.openxmlformats.org/officeDocument/2006/relationships/slideLayout" Target="../slideLayouts/slideLayout382.xml"/><Relationship Id="rId22" Type="http://schemas.openxmlformats.org/officeDocument/2006/relationships/slideLayout" Target="../slideLayouts/slideLayout39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9.xml"/><Relationship Id="rId13" Type="http://schemas.openxmlformats.org/officeDocument/2006/relationships/slideLayout" Target="../slideLayouts/slideLayout404.xml"/><Relationship Id="rId18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394.xml"/><Relationship Id="rId7" Type="http://schemas.openxmlformats.org/officeDocument/2006/relationships/slideLayout" Target="../slideLayouts/slideLayout398.xml"/><Relationship Id="rId12" Type="http://schemas.openxmlformats.org/officeDocument/2006/relationships/slideLayout" Target="../slideLayouts/slideLayout403.xml"/><Relationship Id="rId17" Type="http://schemas.openxmlformats.org/officeDocument/2006/relationships/slideLayout" Target="../slideLayouts/slideLayout408.xml"/><Relationship Id="rId2" Type="http://schemas.openxmlformats.org/officeDocument/2006/relationships/slideLayout" Target="../slideLayouts/slideLayout393.xml"/><Relationship Id="rId16" Type="http://schemas.openxmlformats.org/officeDocument/2006/relationships/slideLayout" Target="../slideLayouts/slideLayout407.xml"/><Relationship Id="rId20" Type="http://schemas.openxmlformats.org/officeDocument/2006/relationships/theme" Target="../theme/theme21.xml"/><Relationship Id="rId1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7.xml"/><Relationship Id="rId11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396.xml"/><Relationship Id="rId15" Type="http://schemas.openxmlformats.org/officeDocument/2006/relationships/slideLayout" Target="../slideLayouts/slideLayout406.xml"/><Relationship Id="rId10" Type="http://schemas.openxmlformats.org/officeDocument/2006/relationships/slideLayout" Target="../slideLayouts/slideLayout401.xml"/><Relationship Id="rId19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395.xml"/><Relationship Id="rId9" Type="http://schemas.openxmlformats.org/officeDocument/2006/relationships/slideLayout" Target="../slideLayouts/slideLayout400.xml"/><Relationship Id="rId14" Type="http://schemas.openxmlformats.org/officeDocument/2006/relationships/slideLayout" Target="../slideLayouts/slideLayout40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5" Type="http://schemas.openxmlformats.org/officeDocument/2006/relationships/theme" Target="../theme/theme7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2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23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Relationship Id="rId22" Type="http://schemas.openxmlformats.org/officeDocument/2006/relationships/slideLayout" Target="../slideLayouts/slideLayout13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1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50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44.xml"/><Relationship Id="rId19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theme" Target="../theme/theme9.xml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>
    <p:fade/>
  </p:transition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solidFill>
            <a:srgbClr val="D2421F"/>
          </a:soli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82" r:id="rId19"/>
    <p:sldLayoutId id="2147483983" r:id="rId20"/>
    <p:sldLayoutId id="2147483984" r:id="rId21"/>
  </p:sldLayoutIdLst>
  <p:transition>
    <p:fade/>
  </p:transition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3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</p:sldLayoutIdLst>
  <p:transition>
    <p:fade/>
  </p:transition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  <p:sldLayoutId id="2147484034" r:id="rId20"/>
    <p:sldLayoutId id="2147484036" r:id="rId21"/>
  </p:sldLayoutIdLst>
  <p:transition>
    <p:fade/>
  </p:transition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rgbClr val="D2421F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82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</p:sldLayoutIdLst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7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</p:sldLayoutIdLst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  <p:sldLayoutId id="2147484113" r:id="rId19"/>
    <p:sldLayoutId id="2147484114" r:id="rId20"/>
  </p:sldLayoutIdLst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  <p:sldLayoutId id="2147484135" r:id="rId20"/>
  </p:sldLayoutIdLst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5" y="228601"/>
            <a:ext cx="8363939" cy="4959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1"/>
            <a:ext cx="8363937" cy="1326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</p:sldLayoutIdLst>
  <p:transition>
    <p:fade/>
  </p:transition>
  <p:txStyles>
    <p:titleStyle>
      <a:lvl1pPr algn="l" defTabSz="606305" rtl="0" eaLnBrk="1" latinLnBrk="0" hangingPunct="1">
        <a:lnSpc>
          <a:spcPct val="90000"/>
        </a:lnSpc>
        <a:spcBef>
          <a:spcPct val="0"/>
        </a:spcBef>
        <a:buNone/>
        <a:defRPr lang="en-US" sz="3581" b="0" kern="1200" cap="none" spc="-67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29478" indent="-229478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17904" indent="-18842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17904" algn="l"/>
        </a:tabLst>
        <a:defRPr sz="185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06329" indent="-18842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9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983180" indent="-148424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06329" algn="l"/>
        </a:tabLst>
        <a:defRPr sz="132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135815" indent="-15263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32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667339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1970490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273643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576795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1pPr>
      <a:lvl2pPr marL="303153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2pPr>
      <a:lvl3pPr marL="606305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3pPr>
      <a:lvl4pPr marL="909457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4pPr>
      <a:lvl5pPr marL="121261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5pPr>
      <a:lvl6pPr marL="1515762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6pPr>
      <a:lvl7pPr marL="1818914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7pPr>
      <a:lvl8pPr marL="2122067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8pPr>
      <a:lvl9pPr marL="242522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2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  <p:sldLayoutId id="2147484204" r:id="rId18"/>
    <p:sldLayoutId id="2147484205" r:id="rId19"/>
    <p:sldLayoutId id="2147484206" r:id="rId20"/>
    <p:sldLayoutId id="2147484207" r:id="rId21"/>
    <p:sldLayoutId id="2147484208" r:id="rId22"/>
    <p:sldLayoutId id="2147484209" r:id="rId23"/>
    <p:sldLayoutId id="2147484210" r:id="rId24"/>
  </p:sldLayoutIdLst>
  <p:transition>
    <p:fade/>
  </p:transition>
  <p:hf hdr="0" ftr="0" dt="0"/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4050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794" marR="0" indent="-254794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816" marR="0" indent="-175022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8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885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716" marR="0" indent="-173831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17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1785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0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  <p:sldLayoutId id="2147484229" r:id="rId18"/>
    <p:sldLayoutId id="2147484230" r:id="rId19"/>
  </p:sldLayoutIdLst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3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ransition>
    <p:fade/>
  </p:transition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2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bg2"/>
                </a:solidFill>
                <a:latin typeface="+mj-lt"/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  <p:sldLayoutId id="2147484290" r:id="rId21"/>
    <p:sldLayoutId id="2147484291" r:id="rId22"/>
    <p:sldLayoutId id="2147484292" r:id="rId23"/>
  </p:sldLayoutIdLst>
  <p:transition>
    <p:fade/>
  </p:transition>
  <p:hf hdr="0" ftr="0" dt="0"/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Light"/>
        </a:defRPr>
      </a:lvl1pPr>
    </p:titleStyle>
    <p:bodyStyle>
      <a:lvl1pPr marL="254794" marR="0" indent="-254794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30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1pPr>
      <a:lvl2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2pPr>
      <a:lvl3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885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3pPr>
      <a:lvl4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4pPr>
      <a:lvl5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1785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4" r:id="rId12"/>
    <p:sldLayoutId id="2147484325" r:id="rId13"/>
    <p:sldLayoutId id="2147484326" r:id="rId14"/>
    <p:sldLayoutId id="2147484327" r:id="rId15"/>
    <p:sldLayoutId id="2147484328" r:id="rId16"/>
    <p:sldLayoutId id="2147484329" r:id="rId17"/>
    <p:sldLayoutId id="2147484330" r:id="rId18"/>
    <p:sldLayoutId id="2147484331" r:id="rId19"/>
  </p:sldLayoutIdLst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transition>
    <p:fade/>
  </p:transition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985" r:id="rId21"/>
    <p:sldLayoutId id="2147483986" r:id="rId22"/>
    <p:sldLayoutId id="2147483987" r:id="rId23"/>
  </p:sldLayoutIdLst>
  <p:transition>
    <p:fade/>
  </p:transition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transition>
    <p:fade/>
  </p:transition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371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447803"/>
            <a:ext cx="8363937" cy="995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</p:sldLayoutIdLst>
  <p:transition>
    <p:fade/>
  </p:transition>
  <p:txStyles>
    <p:titleStyle>
      <a:lvl1pPr algn="l" defTabSz="454729" rtl="0" eaLnBrk="1" latinLnBrk="0" hangingPunct="1">
        <a:lnSpc>
          <a:spcPct val="90000"/>
        </a:lnSpc>
        <a:spcBef>
          <a:spcPct val="0"/>
        </a:spcBef>
        <a:buNone/>
        <a:defRPr lang="en-US" sz="2686" b="0" kern="1200" cap="none" spc="-5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172109" indent="-172109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92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313428" indent="-141320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313428" algn="l"/>
        </a:tabLst>
        <a:defRPr sz="139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454747" indent="-141320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19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737385" indent="-111318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54747" algn="l"/>
        </a:tabLst>
        <a:defRPr sz="99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851861" indent="-114477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99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250504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477868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05232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1932596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1pPr>
      <a:lvl2pPr marL="227365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2pPr>
      <a:lvl3pPr marL="454729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3pPr>
      <a:lvl4pPr marL="682093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909458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136822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364186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591550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818915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</p:sldLayoutIdLst>
  <p:transition>
    <p:fade/>
  </p:transition>
  <p:hf hdr="0" ftr="0" dt="0"/>
  <p:txStyles>
    <p:titleStyle>
      <a:lvl1pPr algn="l" defTabSz="514329" rtl="0" eaLnBrk="1" latinLnBrk="0" hangingPunct="1">
        <a:lnSpc>
          <a:spcPct val="90000"/>
        </a:lnSpc>
        <a:spcBef>
          <a:spcPct val="0"/>
        </a:spcBef>
        <a:buNone/>
        <a:defRPr lang="en-US" sz="3038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1096" marR="0" indent="-191096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2362" marR="0" indent="-131267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9164" marR="0" indent="-126802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9164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9537" marR="0" indent="-130373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6339" marR="0" indent="-126802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6339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4406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35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5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5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3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</p:sldLayoutIdLst>
  <p:transition>
    <p:fade/>
  </p:transition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 sz="788" b="0" i="0">
                <a:solidFill>
                  <a:schemeClr val="bg2"/>
                </a:solidFill>
                <a:latin typeface="+mj-lt"/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</p:sldLayoutIdLst>
  <p:transition>
    <p:fade/>
  </p:transition>
  <p:hf hdr="0" ftr="0" dt="0"/>
  <p:txStyles>
    <p:titleStyle>
      <a:lvl1pPr algn="l" defTabSz="514329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Light"/>
        </a:defRPr>
      </a:lvl1pPr>
    </p:titleStyle>
    <p:bodyStyle>
      <a:lvl1pPr marL="191096" marR="0" indent="-191096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250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1pPr>
      <a:lvl2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2pPr>
      <a:lvl3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9164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3pPr>
      <a:lvl4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4pPr>
      <a:lvl5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6339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5pPr>
      <a:lvl6pPr marL="1414406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35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5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5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3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3" y="182881"/>
            <a:ext cx="7680340" cy="1021080"/>
          </a:xfrm>
        </p:spPr>
        <p:txBody>
          <a:bodyPr/>
          <a:lstStyle/>
          <a:p>
            <a:r>
              <a:rPr lang="en-AU" dirty="0"/>
              <a:t>Microsoft’s TypeScript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1AF532-9E16-E348-AED6-D2608E380A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413" y="1642334"/>
            <a:ext cx="7680340" cy="25029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TypeScript?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Comparison With TypeScript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372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2658D-7E4F-944C-8D87-DFDC6192360F}"/>
              </a:ext>
            </a:extLst>
          </p:cNvPr>
          <p:cNvSpPr/>
          <p:nvPr/>
        </p:nvSpPr>
        <p:spPr>
          <a:xfrm>
            <a:off x="389437" y="976499"/>
            <a:ext cx="777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6938E-85B0-7844-AAB7-EB3D9CAA0764}"/>
              </a:ext>
            </a:extLst>
          </p:cNvPr>
          <p:cNvSpPr/>
          <p:nvPr/>
        </p:nvSpPr>
        <p:spPr>
          <a:xfrm>
            <a:off x="389437" y="1253498"/>
            <a:ext cx="2830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TypeScript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F8584-93E3-3445-B65B-C0D4B24CCB30}"/>
              </a:ext>
            </a:extLst>
          </p:cNvPr>
          <p:cNvSpPr/>
          <p:nvPr/>
        </p:nvSpPr>
        <p:spPr>
          <a:xfrm>
            <a:off x="389436" y="2228671"/>
            <a:ext cx="71391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Can implement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Instance methods/members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Static methods/members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Single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Default/Optional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ES6 class syntax </a:t>
            </a:r>
          </a:p>
        </p:txBody>
      </p:sp>
    </p:spTree>
    <p:extLst>
      <p:ext uri="{BB962C8B-B14F-4D97-AF65-F5344CB8AC3E}">
        <p14:creationId xmlns:p14="http://schemas.microsoft.com/office/powerpoint/2010/main" val="23232919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2658D-7E4F-944C-8D87-DFDC6192360F}"/>
              </a:ext>
            </a:extLst>
          </p:cNvPr>
          <p:cNvSpPr/>
          <p:nvPr/>
        </p:nvSpPr>
        <p:spPr>
          <a:xfrm>
            <a:off x="389437" y="976499"/>
            <a:ext cx="777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AEE92-43A1-0642-BFF1-3F4A64901D9D}"/>
              </a:ext>
            </a:extLst>
          </p:cNvPr>
          <p:cNvSpPr/>
          <p:nvPr/>
        </p:nvSpPr>
        <p:spPr>
          <a:xfrm>
            <a:off x="389437" y="1114999"/>
            <a:ext cx="453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TypeScript Interfaces Example</a:t>
            </a:r>
          </a:p>
        </p:txBody>
      </p:sp>
    </p:spTree>
    <p:extLst>
      <p:ext uri="{BB962C8B-B14F-4D97-AF65-F5344CB8AC3E}">
        <p14:creationId xmlns:p14="http://schemas.microsoft.com/office/powerpoint/2010/main" val="26143785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2761" y="1234046"/>
            <a:ext cx="4076211" cy="1178443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effectLst/>
              </a:rPr>
              <a:t>Questions?</a:t>
            </a:r>
          </a:p>
          <a:p>
            <a:r>
              <a:rPr lang="en-AU" dirty="0">
                <a:solidFill>
                  <a:schemeClr val="bg1"/>
                </a:solidFill>
                <a:effectLst/>
              </a:rPr>
              <a:t>Comments?</a:t>
            </a:r>
          </a:p>
          <a:p>
            <a:r>
              <a:rPr lang="en-AU" dirty="0">
                <a:solidFill>
                  <a:schemeClr val="bg1"/>
                </a:solidFill>
                <a:effectLst/>
              </a:rPr>
              <a:t>More info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094589-1C31-114B-9290-CA396E6769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9C4F2B-7137-7641-A72F-02A44B41AB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 for listening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713F2-5C97-9F41-8CA1-EDDC5BA592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- What is TypeScript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TypeScript lets you write JavaScript the way you really want to. TypeScript is a typed superset of JavaScript that compiles to plain JavaScript. Any browser. Any host. Any OS. Open Source.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586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Installation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npm</a:t>
            </a:r>
            <a:r>
              <a:rPr lang="en-AU" dirty="0"/>
              <a:t> install –g typescript</a:t>
            </a:r>
          </a:p>
          <a:p>
            <a:pPr marL="0" indent="0">
              <a:buNone/>
            </a:pPr>
            <a:endParaRPr lang="en-AU" dirty="0">
              <a:effectLst/>
            </a:endParaRPr>
          </a:p>
          <a:p>
            <a:pPr marL="0" indent="0">
              <a:buNone/>
            </a:pPr>
            <a:r>
              <a:rPr lang="en-AU" dirty="0"/>
              <a:t>If you don’t have </a:t>
            </a:r>
            <a:r>
              <a:rPr lang="en-AU" dirty="0" err="1"/>
              <a:t>nodejs</a:t>
            </a:r>
            <a:r>
              <a:rPr lang="en-AU" dirty="0"/>
              <a:t>…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2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– Why we need it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To answer why we need typescript, we need to understand what's wrong with vanilla JavaScript</a:t>
            </a:r>
          </a:p>
        </p:txBody>
      </p:sp>
    </p:spTree>
    <p:extLst>
      <p:ext uri="{BB962C8B-B14F-4D97-AF65-F5344CB8AC3E}">
        <p14:creationId xmlns:p14="http://schemas.microsoft.com/office/powerpoint/2010/main" val="38408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875482"/>
          </a:xfrm>
        </p:spPr>
        <p:txBody>
          <a:bodyPr/>
          <a:lstStyle/>
          <a:p>
            <a:r>
              <a:rPr lang="en-AU" dirty="0">
                <a:effectLst/>
              </a:rPr>
              <a:t>Why do people hate working in JavaScript?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1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problem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031A10-4EB4-DD4A-A9E4-8DD662C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39270"/>
              </p:ext>
            </p:extLst>
          </p:nvPr>
        </p:nvGraphicFramePr>
        <p:xfrm>
          <a:off x="106680" y="1544242"/>
          <a:ext cx="8839200" cy="4277438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3895109819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3130853383"/>
                    </a:ext>
                  </a:extLst>
                </a:gridCol>
              </a:tblGrid>
              <a:tr h="43459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</a:rPr>
                        <a:t>Javascript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</a:rPr>
                        <a:t>Typescript</a:t>
                      </a:r>
                      <a:endParaRPr lang="en-US" sz="1800" dirty="0">
                        <a:effectLst/>
                      </a:endParaRP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71814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is a scripting language.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is an object oriented programming language(not pure).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28028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There is no static typing. ex: </a:t>
                      </a:r>
                      <a:r>
                        <a:rPr lang="en-US" sz="1600" dirty="0" err="1">
                          <a:effectLst/>
                        </a:rPr>
                        <a:t>var</a:t>
                      </a:r>
                      <a:r>
                        <a:rPr lang="en-US" sz="1600" dirty="0">
                          <a:effectLst/>
                        </a:rPr>
                        <a:t> num.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Here it is static typing (We can declare a variable in multiple ways). ex: </a:t>
                      </a:r>
                      <a:r>
                        <a:rPr lang="en-US" sz="1600" dirty="0" err="1">
                          <a:effectLst/>
                        </a:rPr>
                        <a:t>var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num</a:t>
                      </a:r>
                      <a:r>
                        <a:rPr lang="en-US" sz="1600" dirty="0">
                          <a:effectLst/>
                        </a:rPr>
                        <a:t> : number.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71489"/>
                  </a:ext>
                </a:extLst>
              </a:tr>
              <a:tr h="43459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doesn't have interfaces</a:t>
                      </a:r>
                      <a:r>
                        <a:rPr lang="en-US" sz="1600" b="1" dirty="0">
                          <a:effectLst/>
                        </a:rPr>
                        <a:t> .</a:t>
                      </a:r>
                      <a:endParaRPr lang="en-US" sz="1600" dirty="0">
                        <a:effectLst/>
                      </a:endParaRP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has interfaces.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4950"/>
                  </a:ext>
                </a:extLst>
              </a:tr>
              <a:tr h="43459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has no optional parameter feature.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has optional parameter feature.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897483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has no </a:t>
                      </a:r>
                      <a:r>
                        <a:rPr lang="en-US" sz="1600" dirty="0"/>
                        <a:t>inheritance</a:t>
                      </a:r>
                      <a:endParaRPr lang="en-US" sz="1600" dirty="0">
                        <a:effectLst/>
                      </a:endParaRP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has </a:t>
                      </a:r>
                      <a:r>
                        <a:rPr lang="en-US" sz="1600" dirty="0"/>
                        <a:t>inheritance</a:t>
                      </a:r>
                      <a:endParaRPr lang="en-US" sz="1600" dirty="0">
                        <a:effectLst/>
                      </a:endParaRP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92694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 modules support.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Number, string etc. are the objects.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Supports Modules .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Number, string etc. are the interfaces.</a:t>
                      </a:r>
                    </a:p>
                  </a:txBody>
                  <a:tcPr marL="62062" marR="62062" marT="31031" marB="3103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90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643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8210A-7D7A-8646-BB74-C0CC09657485}"/>
              </a:ext>
            </a:extLst>
          </p:cNvPr>
          <p:cNvSpPr/>
          <p:nvPr/>
        </p:nvSpPr>
        <p:spPr>
          <a:xfrm>
            <a:off x="389437" y="1443841"/>
            <a:ext cx="7909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Data Types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Optional Static Type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Modules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Arrow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Type Assertions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Ambient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  <a:latin typeface="+mj-lt"/>
              </a:rPr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9503557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 Supported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ACC78-5486-394D-9B5F-D40FB4695284}"/>
              </a:ext>
            </a:extLst>
          </p:cNvPr>
          <p:cNvSpPr txBox="1"/>
          <p:nvPr/>
        </p:nvSpPr>
        <p:spPr>
          <a:xfrm>
            <a:off x="563880" y="1143000"/>
            <a:ext cx="1678345" cy="4062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Any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Primitive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Number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Boolean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 String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Void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Null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Undefined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Same as JS</a:t>
            </a:r>
          </a:p>
          <a:p>
            <a:r>
              <a:rPr lang="en-US" sz="2400" dirty="0">
                <a:solidFill>
                  <a:schemeClr val="bg2"/>
                </a:solidFill>
              </a:rPr>
              <a:t>Array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Enum</a:t>
            </a:r>
            <a:endParaRPr lang="en-US" sz="2400" spc="-7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251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Annotations/Checking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2658D-7E4F-944C-8D87-DFDC6192360F}"/>
              </a:ext>
            </a:extLst>
          </p:cNvPr>
          <p:cNvSpPr/>
          <p:nvPr/>
        </p:nvSpPr>
        <p:spPr>
          <a:xfrm>
            <a:off x="389437" y="976499"/>
            <a:ext cx="777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721C8-AD98-4B42-937A-524EB735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364"/>
            <a:ext cx="9144000" cy="46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795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ro" id="{B3CECD4F-57CC-4340-A65D-FD24177D8221}" vid="{59706B22-DA69-4E87-A752-3090FEF9EEBA}"/>
    </a:ext>
  </a:extLst>
</a:theme>
</file>

<file path=ppt/theme/theme10.xml><?xml version="1.0" encoding="utf-8"?>
<a:theme xmlns:a="http://schemas.openxmlformats.org/drawingml/2006/main" name="9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1.xml><?xml version="1.0" encoding="utf-8"?>
<a:theme xmlns:a="http://schemas.openxmlformats.org/drawingml/2006/main" name="10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2.xml><?xml version="1.0" encoding="utf-8"?>
<a:theme xmlns:a="http://schemas.openxmlformats.org/drawingml/2006/main" name="1_Metro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ro" id="{B3CECD4F-57CC-4340-A65D-FD24177D8221}" vid="{59706B22-DA69-4E87-A752-3090FEF9EEBA}"/>
    </a:ext>
  </a:extLst>
</a:theme>
</file>

<file path=ppt/theme/theme13.xml><?xml version="1.0" encoding="utf-8"?>
<a:theme xmlns:a="http://schemas.openxmlformats.org/drawingml/2006/main" name="2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4.xml><?xml version="1.0" encoding="utf-8"?>
<a:theme xmlns:a="http://schemas.openxmlformats.org/drawingml/2006/main" name="1_Office365 Template 2012 - White Background">
  <a:themeElements>
    <a:clrScheme name="Office365 Theme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0072C6"/>
      </a:accent1>
      <a:accent2>
        <a:srgbClr val="FFB900"/>
      </a:accent2>
      <a:accent3>
        <a:srgbClr val="505050"/>
      </a:accent3>
      <a:accent4>
        <a:srgbClr val="969696"/>
      </a:accent4>
      <a:accent5>
        <a:srgbClr val="D2D2D2"/>
      </a:accent5>
      <a:accent6>
        <a:srgbClr val="43AFFF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_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11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7.xml><?xml version="1.0" encoding="utf-8"?>
<a:theme xmlns:a="http://schemas.openxmlformats.org/drawingml/2006/main" name="1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14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15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.xml><?xml version="1.0" encoding="utf-8"?>
<a:theme xmlns:a="http://schemas.openxmlformats.org/drawingml/2006/main" name="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18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20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365 Template 2012 - White Background">
  <a:themeElements>
    <a:clrScheme name="Office365 Theme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0072C6"/>
      </a:accent1>
      <a:accent2>
        <a:srgbClr val="FFB900"/>
      </a:accent2>
      <a:accent3>
        <a:srgbClr val="505050"/>
      </a:accent3>
      <a:accent4>
        <a:srgbClr val="969696"/>
      </a:accent4>
      <a:accent5>
        <a:srgbClr val="D2D2D2"/>
      </a:accent5>
      <a:accent6>
        <a:srgbClr val="43AFFF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6.xml><?xml version="1.0" encoding="utf-8"?>
<a:theme xmlns:a="http://schemas.openxmlformats.org/drawingml/2006/main" name="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9.xml><?xml version="1.0" encoding="utf-8"?>
<a:theme xmlns:a="http://schemas.openxmlformats.org/drawingml/2006/main" name="8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 Saturday Slide Template (Metro) (2)</Template>
  <TotalTime>1991</TotalTime>
  <Words>901</Words>
  <Application>Microsoft Macintosh PowerPoint</Application>
  <PresentationFormat>On-screen Show (4:3)</PresentationFormat>
  <Paragraphs>127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13</vt:i4>
      </vt:variant>
    </vt:vector>
  </HeadingPairs>
  <TitlesOfParts>
    <vt:vector size="42" baseType="lpstr">
      <vt:lpstr>Segoe Pro Display Light</vt:lpstr>
      <vt:lpstr>Segoe Pro Light</vt:lpstr>
      <vt:lpstr>Segoe UI</vt:lpstr>
      <vt:lpstr>Segoe UI Light</vt:lpstr>
      <vt:lpstr>Arial</vt:lpstr>
      <vt:lpstr>Calibri</vt:lpstr>
      <vt:lpstr>Consolas</vt:lpstr>
      <vt:lpstr>Wingdings</vt:lpstr>
      <vt:lpstr>Metro</vt:lpstr>
      <vt:lpstr>5-30055_SharePoint Template 2012 - 16x9 - Colored Accent Slides</vt:lpstr>
      <vt:lpstr>Office365 Template 2012 - White Background</vt:lpstr>
      <vt:lpstr>SharePoint Template 2012 - White Background</vt:lpstr>
      <vt:lpstr>2_SharePoint 15</vt:lpstr>
      <vt:lpstr>Metro Template Light 16x9</vt:lpstr>
      <vt:lpstr>1_SharePoint 15</vt:lpstr>
      <vt:lpstr>5_SharePoint 15</vt:lpstr>
      <vt:lpstr>8_SharePoint 15</vt:lpstr>
      <vt:lpstr>9_SharePoint 15</vt:lpstr>
      <vt:lpstr>10_SharePoint 15</vt:lpstr>
      <vt:lpstr>1_Metro</vt:lpstr>
      <vt:lpstr>2_5-30055_SharePoint Template 2012 - 16x9 - Colored Accent Slides</vt:lpstr>
      <vt:lpstr>1_Office365 Template 2012 - White Background</vt:lpstr>
      <vt:lpstr>1_SharePoint Template 2012 - White Background</vt:lpstr>
      <vt:lpstr>11_SharePoint 15</vt:lpstr>
      <vt:lpstr>1_Metro Template Light 16x9</vt:lpstr>
      <vt:lpstr>14_SharePoint 15</vt:lpstr>
      <vt:lpstr>15_SharePoint 15</vt:lpstr>
      <vt:lpstr>18_SharePoint 15</vt:lpstr>
      <vt:lpstr>20_SharePoint 15</vt:lpstr>
      <vt:lpstr>Microsoft’s TypeScript</vt:lpstr>
      <vt:lpstr>Introduction - What is TypeScript </vt:lpstr>
      <vt:lpstr>Installation </vt:lpstr>
      <vt:lpstr>Introduction – Why we need it </vt:lpstr>
      <vt:lpstr>What is the problem</vt:lpstr>
      <vt:lpstr>What is the problem</vt:lpstr>
      <vt:lpstr>Feature</vt:lpstr>
      <vt:lpstr>Data Types Supported</vt:lpstr>
      <vt:lpstr>Type Annotations/Checking</vt:lpstr>
      <vt:lpstr>Classes</vt:lpstr>
      <vt:lpstr>Interface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Liu</dc:creator>
  <cp:lastModifiedBy>Xie Alex</cp:lastModifiedBy>
  <cp:revision>287</cp:revision>
  <dcterms:created xsi:type="dcterms:W3CDTF">2013-03-05T08:42:03Z</dcterms:created>
  <dcterms:modified xsi:type="dcterms:W3CDTF">2018-11-13T15:33:14Z</dcterms:modified>
</cp:coreProperties>
</file>