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8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6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85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14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42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70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99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27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2142" y="-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13C2-0E53-47CE-8F20-19A48D6DF362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4499-BF20-4F1B-889B-BC3FCDAF93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13C2-0E53-47CE-8F20-19A48D6DF362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4499-BF20-4F1B-889B-BC3FCDAF93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13C2-0E53-47CE-8F20-19A48D6DF362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4499-BF20-4F1B-889B-BC3FCDAF93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13C2-0E53-47CE-8F20-19A48D6DF362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4499-BF20-4F1B-889B-BC3FCDAF93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2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0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13C2-0E53-47CE-8F20-19A48D6DF362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4499-BF20-4F1B-889B-BC3FCDAF93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13C2-0E53-47CE-8F20-19A48D6DF362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4499-BF20-4F1B-889B-BC3FCDAF93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8" indent="0">
              <a:buNone/>
              <a:defRPr sz="2000" b="1"/>
            </a:lvl2pPr>
            <a:lvl3pPr marL="914256" indent="0">
              <a:buNone/>
              <a:defRPr sz="1800" b="1"/>
            </a:lvl3pPr>
            <a:lvl4pPr marL="1371385" indent="0">
              <a:buNone/>
              <a:defRPr sz="1600" b="1"/>
            </a:lvl4pPr>
            <a:lvl5pPr marL="1828514" indent="0">
              <a:buNone/>
              <a:defRPr sz="1600" b="1"/>
            </a:lvl5pPr>
            <a:lvl6pPr marL="2285642" indent="0">
              <a:buNone/>
              <a:defRPr sz="1600" b="1"/>
            </a:lvl6pPr>
            <a:lvl7pPr marL="2742770" indent="0">
              <a:buNone/>
              <a:defRPr sz="1600" b="1"/>
            </a:lvl7pPr>
            <a:lvl8pPr marL="3199899" indent="0">
              <a:buNone/>
              <a:defRPr sz="1600" b="1"/>
            </a:lvl8pPr>
            <a:lvl9pPr marL="365702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8" indent="0">
              <a:buNone/>
              <a:defRPr sz="2000" b="1"/>
            </a:lvl2pPr>
            <a:lvl3pPr marL="914256" indent="0">
              <a:buNone/>
              <a:defRPr sz="1800" b="1"/>
            </a:lvl3pPr>
            <a:lvl4pPr marL="1371385" indent="0">
              <a:buNone/>
              <a:defRPr sz="1600" b="1"/>
            </a:lvl4pPr>
            <a:lvl5pPr marL="1828514" indent="0">
              <a:buNone/>
              <a:defRPr sz="1600" b="1"/>
            </a:lvl5pPr>
            <a:lvl6pPr marL="2285642" indent="0">
              <a:buNone/>
              <a:defRPr sz="1600" b="1"/>
            </a:lvl6pPr>
            <a:lvl7pPr marL="2742770" indent="0">
              <a:buNone/>
              <a:defRPr sz="1600" b="1"/>
            </a:lvl7pPr>
            <a:lvl8pPr marL="3199899" indent="0">
              <a:buNone/>
              <a:defRPr sz="1600" b="1"/>
            </a:lvl8pPr>
            <a:lvl9pPr marL="365702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13C2-0E53-47CE-8F20-19A48D6DF362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4499-BF20-4F1B-889B-BC3FCDAF93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13C2-0E53-47CE-8F20-19A48D6DF362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4499-BF20-4F1B-889B-BC3FCDAF93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13C2-0E53-47CE-8F20-19A48D6DF362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4499-BF20-4F1B-889B-BC3FCDAF93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28" indent="0">
              <a:buNone/>
              <a:defRPr sz="1200"/>
            </a:lvl2pPr>
            <a:lvl3pPr marL="914256" indent="0">
              <a:buNone/>
              <a:defRPr sz="1000"/>
            </a:lvl3pPr>
            <a:lvl4pPr marL="1371385" indent="0">
              <a:buNone/>
              <a:defRPr sz="900"/>
            </a:lvl4pPr>
            <a:lvl5pPr marL="1828514" indent="0">
              <a:buNone/>
              <a:defRPr sz="900"/>
            </a:lvl5pPr>
            <a:lvl6pPr marL="2285642" indent="0">
              <a:buNone/>
              <a:defRPr sz="900"/>
            </a:lvl6pPr>
            <a:lvl7pPr marL="2742770" indent="0">
              <a:buNone/>
              <a:defRPr sz="900"/>
            </a:lvl7pPr>
            <a:lvl8pPr marL="3199899" indent="0">
              <a:buNone/>
              <a:defRPr sz="900"/>
            </a:lvl8pPr>
            <a:lvl9pPr marL="365702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13C2-0E53-47CE-8F20-19A48D6DF362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4499-BF20-4F1B-889B-BC3FCDAF93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28" indent="0">
              <a:buNone/>
              <a:defRPr sz="2800"/>
            </a:lvl2pPr>
            <a:lvl3pPr marL="914256" indent="0">
              <a:buNone/>
              <a:defRPr sz="2400"/>
            </a:lvl3pPr>
            <a:lvl4pPr marL="1371385" indent="0">
              <a:buNone/>
              <a:defRPr sz="2000"/>
            </a:lvl4pPr>
            <a:lvl5pPr marL="1828514" indent="0">
              <a:buNone/>
              <a:defRPr sz="2000"/>
            </a:lvl5pPr>
            <a:lvl6pPr marL="2285642" indent="0">
              <a:buNone/>
              <a:defRPr sz="2000"/>
            </a:lvl6pPr>
            <a:lvl7pPr marL="2742770" indent="0">
              <a:buNone/>
              <a:defRPr sz="2000"/>
            </a:lvl7pPr>
            <a:lvl8pPr marL="3199899" indent="0">
              <a:buNone/>
              <a:defRPr sz="2000"/>
            </a:lvl8pPr>
            <a:lvl9pPr marL="365702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28" indent="0">
              <a:buNone/>
              <a:defRPr sz="1200"/>
            </a:lvl2pPr>
            <a:lvl3pPr marL="914256" indent="0">
              <a:buNone/>
              <a:defRPr sz="1000"/>
            </a:lvl3pPr>
            <a:lvl4pPr marL="1371385" indent="0">
              <a:buNone/>
              <a:defRPr sz="900"/>
            </a:lvl4pPr>
            <a:lvl5pPr marL="1828514" indent="0">
              <a:buNone/>
              <a:defRPr sz="900"/>
            </a:lvl5pPr>
            <a:lvl6pPr marL="2285642" indent="0">
              <a:buNone/>
              <a:defRPr sz="900"/>
            </a:lvl6pPr>
            <a:lvl7pPr marL="2742770" indent="0">
              <a:buNone/>
              <a:defRPr sz="900"/>
            </a:lvl7pPr>
            <a:lvl8pPr marL="3199899" indent="0">
              <a:buNone/>
              <a:defRPr sz="900"/>
            </a:lvl8pPr>
            <a:lvl9pPr marL="365702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13C2-0E53-47CE-8F20-19A48D6DF362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4499-BF20-4F1B-889B-BC3FCDAF93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5" tIns="45713" rIns="91425" bIns="4571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25" tIns="45713" rIns="91425" bIns="4571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113C2-0E53-47CE-8F20-19A48D6DF362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D4499-BF20-4F1B-889B-BC3FCDAF93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5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6" indent="-342846" algn="l" defTabSz="91425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34" indent="-285706" algn="l" defTabSz="91425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21" indent="-228564" algn="l" defTabSz="91425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49" indent="-228564" algn="l" defTabSz="91425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78" indent="-228564" algn="l" defTabSz="91425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06" indent="-228564" algn="l" defTabSz="91425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35" indent="-228564" algn="l" defTabSz="91425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63" indent="-228564" algn="l" defTabSz="91425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91" indent="-228564" algn="l" defTabSz="91425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8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6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5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4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2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70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99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27" algn="l" defTabSz="9142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/>
          <p:cNvSpPr/>
          <p:nvPr/>
        </p:nvSpPr>
        <p:spPr>
          <a:xfrm>
            <a:off x="228600" y="1524000"/>
            <a:ext cx="1905000" cy="502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45713" rIns="91425" bIns="45713" rtlCol="0" anchor="t"/>
          <a:lstStyle/>
          <a:p>
            <a:r>
              <a:rPr lang="en-US" sz="1600" dirty="0" err="1"/>
              <a:t>GameUI</a:t>
            </a:r>
            <a:endParaRPr lang="en-US" sz="1600" dirty="0"/>
          </a:p>
        </p:txBody>
      </p:sp>
      <p:sp>
        <p:nvSpPr>
          <p:cNvPr id="101" name="Rectangle 100"/>
          <p:cNvSpPr/>
          <p:nvPr/>
        </p:nvSpPr>
        <p:spPr>
          <a:xfrm>
            <a:off x="457200" y="1981200"/>
            <a:ext cx="14478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45713" rIns="91425" bIns="45713" rtlCol="0" anchor="t"/>
          <a:lstStyle/>
          <a:p>
            <a:r>
              <a:rPr lang="en-US" sz="1600" dirty="0" err="1"/>
              <a:t>HealthUI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2438400" y="381000"/>
            <a:ext cx="2895600" cy="449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45713" rIns="91425" bIns="45713" rtlCol="0" anchor="t"/>
          <a:lstStyle/>
          <a:p>
            <a:r>
              <a:rPr lang="en-US" sz="1600" dirty="0"/>
              <a:t>Player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00400" y="2743200"/>
            <a:ext cx="12954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600" dirty="0" err="1"/>
              <a:t>PlayerHealth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2590800" y="1905000"/>
            <a:ext cx="1143000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600" dirty="0" smtClean="0"/>
              <a:t>Player</a:t>
            </a:r>
          </a:p>
          <a:p>
            <a:pPr algn="ctr"/>
            <a:r>
              <a:rPr lang="en-US" sz="1600" dirty="0" smtClean="0"/>
              <a:t>Movement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3124200" y="3429000"/>
            <a:ext cx="13716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45713" rIns="91425" bIns="45713" rtlCol="0" anchor="b"/>
          <a:lstStyle/>
          <a:p>
            <a:r>
              <a:rPr lang="en-US" sz="1600" dirty="0" err="1"/>
              <a:t>GunBarrelEnd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3276600" y="3581400"/>
            <a:ext cx="1066800" cy="533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600" dirty="0" smtClean="0"/>
              <a:t>Player</a:t>
            </a:r>
          </a:p>
          <a:p>
            <a:pPr algn="ctr"/>
            <a:r>
              <a:rPr lang="en-US" sz="1600" dirty="0" smtClean="0"/>
              <a:t>Shooting</a:t>
            </a:r>
            <a:endParaRPr lang="en-US" sz="1600" dirty="0"/>
          </a:p>
        </p:txBody>
      </p:sp>
      <p:sp>
        <p:nvSpPr>
          <p:cNvPr id="56" name="Rectangle 55"/>
          <p:cNvSpPr/>
          <p:nvPr/>
        </p:nvSpPr>
        <p:spPr>
          <a:xfrm>
            <a:off x="3886200" y="5029200"/>
            <a:ext cx="1524000" cy="914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25" tIns="45713" rIns="91425" bIns="45713" rtlCol="0" anchor="t"/>
          <a:lstStyle/>
          <a:p>
            <a:r>
              <a:rPr lang="en-US" sz="1600" dirty="0"/>
              <a:t>Bullets</a:t>
            </a:r>
          </a:p>
        </p:txBody>
      </p:sp>
      <p:cxnSp>
        <p:nvCxnSpPr>
          <p:cNvPr id="57" name="Straight Arrow Connector 56"/>
          <p:cNvCxnSpPr>
            <a:stCxn id="46" idx="3"/>
            <a:endCxn id="56" idx="0"/>
          </p:cNvCxnSpPr>
          <p:nvPr/>
        </p:nvCxnSpPr>
        <p:spPr>
          <a:xfrm>
            <a:off x="4343400" y="3848100"/>
            <a:ext cx="304800" cy="11811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791200" y="4038600"/>
            <a:ext cx="1905000" cy="1371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45713" rIns="91425" bIns="45713" rtlCol="0" anchor="t"/>
          <a:lstStyle/>
          <a:p>
            <a:r>
              <a:rPr lang="en-US" sz="1600" dirty="0" err="1"/>
              <a:t>SpawnPoints</a:t>
            </a:r>
            <a:endParaRPr lang="en-US" sz="1600" dirty="0"/>
          </a:p>
        </p:txBody>
      </p:sp>
      <p:sp>
        <p:nvSpPr>
          <p:cNvPr id="68" name="Rectangle 67"/>
          <p:cNvSpPr/>
          <p:nvPr/>
        </p:nvSpPr>
        <p:spPr>
          <a:xfrm>
            <a:off x="6019801" y="4419603"/>
            <a:ext cx="1489710" cy="8516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45713" rIns="91425" bIns="45713" rtlCol="0" anchor="t"/>
          <a:lstStyle/>
          <a:p>
            <a:r>
              <a:rPr lang="en-US" sz="1600" dirty="0" err="1"/>
              <a:t>EnemySpawn</a:t>
            </a:r>
            <a:endParaRPr lang="en-US" sz="1600" dirty="0"/>
          </a:p>
        </p:txBody>
      </p:sp>
      <p:cxnSp>
        <p:nvCxnSpPr>
          <p:cNvPr id="69" name="Straight Arrow Connector 68"/>
          <p:cNvCxnSpPr>
            <a:stCxn id="73" idx="1"/>
            <a:endCxn id="21" idx="3"/>
          </p:cNvCxnSpPr>
          <p:nvPr/>
        </p:nvCxnSpPr>
        <p:spPr>
          <a:xfrm rot="10800000">
            <a:off x="4495800" y="2933700"/>
            <a:ext cx="1600200" cy="2057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096000" y="4800600"/>
            <a:ext cx="12954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600" dirty="0" err="1"/>
              <a:t>EnemySpawn</a:t>
            </a:r>
            <a:endParaRPr lang="en-US" sz="1600" dirty="0"/>
          </a:p>
        </p:txBody>
      </p:sp>
      <p:sp>
        <p:nvSpPr>
          <p:cNvPr id="85" name="Rectangle 84"/>
          <p:cNvSpPr/>
          <p:nvPr/>
        </p:nvSpPr>
        <p:spPr>
          <a:xfrm>
            <a:off x="5791200" y="1143000"/>
            <a:ext cx="3124200" cy="2667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25" tIns="45713" rIns="91425" bIns="45713" rtlCol="0" anchor="t"/>
          <a:lstStyle/>
          <a:p>
            <a:pPr algn="r"/>
            <a:r>
              <a:rPr lang="en-US" sz="1600" dirty="0" err="1"/>
              <a:t>ZomBunny</a:t>
            </a:r>
            <a:endParaRPr lang="en-US" sz="1600" dirty="0"/>
          </a:p>
        </p:txBody>
      </p:sp>
      <p:cxnSp>
        <p:nvCxnSpPr>
          <p:cNvPr id="86" name="Straight Arrow Connector 85"/>
          <p:cNvCxnSpPr>
            <a:stCxn id="73" idx="0"/>
            <a:endCxn id="85" idx="2"/>
          </p:cNvCxnSpPr>
          <p:nvPr/>
        </p:nvCxnSpPr>
        <p:spPr>
          <a:xfrm rot="5400000" flipH="1" flipV="1">
            <a:off x="6553200" y="4000500"/>
            <a:ext cx="9906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21" idx="1"/>
            <a:endCxn id="91" idx="3"/>
          </p:cNvCxnSpPr>
          <p:nvPr/>
        </p:nvCxnSpPr>
        <p:spPr>
          <a:xfrm rot="10800000">
            <a:off x="1752600" y="2552700"/>
            <a:ext cx="14478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533400" y="2362200"/>
            <a:ext cx="12192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600" dirty="0" err="1"/>
              <a:t>HealthUI</a:t>
            </a:r>
            <a:endParaRPr lang="en-US" sz="1600" dirty="0"/>
          </a:p>
        </p:txBody>
      </p:sp>
      <p:sp>
        <p:nvSpPr>
          <p:cNvPr id="128" name="Rectangle 127"/>
          <p:cNvSpPr/>
          <p:nvPr/>
        </p:nvSpPr>
        <p:spPr>
          <a:xfrm>
            <a:off x="533400" y="3048000"/>
            <a:ext cx="1295400" cy="533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600" dirty="0" err="1"/>
              <a:t>GameOver</a:t>
            </a:r>
            <a:endParaRPr lang="en-US" sz="1600" dirty="0"/>
          </a:p>
          <a:p>
            <a:pPr algn="ctr"/>
            <a:r>
              <a:rPr lang="en-US" sz="1600" dirty="0"/>
              <a:t>Manager</a:t>
            </a:r>
          </a:p>
        </p:txBody>
      </p:sp>
      <p:cxnSp>
        <p:nvCxnSpPr>
          <p:cNvPr id="129" name="Straight Arrow Connector 128"/>
          <p:cNvCxnSpPr>
            <a:stCxn id="128" idx="3"/>
            <a:endCxn id="21" idx="1"/>
          </p:cNvCxnSpPr>
          <p:nvPr/>
        </p:nvCxnSpPr>
        <p:spPr>
          <a:xfrm flipV="1">
            <a:off x="1828800" y="2933700"/>
            <a:ext cx="13716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381000" y="3810000"/>
            <a:ext cx="16002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5" tIns="45713" rIns="91425" bIns="45713" rtlCol="0" anchor="t"/>
          <a:lstStyle/>
          <a:p>
            <a:r>
              <a:rPr lang="en-US" sz="1600" u="sng" dirty="0" err="1"/>
              <a:t>HUDCanvas</a:t>
            </a:r>
            <a:endParaRPr lang="en-US" sz="1600" u="sng" dirty="0"/>
          </a:p>
          <a:p>
            <a:r>
              <a:rPr lang="en-US" sz="1600" dirty="0" err="1"/>
              <a:t>GameOver</a:t>
            </a:r>
            <a:r>
              <a:rPr lang="en-US" sz="1600" dirty="0"/>
              <a:t> →</a:t>
            </a:r>
            <a:r>
              <a:rPr lang="en-US" sz="1600" dirty="0" err="1"/>
              <a:t>GameOverClip</a:t>
            </a:r>
            <a:endParaRPr lang="en-US" sz="1600" dirty="0"/>
          </a:p>
        </p:txBody>
      </p:sp>
      <p:sp>
        <p:nvSpPr>
          <p:cNvPr id="182" name="Rectangle 181"/>
          <p:cNvSpPr/>
          <p:nvPr/>
        </p:nvSpPr>
        <p:spPr>
          <a:xfrm>
            <a:off x="5791200" y="5638800"/>
            <a:ext cx="18288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45713" rIns="91425" bIns="45713" rtlCol="0" anchor="t"/>
          <a:lstStyle/>
          <a:p>
            <a:r>
              <a:rPr lang="en-US" sz="1600" dirty="0"/>
              <a:t>Game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6019800" y="6019800"/>
            <a:ext cx="14478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600" dirty="0" err="1"/>
              <a:t>GameManager</a:t>
            </a:r>
            <a:endParaRPr lang="en-US" sz="1600" dirty="0"/>
          </a:p>
        </p:txBody>
      </p:sp>
      <p:sp>
        <p:nvSpPr>
          <p:cNvPr id="184" name="Rectangle 183"/>
          <p:cNvSpPr/>
          <p:nvPr/>
        </p:nvSpPr>
        <p:spPr>
          <a:xfrm>
            <a:off x="4000500" y="6324600"/>
            <a:ext cx="1295400" cy="381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600" dirty="0" err="1"/>
              <a:t>PowerUps</a:t>
            </a:r>
            <a:endParaRPr lang="en-US" sz="1600" dirty="0"/>
          </a:p>
        </p:txBody>
      </p:sp>
      <p:cxnSp>
        <p:nvCxnSpPr>
          <p:cNvPr id="185" name="Straight Arrow Connector 184"/>
          <p:cNvCxnSpPr>
            <a:stCxn id="183" idx="1"/>
            <a:endCxn id="184" idx="3"/>
          </p:cNvCxnSpPr>
          <p:nvPr/>
        </p:nvCxnSpPr>
        <p:spPr>
          <a:xfrm rot="10800000" flipV="1">
            <a:off x="5295900" y="6210300"/>
            <a:ext cx="72390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6400800" y="1524000"/>
            <a:ext cx="16764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600" dirty="0" err="1"/>
              <a:t>EnemyMovement</a:t>
            </a:r>
            <a:endParaRPr lang="en-US" sz="1600" dirty="0"/>
          </a:p>
        </p:txBody>
      </p:sp>
      <p:sp>
        <p:nvSpPr>
          <p:cNvPr id="196" name="Rectangle 195"/>
          <p:cNvSpPr/>
          <p:nvPr/>
        </p:nvSpPr>
        <p:spPr>
          <a:xfrm>
            <a:off x="7543800" y="3200400"/>
            <a:ext cx="12954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600" dirty="0" err="1"/>
              <a:t>EnemyHealth</a:t>
            </a:r>
            <a:endParaRPr lang="en-US" sz="1600" dirty="0"/>
          </a:p>
        </p:txBody>
      </p:sp>
      <p:cxnSp>
        <p:nvCxnSpPr>
          <p:cNvPr id="197" name="Straight Arrow Connector 196"/>
          <p:cNvCxnSpPr>
            <a:stCxn id="196" idx="2"/>
            <a:endCxn id="183" idx="3"/>
          </p:cNvCxnSpPr>
          <p:nvPr/>
        </p:nvCxnSpPr>
        <p:spPr>
          <a:xfrm rot="5400000">
            <a:off x="6515100" y="4533900"/>
            <a:ext cx="2628900" cy="7239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/>
        </p:nvSpPr>
        <p:spPr>
          <a:xfrm>
            <a:off x="5943600" y="3200400"/>
            <a:ext cx="12954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600" dirty="0" err="1"/>
              <a:t>EnemyAttack</a:t>
            </a:r>
            <a:endParaRPr lang="en-US" sz="1600" dirty="0"/>
          </a:p>
        </p:txBody>
      </p:sp>
      <p:cxnSp>
        <p:nvCxnSpPr>
          <p:cNvPr id="203" name="Straight Arrow Connector 202"/>
          <p:cNvCxnSpPr>
            <a:stCxn id="128" idx="2"/>
            <a:endCxn id="137" idx="0"/>
          </p:cNvCxnSpPr>
          <p:nvPr/>
        </p:nvCxnSpPr>
        <p:spPr>
          <a:xfrm rot="5400000">
            <a:off x="1066800" y="3695700"/>
            <a:ext cx="2286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/>
          <p:cNvSpPr/>
          <p:nvPr/>
        </p:nvSpPr>
        <p:spPr>
          <a:xfrm>
            <a:off x="3962400" y="5372100"/>
            <a:ext cx="12192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600" dirty="0" err="1"/>
              <a:t>BulletSpecs</a:t>
            </a:r>
            <a:endParaRPr lang="en-US" sz="1600" dirty="0"/>
          </a:p>
        </p:txBody>
      </p:sp>
      <p:sp>
        <p:nvSpPr>
          <p:cNvPr id="220" name="Rectangle 219"/>
          <p:cNvSpPr/>
          <p:nvPr/>
        </p:nvSpPr>
        <p:spPr>
          <a:xfrm>
            <a:off x="2286000" y="5105400"/>
            <a:ext cx="1295400" cy="381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600" dirty="0" err="1"/>
              <a:t>HitParticles</a:t>
            </a:r>
            <a:endParaRPr lang="en-US" sz="1600" dirty="0"/>
          </a:p>
        </p:txBody>
      </p:sp>
      <p:cxnSp>
        <p:nvCxnSpPr>
          <p:cNvPr id="221" name="Straight Arrow Connector 220"/>
          <p:cNvCxnSpPr>
            <a:stCxn id="211" idx="1"/>
            <a:endCxn id="220" idx="3"/>
          </p:cNvCxnSpPr>
          <p:nvPr/>
        </p:nvCxnSpPr>
        <p:spPr>
          <a:xfrm rot="10800000">
            <a:off x="3581400" y="5295900"/>
            <a:ext cx="381000" cy="2667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2590800" y="762000"/>
            <a:ext cx="16002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45713" rIns="91425" bIns="45713" rtlCol="0" anchor="t"/>
          <a:lstStyle/>
          <a:p>
            <a:pPr algn="ctr"/>
            <a:r>
              <a:rPr lang="en-US" sz="1600" dirty="0"/>
              <a:t>Transform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304800" y="381000"/>
            <a:ext cx="17526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45713" rIns="91425" bIns="45713" rtlCol="0" anchor="t"/>
          <a:lstStyle/>
          <a:p>
            <a:r>
              <a:rPr lang="en-US" sz="1600" dirty="0" err="1"/>
              <a:t>MainCamera</a:t>
            </a:r>
            <a:endParaRPr lang="en-US" sz="1600" dirty="0"/>
          </a:p>
        </p:txBody>
      </p:sp>
      <p:sp>
        <p:nvSpPr>
          <p:cNvPr id="249" name="Rectangle 248"/>
          <p:cNvSpPr/>
          <p:nvPr/>
        </p:nvSpPr>
        <p:spPr>
          <a:xfrm>
            <a:off x="533400" y="762000"/>
            <a:ext cx="13716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600" dirty="0" err="1"/>
              <a:t>CameraFollow</a:t>
            </a:r>
            <a:endParaRPr lang="en-US" sz="1600" dirty="0"/>
          </a:p>
        </p:txBody>
      </p:sp>
      <p:cxnSp>
        <p:nvCxnSpPr>
          <p:cNvPr id="250" name="Straight Arrow Connector 249"/>
          <p:cNvCxnSpPr>
            <a:stCxn id="249" idx="3"/>
            <a:endCxn id="246" idx="1"/>
          </p:cNvCxnSpPr>
          <p:nvPr/>
        </p:nvCxnSpPr>
        <p:spPr>
          <a:xfrm>
            <a:off x="1905000" y="952500"/>
            <a:ext cx="685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angle 254"/>
          <p:cNvSpPr/>
          <p:nvPr/>
        </p:nvSpPr>
        <p:spPr>
          <a:xfrm>
            <a:off x="6477000" y="2057400"/>
            <a:ext cx="16764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5" tIns="45713" rIns="91425" bIns="45713" rtlCol="0" anchor="t"/>
          <a:lstStyle/>
          <a:p>
            <a:r>
              <a:rPr lang="en-US" sz="1600" u="sng" dirty="0" err="1"/>
              <a:t>EnemyAC</a:t>
            </a:r>
            <a:endParaRPr lang="en-US" sz="1600" u="sng" dirty="0"/>
          </a:p>
          <a:p>
            <a:r>
              <a:rPr lang="en-US" sz="1600" dirty="0" err="1"/>
              <a:t>Dead→Death</a:t>
            </a:r>
            <a:endParaRPr lang="en-US" sz="1600" dirty="0"/>
          </a:p>
          <a:p>
            <a:r>
              <a:rPr lang="en-US" sz="1600" dirty="0" err="1"/>
              <a:t>PlayerDead→Idle</a:t>
            </a:r>
            <a:endParaRPr lang="en-US" sz="1600" dirty="0"/>
          </a:p>
          <a:p>
            <a:endParaRPr lang="en-US" sz="1600" dirty="0"/>
          </a:p>
        </p:txBody>
      </p:sp>
      <p:cxnSp>
        <p:nvCxnSpPr>
          <p:cNvPr id="257" name="Straight Arrow Connector 256"/>
          <p:cNvCxnSpPr>
            <a:stCxn id="201" idx="0"/>
            <a:endCxn id="255" idx="2"/>
          </p:cNvCxnSpPr>
          <p:nvPr/>
        </p:nvCxnSpPr>
        <p:spPr>
          <a:xfrm rot="5400000" flipH="1" flipV="1">
            <a:off x="6838950" y="2724151"/>
            <a:ext cx="228600" cy="7239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>
            <a:stCxn id="201" idx="1"/>
            <a:endCxn id="4" idx="3"/>
          </p:cNvCxnSpPr>
          <p:nvPr/>
        </p:nvCxnSpPr>
        <p:spPr>
          <a:xfrm rot="10800000">
            <a:off x="5334000" y="2628900"/>
            <a:ext cx="609600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>
            <a:stCxn id="201" idx="3"/>
            <a:endCxn id="196" idx="1"/>
          </p:cNvCxnSpPr>
          <p:nvPr/>
        </p:nvCxnSpPr>
        <p:spPr>
          <a:xfrm>
            <a:off x="7239000" y="3390900"/>
            <a:ext cx="304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stCxn id="196" idx="0"/>
            <a:endCxn id="255" idx="2"/>
          </p:cNvCxnSpPr>
          <p:nvPr/>
        </p:nvCxnSpPr>
        <p:spPr>
          <a:xfrm rot="16200000" flipV="1">
            <a:off x="7639050" y="2647951"/>
            <a:ext cx="228600" cy="8763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>
            <a:stCxn id="192" idx="1"/>
            <a:endCxn id="4" idx="3"/>
          </p:cNvCxnSpPr>
          <p:nvPr/>
        </p:nvCxnSpPr>
        <p:spPr>
          <a:xfrm rot="10800000" flipV="1">
            <a:off x="5334000" y="1714500"/>
            <a:ext cx="1066800" cy="914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/>
          <p:cNvCxnSpPr>
            <a:stCxn id="192" idx="1"/>
            <a:endCxn id="21" idx="3"/>
          </p:cNvCxnSpPr>
          <p:nvPr/>
        </p:nvCxnSpPr>
        <p:spPr>
          <a:xfrm rot="10800000" flipV="1">
            <a:off x="4495800" y="1714500"/>
            <a:ext cx="1905000" cy="1219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tangle 329"/>
          <p:cNvSpPr/>
          <p:nvPr/>
        </p:nvSpPr>
        <p:spPr>
          <a:xfrm>
            <a:off x="609600" y="5943600"/>
            <a:ext cx="10668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45713" rIns="91425" bIns="45713" rtlCol="0" anchor="t"/>
          <a:lstStyle/>
          <a:p>
            <a:r>
              <a:rPr lang="en-US" sz="1600" dirty="0" err="1" smtClean="0"/>
              <a:t>ScoreText</a:t>
            </a:r>
            <a:endParaRPr lang="en-US" sz="1600" dirty="0"/>
          </a:p>
        </p:txBody>
      </p:sp>
      <p:sp>
        <p:nvSpPr>
          <p:cNvPr id="338" name="Rectangle 337"/>
          <p:cNvSpPr/>
          <p:nvPr/>
        </p:nvSpPr>
        <p:spPr>
          <a:xfrm>
            <a:off x="3962400" y="1447800"/>
            <a:ext cx="1219200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5" tIns="45713" rIns="91425" bIns="45713" rtlCol="0" anchor="t"/>
          <a:lstStyle/>
          <a:p>
            <a:r>
              <a:rPr lang="en-US" sz="1600" u="sng" dirty="0" err="1" smtClean="0"/>
              <a:t>PlayerAC</a:t>
            </a:r>
            <a:endParaRPr lang="en-US" sz="1600" u="sng" dirty="0"/>
          </a:p>
          <a:p>
            <a:r>
              <a:rPr lang="en-US" sz="1600" dirty="0" err="1" smtClean="0"/>
              <a:t>Die→</a:t>
            </a:r>
            <a:r>
              <a:rPr lang="en-US" sz="1600" dirty="0" err="1"/>
              <a:t>Death</a:t>
            </a:r>
            <a:endParaRPr lang="en-US" sz="1600" dirty="0"/>
          </a:p>
          <a:p>
            <a:r>
              <a:rPr lang="en-US" sz="1600" dirty="0" err="1" smtClean="0"/>
              <a:t>IsWalking</a:t>
            </a:r>
            <a:r>
              <a:rPr lang="en-US" sz="1600" dirty="0" smtClean="0"/>
              <a:t>→</a:t>
            </a:r>
          </a:p>
          <a:p>
            <a:r>
              <a:rPr lang="en-US" sz="1600" dirty="0" smtClean="0"/>
              <a:t>Idle/Move</a:t>
            </a:r>
            <a:endParaRPr lang="en-US" sz="1600" dirty="0"/>
          </a:p>
          <a:p>
            <a:endParaRPr lang="en-US" sz="1600" dirty="0"/>
          </a:p>
        </p:txBody>
      </p:sp>
      <p:cxnSp>
        <p:nvCxnSpPr>
          <p:cNvPr id="331" name="Straight Arrow Connector 330"/>
          <p:cNvCxnSpPr>
            <a:stCxn id="183" idx="1"/>
            <a:endCxn id="330" idx="3"/>
          </p:cNvCxnSpPr>
          <p:nvPr/>
        </p:nvCxnSpPr>
        <p:spPr>
          <a:xfrm rot="10800000">
            <a:off x="1676400" y="6172200"/>
            <a:ext cx="4343400" cy="381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201" idx="1"/>
            <a:endCxn id="21" idx="3"/>
          </p:cNvCxnSpPr>
          <p:nvPr/>
        </p:nvCxnSpPr>
        <p:spPr>
          <a:xfrm rot="10800000">
            <a:off x="4495800" y="2933700"/>
            <a:ext cx="144780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/>
          <p:cNvCxnSpPr>
            <a:stCxn id="21" idx="0"/>
            <a:endCxn id="338" idx="2"/>
          </p:cNvCxnSpPr>
          <p:nvPr/>
        </p:nvCxnSpPr>
        <p:spPr>
          <a:xfrm rot="5400000" flipH="1" flipV="1">
            <a:off x="4095750" y="2266950"/>
            <a:ext cx="228600" cy="7239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/>
          <p:cNvCxnSpPr>
            <a:stCxn id="21" idx="0"/>
            <a:endCxn id="26" idx="2"/>
          </p:cNvCxnSpPr>
          <p:nvPr/>
        </p:nvCxnSpPr>
        <p:spPr>
          <a:xfrm rot="16200000" flipV="1">
            <a:off x="3390900" y="2286000"/>
            <a:ext cx="2286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/>
          <p:cNvCxnSpPr>
            <a:stCxn id="21" idx="2"/>
            <a:endCxn id="46" idx="0"/>
          </p:cNvCxnSpPr>
          <p:nvPr/>
        </p:nvCxnSpPr>
        <p:spPr>
          <a:xfrm rot="5400000">
            <a:off x="3600450" y="3333750"/>
            <a:ext cx="457200" cy="381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Rectangle 378"/>
          <p:cNvSpPr/>
          <p:nvPr/>
        </p:nvSpPr>
        <p:spPr>
          <a:xfrm>
            <a:off x="2590800" y="1295400"/>
            <a:ext cx="1143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45713" rIns="91425" bIns="45713" rtlCol="0" anchor="t"/>
          <a:lstStyle/>
          <a:p>
            <a:pPr algn="ctr"/>
            <a:r>
              <a:rPr lang="en-US" sz="1600" dirty="0" err="1" smtClean="0"/>
              <a:t>RigidBody</a:t>
            </a:r>
            <a:endParaRPr lang="en-US" sz="1600" dirty="0"/>
          </a:p>
        </p:txBody>
      </p:sp>
      <p:cxnSp>
        <p:nvCxnSpPr>
          <p:cNvPr id="390" name="Straight Arrow Connector 389"/>
          <p:cNvCxnSpPr>
            <a:stCxn id="26" idx="3"/>
            <a:endCxn id="338" idx="1"/>
          </p:cNvCxnSpPr>
          <p:nvPr/>
        </p:nvCxnSpPr>
        <p:spPr>
          <a:xfrm flipV="1">
            <a:off x="3733800" y="1981200"/>
            <a:ext cx="22860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/>
          <p:cNvCxnSpPr>
            <a:stCxn id="26" idx="0"/>
            <a:endCxn id="379" idx="2"/>
          </p:cNvCxnSpPr>
          <p:nvPr/>
        </p:nvCxnSpPr>
        <p:spPr>
          <a:xfrm rot="5400000" flipH="1" flipV="1">
            <a:off x="3048000" y="1790700"/>
            <a:ext cx="2286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/>
          <p:cNvCxnSpPr>
            <a:stCxn id="184" idx="0"/>
            <a:endCxn id="56" idx="2"/>
          </p:cNvCxnSpPr>
          <p:nvPr/>
        </p:nvCxnSpPr>
        <p:spPr>
          <a:xfrm rot="5400000" flipH="1" flipV="1">
            <a:off x="4457700" y="6134100"/>
            <a:ext cx="3810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57200" y="4876800"/>
            <a:ext cx="14478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45713" rIns="91425" bIns="45713" rtlCol="0" anchor="t"/>
          <a:lstStyle/>
          <a:p>
            <a:r>
              <a:rPr lang="en-US" sz="1600" dirty="0" err="1" smtClean="0"/>
              <a:t>AmmoUI</a:t>
            </a:r>
            <a:endParaRPr lang="en-US" sz="1600" dirty="0"/>
          </a:p>
        </p:txBody>
      </p:sp>
      <p:sp>
        <p:nvSpPr>
          <p:cNvPr id="60" name="Rectangle 59"/>
          <p:cNvSpPr/>
          <p:nvPr/>
        </p:nvSpPr>
        <p:spPr>
          <a:xfrm>
            <a:off x="533400" y="5257800"/>
            <a:ext cx="12192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25" tIns="45713" rIns="91425" bIns="45713" rtlCol="0" anchor="ctr"/>
          <a:lstStyle/>
          <a:p>
            <a:pPr algn="ctr"/>
            <a:r>
              <a:rPr lang="en-US" sz="1600" dirty="0" err="1" smtClean="0"/>
              <a:t>AmmoUI</a:t>
            </a:r>
            <a:endParaRPr lang="en-US" sz="1600" dirty="0"/>
          </a:p>
        </p:txBody>
      </p:sp>
      <p:cxnSp>
        <p:nvCxnSpPr>
          <p:cNvPr id="61" name="Straight Arrow Connector 60"/>
          <p:cNvCxnSpPr>
            <a:stCxn id="46" idx="1"/>
            <a:endCxn id="60" idx="3"/>
          </p:cNvCxnSpPr>
          <p:nvPr/>
        </p:nvCxnSpPr>
        <p:spPr>
          <a:xfrm rot="10800000" flipV="1">
            <a:off x="1752600" y="3848100"/>
            <a:ext cx="1524000" cy="1600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50</Words>
  <Application>Microsoft Office PowerPoint</Application>
  <PresentationFormat>On-screen Show (4:3)</PresentationFormat>
  <Paragraphs>41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jstym</dc:creator>
  <cp:lastModifiedBy>jstym</cp:lastModifiedBy>
  <cp:revision>58</cp:revision>
  <dcterms:created xsi:type="dcterms:W3CDTF">2015-06-28T11:14:35Z</dcterms:created>
  <dcterms:modified xsi:type="dcterms:W3CDTF">2015-06-29T09:58:47Z</dcterms:modified>
</cp:coreProperties>
</file>