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64" y="-1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B35D-314C-4750-B9BD-34B668A81B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1A8321-72B5-4633-8CF5-BB34B70506C9}"/>
              </a:ext>
            </a:extLst>
          </p:cNvPr>
          <p:cNvCxnSpPr>
            <a:cxnSpLocks/>
          </p:cNvCxnSpPr>
          <p:nvPr/>
        </p:nvCxnSpPr>
        <p:spPr>
          <a:xfrm>
            <a:off x="7471841" y="4614325"/>
            <a:ext cx="0" cy="1521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ylinder 3">
            <a:extLst>
              <a:ext uri="{FF2B5EF4-FFF2-40B4-BE49-F238E27FC236}">
                <a16:creationId xmlns:a16="http://schemas.microsoft.com/office/drawing/2014/main" id="{C9314221-079B-460B-9E8F-66639403DF0B}"/>
              </a:ext>
            </a:extLst>
          </p:cNvPr>
          <p:cNvSpPr/>
          <p:nvPr/>
        </p:nvSpPr>
        <p:spPr>
          <a:xfrm>
            <a:off x="6486167" y="555459"/>
            <a:ext cx="1195218" cy="100993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Twitter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AB887C-66EF-40DC-98C2-C872DB916FDE}"/>
              </a:ext>
            </a:extLst>
          </p:cNvPr>
          <p:cNvSpPr/>
          <p:nvPr/>
        </p:nvSpPr>
        <p:spPr>
          <a:xfrm>
            <a:off x="1919815" y="681428"/>
            <a:ext cx="2427214" cy="7579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Twiter</a:t>
            </a:r>
            <a:r>
              <a:rPr lang="en-US" sz="1400" b="1" dirty="0"/>
              <a:t> Developer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0ABF95-E572-478F-84F5-E2CFBC5F033B}"/>
              </a:ext>
            </a:extLst>
          </p:cNvPr>
          <p:cNvSpPr/>
          <p:nvPr/>
        </p:nvSpPr>
        <p:spPr>
          <a:xfrm>
            <a:off x="1919815" y="2102005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Streaming with Twitter4j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64640-41CB-4281-B01C-2A01C3BC8F77}"/>
              </a:ext>
            </a:extLst>
          </p:cNvPr>
          <p:cNvSpPr/>
          <p:nvPr/>
        </p:nvSpPr>
        <p:spPr>
          <a:xfrm>
            <a:off x="1919815" y="3405268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Hadoop File System (HDFS)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9E18FF-71AF-4A81-AB78-DEDBF35D12D6}"/>
              </a:ext>
            </a:extLst>
          </p:cNvPr>
          <p:cNvSpPr/>
          <p:nvPr/>
        </p:nvSpPr>
        <p:spPr>
          <a:xfrm>
            <a:off x="1919816" y="4708531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Map-Reduce Algorithms</a:t>
            </a:r>
            <a:br>
              <a:rPr lang="en-US" sz="1400" b="1" dirty="0"/>
            </a:br>
            <a:r>
              <a:rPr lang="en-US" sz="1400" b="1" dirty="0"/>
              <a:t>(Pre-processing I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63AFDE-7D41-4673-AF5E-657349292C9D}"/>
              </a:ext>
            </a:extLst>
          </p:cNvPr>
          <p:cNvSpPr/>
          <p:nvPr/>
        </p:nvSpPr>
        <p:spPr>
          <a:xfrm>
            <a:off x="5965075" y="6135568"/>
            <a:ext cx="2657930" cy="44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 Building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10CA0D-869E-42A6-9AEB-8FDCACD7AE8A}"/>
              </a:ext>
            </a:extLst>
          </p:cNvPr>
          <p:cNvSpPr/>
          <p:nvPr/>
        </p:nvSpPr>
        <p:spPr>
          <a:xfrm>
            <a:off x="5965075" y="5037516"/>
            <a:ext cx="2657930" cy="623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Analysis and Visualization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44C0D9-6059-4C2C-BC25-167A4DFFC902}"/>
              </a:ext>
            </a:extLst>
          </p:cNvPr>
          <p:cNvSpPr/>
          <p:nvPr/>
        </p:nvSpPr>
        <p:spPr>
          <a:xfrm>
            <a:off x="1919815" y="6490887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Set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2AF30E-EEA0-47BE-8155-56C0CDF78088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4347029" y="1060425"/>
            <a:ext cx="2139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65FA77-4185-4A10-8701-6E503E5593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133422" y="1439422"/>
            <a:ext cx="0" cy="66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70F443-47A3-47E3-99CB-1275977FFE83}"/>
              </a:ext>
            </a:extLst>
          </p:cNvPr>
          <p:cNvCxnSpPr/>
          <p:nvPr/>
        </p:nvCxnSpPr>
        <p:spPr>
          <a:xfrm>
            <a:off x="3133422" y="2742685"/>
            <a:ext cx="0" cy="66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2396A8-9B18-4D87-A69C-B79257E81C17}"/>
              </a:ext>
            </a:extLst>
          </p:cNvPr>
          <p:cNvCxnSpPr/>
          <p:nvPr/>
        </p:nvCxnSpPr>
        <p:spPr>
          <a:xfrm>
            <a:off x="3133422" y="4045948"/>
            <a:ext cx="0" cy="66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FE28F-73FA-4538-ABE3-8045AA6459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347030" y="5028871"/>
            <a:ext cx="1618045" cy="132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A30FB4-4755-4191-A362-0EB2BAA18B3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294040" y="5660906"/>
            <a:ext cx="0" cy="47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AB3CFF-6474-4EF9-8962-A9185CE1C004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4347029" y="6358561"/>
            <a:ext cx="1618046" cy="452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DD91DF-F013-4AD8-BD3C-BEC6CDDE9BC2}"/>
              </a:ext>
            </a:extLst>
          </p:cNvPr>
          <p:cNvCxnSpPr>
            <a:cxnSpLocks/>
          </p:cNvCxnSpPr>
          <p:nvPr/>
        </p:nvCxnSpPr>
        <p:spPr>
          <a:xfrm>
            <a:off x="3108777" y="7131567"/>
            <a:ext cx="0" cy="956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2F2E7-F127-4737-85E4-E1FBA2F02673}"/>
              </a:ext>
            </a:extLst>
          </p:cNvPr>
          <p:cNvSpPr/>
          <p:nvPr/>
        </p:nvSpPr>
        <p:spPr>
          <a:xfrm>
            <a:off x="5965075" y="3990935"/>
            <a:ext cx="2657930" cy="623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Sentiment Analysis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CCFF4-3DA1-477E-A1E7-F3A384F57B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47029" y="3725608"/>
            <a:ext cx="1618046" cy="16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A0F520-717C-42E7-9D5D-EE97E24B7621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4347029" y="3725608"/>
            <a:ext cx="1618046" cy="57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431CCD-A29A-4A09-A93C-88439E1622CD}"/>
              </a:ext>
            </a:extLst>
          </p:cNvPr>
          <p:cNvSpPr/>
          <p:nvPr/>
        </p:nvSpPr>
        <p:spPr>
          <a:xfrm>
            <a:off x="1919815" y="8106432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12022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32</Words>
  <Application>Microsoft Office PowerPoint</Application>
  <PresentationFormat>A3 Paper (297x420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</dc:creator>
  <cp:lastModifiedBy>M A</cp:lastModifiedBy>
  <cp:revision>4</cp:revision>
  <dcterms:created xsi:type="dcterms:W3CDTF">2020-04-30T03:34:01Z</dcterms:created>
  <dcterms:modified xsi:type="dcterms:W3CDTF">2020-04-30T23:10:20Z</dcterms:modified>
</cp:coreProperties>
</file>