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9" r:id="rId3"/>
    <p:sldId id="260" r:id="rId4"/>
    <p:sldId id="261" r:id="rId5"/>
    <p:sldId id="262" r:id="rId6"/>
    <p:sldId id="264" r:id="rId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907" autoAdjust="0"/>
    <p:restoredTop sz="94660"/>
  </p:normalViewPr>
  <p:slideViewPr>
    <p:cSldViewPr snapToGrid="0">
      <p:cViewPr>
        <p:scale>
          <a:sx n="75" d="100"/>
          <a:sy n="75" d="100"/>
        </p:scale>
        <p:origin x="1128" y="-15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183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A7576-E386-4741-8389-74A7E7AFDA7A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2B3D4A-39EB-4187-9B4D-8822C9BA0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38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0582-590D-4F97-80E0-256C6F3CAB0A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6FF09-BF00-411D-A81C-EA9FDA4EB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0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0582-590D-4F97-80E0-256C6F3CAB0A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6FF09-BF00-411D-A81C-EA9FDA4EB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0582-590D-4F97-80E0-256C6F3CAB0A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6FF09-BF00-411D-A81C-EA9FDA4EB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89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0582-590D-4F97-80E0-256C6F3CAB0A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6FF09-BF00-411D-A81C-EA9FDA4EB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07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0582-590D-4F97-80E0-256C6F3CAB0A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6FF09-BF00-411D-A81C-EA9FDA4EB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51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0582-590D-4F97-80E0-256C6F3CAB0A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6FF09-BF00-411D-A81C-EA9FDA4EB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45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0582-590D-4F97-80E0-256C6F3CAB0A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6FF09-BF00-411D-A81C-EA9FDA4EB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79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0582-590D-4F97-80E0-256C6F3CAB0A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6FF09-BF00-411D-A81C-EA9FDA4EB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19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0582-590D-4F97-80E0-256C6F3CAB0A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6FF09-BF00-411D-A81C-EA9FDA4EB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0582-590D-4F97-80E0-256C6F3CAB0A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6FF09-BF00-411D-A81C-EA9FDA4EB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93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0582-590D-4F97-80E0-256C6F3CAB0A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6FF09-BF00-411D-A81C-EA9FDA4EB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22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00582-590D-4F97-80E0-256C6F3CAB0A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6FF09-BF00-411D-A81C-EA9FDA4EB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97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>
            <a:extLst>
              <a:ext uri="{FF2B5EF4-FFF2-40B4-BE49-F238E27FC236}">
                <a16:creationId xmlns:a16="http://schemas.microsoft.com/office/drawing/2014/main" id="{CE2BB959-B39B-46E7-BF6B-E6B786AAE8CE}"/>
              </a:ext>
            </a:extLst>
          </p:cNvPr>
          <p:cNvSpPr txBox="1"/>
          <p:nvPr/>
        </p:nvSpPr>
        <p:spPr>
          <a:xfrm>
            <a:off x="281070" y="1088948"/>
            <a:ext cx="4530480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 Create a new Node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If the </a:t>
            </a:r>
            <a:r>
              <a:rPr lang="en-US" sz="1400" dirty="0" err="1"/>
              <a:t>LinkedList</a:t>
            </a:r>
            <a:r>
              <a:rPr lang="en-US" sz="1400" dirty="0"/>
              <a:t> empty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If the </a:t>
            </a:r>
            <a:r>
              <a:rPr lang="en-US" sz="1400" dirty="0" err="1"/>
              <a:t>Linkedlist</a:t>
            </a:r>
            <a:r>
              <a:rPr lang="en-US" sz="1400" dirty="0"/>
              <a:t> has at least one element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 err="1"/>
              <a:t>m_itemCount</a:t>
            </a:r>
            <a:r>
              <a:rPr lang="en-US" sz="1400" dirty="0"/>
              <a:t>++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7B2186C-F168-447A-BCE2-6531A1AD55B9}"/>
              </a:ext>
            </a:extLst>
          </p:cNvPr>
          <p:cNvGrpSpPr/>
          <p:nvPr/>
        </p:nvGrpSpPr>
        <p:grpSpPr>
          <a:xfrm>
            <a:off x="272732" y="5149047"/>
            <a:ext cx="6032648" cy="1651623"/>
            <a:chOff x="781420" y="838986"/>
            <a:chExt cx="10724708" cy="293622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17F4C1F-93F3-4414-9B64-A882775A9BC4}"/>
                </a:ext>
              </a:extLst>
            </p:cNvPr>
            <p:cNvGrpSpPr/>
            <p:nvPr/>
          </p:nvGrpSpPr>
          <p:grpSpPr>
            <a:xfrm>
              <a:off x="3946898" y="2809189"/>
              <a:ext cx="1923068" cy="395926"/>
              <a:chOff x="2158738" y="2809189"/>
              <a:chExt cx="1923068" cy="395926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64F54326-8719-4E68-A804-910A7AEC6763}"/>
                  </a:ext>
                </a:extLst>
              </p:cNvPr>
              <p:cNvGrpSpPr/>
              <p:nvPr/>
            </p:nvGrpSpPr>
            <p:grpSpPr>
              <a:xfrm>
                <a:off x="2521667" y="2809189"/>
                <a:ext cx="1206631" cy="395926"/>
                <a:chOff x="2879886" y="2969444"/>
                <a:chExt cx="1206631" cy="395926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094D82FA-A8AE-496D-B8C3-94E7BA0C5DD9}"/>
                    </a:ext>
                  </a:extLst>
                </p:cNvPr>
                <p:cNvSpPr/>
                <p:nvPr/>
              </p:nvSpPr>
              <p:spPr>
                <a:xfrm>
                  <a:off x="2879886" y="2969444"/>
                  <a:ext cx="1206631" cy="39592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91A71A8B-518E-4AD9-AEDA-AAA592DB1D44}"/>
                    </a:ext>
                  </a:extLst>
                </p:cNvPr>
                <p:cNvSpPr/>
                <p:nvPr/>
              </p:nvSpPr>
              <p:spPr>
                <a:xfrm>
                  <a:off x="3327660" y="2969444"/>
                  <a:ext cx="311085" cy="39592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13" dirty="0"/>
                </a:p>
              </p:txBody>
            </p:sp>
          </p:grp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4A38BF1B-2059-426A-AE18-41EDA93259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8298" y="2894028"/>
                <a:ext cx="35350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0B20163D-BF97-446C-8ECF-1DA5D7B0CA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58738" y="3091995"/>
                <a:ext cx="3629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4F62FAE-37E5-459C-8FF4-2F0C82F23DFD}"/>
                </a:ext>
              </a:extLst>
            </p:cNvPr>
            <p:cNvGrpSpPr/>
            <p:nvPr/>
          </p:nvGrpSpPr>
          <p:grpSpPr>
            <a:xfrm>
              <a:off x="5494467" y="2790329"/>
              <a:ext cx="1923068" cy="443064"/>
              <a:chOff x="2158738" y="2809187"/>
              <a:chExt cx="1923068" cy="395928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AD4F601B-5D66-4CC8-AEF0-D8870F9073F0}"/>
                  </a:ext>
                </a:extLst>
              </p:cNvPr>
              <p:cNvGrpSpPr/>
              <p:nvPr/>
            </p:nvGrpSpPr>
            <p:grpSpPr>
              <a:xfrm>
                <a:off x="2521667" y="2809187"/>
                <a:ext cx="1206631" cy="395928"/>
                <a:chOff x="2879886" y="2969442"/>
                <a:chExt cx="1206631" cy="395928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DB6C2456-DA54-49F8-8A92-B7B949F2DB80}"/>
                    </a:ext>
                  </a:extLst>
                </p:cNvPr>
                <p:cNvSpPr/>
                <p:nvPr/>
              </p:nvSpPr>
              <p:spPr>
                <a:xfrm>
                  <a:off x="2879886" y="2969442"/>
                  <a:ext cx="1206631" cy="39592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DE551512-DA70-4129-B35D-B0C936F7E91B}"/>
                    </a:ext>
                  </a:extLst>
                </p:cNvPr>
                <p:cNvSpPr/>
                <p:nvPr/>
              </p:nvSpPr>
              <p:spPr>
                <a:xfrm>
                  <a:off x="3327660" y="2969444"/>
                  <a:ext cx="311085" cy="39592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13" dirty="0"/>
                </a:p>
              </p:txBody>
            </p:sp>
          </p:grp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E6079290-8C79-4E68-A971-590D8A46F7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8298" y="2894028"/>
                <a:ext cx="35350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3D62B523-D70B-4E34-A917-87A9B0681E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58738" y="3091995"/>
                <a:ext cx="3629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2763A5E-24BF-4AA0-A09B-C2C564E0DB13}"/>
                </a:ext>
              </a:extLst>
            </p:cNvPr>
            <p:cNvGrpSpPr/>
            <p:nvPr/>
          </p:nvGrpSpPr>
          <p:grpSpPr>
            <a:xfrm>
              <a:off x="7070310" y="2801324"/>
              <a:ext cx="1923068" cy="443064"/>
              <a:chOff x="2158738" y="2809187"/>
              <a:chExt cx="1923068" cy="395928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32715BD5-E222-4418-A8C4-D477A1E1C4FF}"/>
                  </a:ext>
                </a:extLst>
              </p:cNvPr>
              <p:cNvGrpSpPr/>
              <p:nvPr/>
            </p:nvGrpSpPr>
            <p:grpSpPr>
              <a:xfrm>
                <a:off x="2521667" y="2809187"/>
                <a:ext cx="1206631" cy="395928"/>
                <a:chOff x="2879886" y="2969442"/>
                <a:chExt cx="1206631" cy="395928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46FC4C4E-396E-4E2E-83CE-EBB20C0132E9}"/>
                    </a:ext>
                  </a:extLst>
                </p:cNvPr>
                <p:cNvSpPr/>
                <p:nvPr/>
              </p:nvSpPr>
              <p:spPr>
                <a:xfrm>
                  <a:off x="2879886" y="2969442"/>
                  <a:ext cx="1206631" cy="39592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23BD981E-1AD3-44E7-96E4-8DAFEC75F12F}"/>
                    </a:ext>
                  </a:extLst>
                </p:cNvPr>
                <p:cNvSpPr/>
                <p:nvPr/>
              </p:nvSpPr>
              <p:spPr>
                <a:xfrm>
                  <a:off x="3327660" y="2969444"/>
                  <a:ext cx="311085" cy="39592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13" dirty="0"/>
                </a:p>
              </p:txBody>
            </p:sp>
          </p:grp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593DAFC9-C7A8-4088-B149-8CBC84C39F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8298" y="2894028"/>
                <a:ext cx="35350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EB675222-72BC-4508-92AB-BA924E831F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58738" y="3091995"/>
                <a:ext cx="3629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4D49945-C827-447C-8F98-EE8F6085F9B3}"/>
                </a:ext>
              </a:extLst>
            </p:cNvPr>
            <p:cNvGrpSpPr/>
            <p:nvPr/>
          </p:nvGrpSpPr>
          <p:grpSpPr>
            <a:xfrm>
              <a:off x="8655581" y="2850027"/>
              <a:ext cx="1923068" cy="443064"/>
              <a:chOff x="2158738" y="2809187"/>
              <a:chExt cx="1923068" cy="395928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F1CED99B-960F-4F54-B63F-A27AD72F8EBF}"/>
                  </a:ext>
                </a:extLst>
              </p:cNvPr>
              <p:cNvGrpSpPr/>
              <p:nvPr/>
            </p:nvGrpSpPr>
            <p:grpSpPr>
              <a:xfrm>
                <a:off x="2521667" y="2809187"/>
                <a:ext cx="1206631" cy="395928"/>
                <a:chOff x="2879886" y="2969442"/>
                <a:chExt cx="1206631" cy="395928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B14EE6EC-60F1-4E78-8C4D-8719A8627CB0}"/>
                    </a:ext>
                  </a:extLst>
                </p:cNvPr>
                <p:cNvSpPr/>
                <p:nvPr/>
              </p:nvSpPr>
              <p:spPr>
                <a:xfrm>
                  <a:off x="2879886" y="2969442"/>
                  <a:ext cx="1206631" cy="39592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D059E915-F905-4886-BE95-54AD6DF26C0A}"/>
                    </a:ext>
                  </a:extLst>
                </p:cNvPr>
                <p:cNvSpPr/>
                <p:nvPr/>
              </p:nvSpPr>
              <p:spPr>
                <a:xfrm>
                  <a:off x="3327660" y="2969444"/>
                  <a:ext cx="311085" cy="39592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13" dirty="0"/>
                </a:p>
              </p:txBody>
            </p:sp>
          </p:grp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6E1FEB77-BB12-447E-BB78-645A03FFCC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8298" y="2894028"/>
                <a:ext cx="35350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2B1635A5-4991-4F31-98D7-B1AC44C591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58738" y="3091995"/>
                <a:ext cx="3629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7502C0F-F14D-486A-8854-349242D76510}"/>
                </a:ext>
              </a:extLst>
            </p:cNvPr>
            <p:cNvSpPr/>
            <p:nvPr/>
          </p:nvSpPr>
          <p:spPr>
            <a:xfrm>
              <a:off x="6305170" y="838986"/>
              <a:ext cx="2531875" cy="5750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 dirty="0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73293A6-1526-45AD-94B5-D884E7E5FE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28880" y="1243969"/>
              <a:ext cx="1457031" cy="1416412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ED5D210-6878-4CA9-813F-F6F45AF6FFE1}"/>
                </a:ext>
              </a:extLst>
            </p:cNvPr>
            <p:cNvCxnSpPr>
              <a:cxnSpLocks/>
            </p:cNvCxnSpPr>
            <p:nvPr/>
          </p:nvCxnSpPr>
          <p:spPr>
            <a:xfrm>
              <a:off x="8536170" y="1230970"/>
              <a:ext cx="1085655" cy="1522884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A301438-5ABC-47CB-A52C-94AE69533D03}"/>
                </a:ext>
              </a:extLst>
            </p:cNvPr>
            <p:cNvGrpSpPr/>
            <p:nvPr/>
          </p:nvGrpSpPr>
          <p:grpSpPr>
            <a:xfrm>
              <a:off x="1678280" y="3293089"/>
              <a:ext cx="1923068" cy="395926"/>
              <a:chOff x="2158738" y="2809189"/>
              <a:chExt cx="1923068" cy="395926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2F48DD61-71AD-47E2-A2F2-79FADE3F24D1}"/>
                  </a:ext>
                </a:extLst>
              </p:cNvPr>
              <p:cNvGrpSpPr/>
              <p:nvPr/>
            </p:nvGrpSpPr>
            <p:grpSpPr>
              <a:xfrm>
                <a:off x="2521667" y="2809189"/>
                <a:ext cx="1206631" cy="395926"/>
                <a:chOff x="2879886" y="2969444"/>
                <a:chExt cx="1206631" cy="395926"/>
              </a:xfrm>
            </p:grpSpPr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881C1D3-67C5-47AC-90BF-1D8C224CE746}"/>
                    </a:ext>
                  </a:extLst>
                </p:cNvPr>
                <p:cNvSpPr/>
                <p:nvPr/>
              </p:nvSpPr>
              <p:spPr>
                <a:xfrm>
                  <a:off x="2879886" y="2969444"/>
                  <a:ext cx="1206631" cy="3959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76731A6C-B8EE-4B33-8682-78E3A63BEF2B}"/>
                    </a:ext>
                  </a:extLst>
                </p:cNvPr>
                <p:cNvSpPr/>
                <p:nvPr/>
              </p:nvSpPr>
              <p:spPr>
                <a:xfrm>
                  <a:off x="3327660" y="2969444"/>
                  <a:ext cx="311085" cy="395926"/>
                </a:xfrm>
                <a:prstGeom prst="rect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13" dirty="0"/>
                </a:p>
              </p:txBody>
            </p:sp>
          </p:grp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F0CFE023-EA95-4A03-B65E-59FEE32071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8298" y="2894028"/>
                <a:ext cx="353508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5DEBEB17-D76C-4041-B47E-E8F219E5D5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58738" y="3091995"/>
                <a:ext cx="362929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F749F44-1EEC-476F-9DDE-63864A879A0A}"/>
                </a:ext>
              </a:extLst>
            </p:cNvPr>
            <p:cNvGrpSpPr/>
            <p:nvPr/>
          </p:nvGrpSpPr>
          <p:grpSpPr>
            <a:xfrm rot="1925331">
              <a:off x="5488403" y="1707932"/>
              <a:ext cx="572177" cy="568960"/>
              <a:chOff x="4053840" y="4084320"/>
              <a:chExt cx="572177" cy="568960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8D5AE6DC-75A1-4B33-8133-22979495EA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8362" y="4084320"/>
                <a:ext cx="453798" cy="568960"/>
              </a:xfrm>
              <a:prstGeom prst="line">
                <a:avLst/>
              </a:prstGeom>
              <a:ln w="79375"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E8ECD112-4920-4F27-B942-F9C84DDB28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53840" y="4110268"/>
                <a:ext cx="572177" cy="543012"/>
              </a:xfrm>
              <a:prstGeom prst="line">
                <a:avLst/>
              </a:prstGeom>
              <a:ln w="79375"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92F376B0-5CFF-483E-A455-6D612B84EBCB}"/>
                </a:ext>
              </a:extLst>
            </p:cNvPr>
            <p:cNvCxnSpPr/>
            <p:nvPr/>
          </p:nvCxnSpPr>
          <p:spPr>
            <a:xfrm rot="10800000" flipV="1">
              <a:off x="3424594" y="3091995"/>
              <a:ext cx="522304" cy="483900"/>
            </a:xfrm>
            <a:prstGeom prst="bentConnector3">
              <a:avLst/>
            </a:prstGeom>
            <a:ln w="25400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or: Elbow 66">
              <a:extLst>
                <a:ext uri="{FF2B5EF4-FFF2-40B4-BE49-F238E27FC236}">
                  <a16:creationId xmlns:a16="http://schemas.microsoft.com/office/drawing/2014/main" id="{9D7B2EB9-2E97-4229-A237-F0FE218E19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2004" y="2876746"/>
              <a:ext cx="703869" cy="457199"/>
            </a:xfrm>
            <a:prstGeom prst="bentConnector3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or: Elbow 70">
              <a:extLst>
                <a:ext uri="{FF2B5EF4-FFF2-40B4-BE49-F238E27FC236}">
                  <a16:creationId xmlns:a16="http://schemas.microsoft.com/office/drawing/2014/main" id="{A6B07712-C2E5-4150-A3B7-23E28EBC885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644525" y="1243966"/>
              <a:ext cx="3971731" cy="1947679"/>
            </a:xfrm>
            <a:prstGeom prst="bentConnector3">
              <a:avLst>
                <a:gd name="adj1" fmla="val 99883"/>
              </a:avLst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CAF15B0-697E-4920-B1D7-0DD2A1C04F95}"/>
                </a:ext>
              </a:extLst>
            </p:cNvPr>
            <p:cNvSpPr txBox="1"/>
            <p:nvPr/>
          </p:nvSpPr>
          <p:spPr>
            <a:xfrm>
              <a:off x="781420" y="3333945"/>
              <a:ext cx="960948" cy="4412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 err="1"/>
                <a:t>nullptr</a:t>
              </a:r>
              <a:endParaRPr lang="en-US" sz="1013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863AFF1-8B90-42B6-A554-D00675629151}"/>
                </a:ext>
              </a:extLst>
            </p:cNvPr>
            <p:cNvSpPr txBox="1"/>
            <p:nvPr/>
          </p:nvSpPr>
          <p:spPr>
            <a:xfrm>
              <a:off x="10545180" y="2764985"/>
              <a:ext cx="960948" cy="4412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 err="1"/>
                <a:t>nullptr</a:t>
              </a:r>
              <a:endParaRPr lang="en-US" sz="1013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662213F-04CA-4B34-AED8-13219D55AFB1}"/>
                </a:ext>
              </a:extLst>
            </p:cNvPr>
            <p:cNvSpPr txBox="1"/>
            <p:nvPr/>
          </p:nvSpPr>
          <p:spPr>
            <a:xfrm>
              <a:off x="8043541" y="853180"/>
              <a:ext cx="1282972" cy="4412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 err="1"/>
                <a:t>m_ptrLast</a:t>
              </a:r>
              <a:endParaRPr lang="en-US" sz="1013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DFBE93B-75A8-41D9-94B2-C9BF5E78E2F1}"/>
                </a:ext>
              </a:extLst>
            </p:cNvPr>
            <p:cNvSpPr txBox="1"/>
            <p:nvPr/>
          </p:nvSpPr>
          <p:spPr>
            <a:xfrm>
              <a:off x="6042060" y="870105"/>
              <a:ext cx="1314320" cy="441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13" dirty="0" err="1"/>
                <a:t>m_ptrFirst</a:t>
              </a:r>
              <a:endParaRPr lang="en-US" sz="1013" dirty="0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566FAA6C-C5DF-45D4-9201-3A17C4C755AA}"/>
              </a:ext>
            </a:extLst>
          </p:cNvPr>
          <p:cNvSpPr txBox="1"/>
          <p:nvPr/>
        </p:nvSpPr>
        <p:spPr>
          <a:xfrm>
            <a:off x="980082" y="490888"/>
            <a:ext cx="3619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void </a:t>
            </a:r>
            <a:r>
              <a:rPr lang="en-US" b="1" u="sng" dirty="0" err="1"/>
              <a:t>PushFront</a:t>
            </a:r>
            <a:r>
              <a:rPr lang="en-US" b="1" u="sng" dirty="0"/>
              <a:t>( </a:t>
            </a:r>
            <a:r>
              <a:rPr lang="en-US" b="1" u="sng" dirty="0" err="1"/>
              <a:t>const</a:t>
            </a:r>
            <a:r>
              <a:rPr lang="en-US" b="1" u="sng" dirty="0"/>
              <a:t> T&amp; </a:t>
            </a:r>
            <a:r>
              <a:rPr lang="en-US" b="1" u="sng" dirty="0" err="1"/>
              <a:t>newData</a:t>
            </a:r>
            <a:r>
              <a:rPr lang="en-US" b="1" u="sng" dirty="0"/>
              <a:t> )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05AA695-DC5A-44DC-BFE5-105E87C487B0}"/>
              </a:ext>
            </a:extLst>
          </p:cNvPr>
          <p:cNvGrpSpPr/>
          <p:nvPr/>
        </p:nvGrpSpPr>
        <p:grpSpPr>
          <a:xfrm>
            <a:off x="2316933" y="1874502"/>
            <a:ext cx="1081726" cy="249224"/>
            <a:chOff x="2158738" y="2809187"/>
            <a:chExt cx="1923068" cy="395928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ED071EC-7D69-4EB4-BDE0-6DF103B05525}"/>
                </a:ext>
              </a:extLst>
            </p:cNvPr>
            <p:cNvGrpSpPr/>
            <p:nvPr/>
          </p:nvGrpSpPr>
          <p:grpSpPr>
            <a:xfrm>
              <a:off x="2521667" y="2809187"/>
              <a:ext cx="1206631" cy="395928"/>
              <a:chOff x="2879886" y="2969442"/>
              <a:chExt cx="1206631" cy="395928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8A2E741C-5C9F-44A3-BD10-3CD486C4E00E}"/>
                  </a:ext>
                </a:extLst>
              </p:cNvPr>
              <p:cNvSpPr/>
              <p:nvPr/>
            </p:nvSpPr>
            <p:spPr>
              <a:xfrm>
                <a:off x="2879886" y="2969442"/>
                <a:ext cx="1206631" cy="3959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 dirty="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85B83A09-E73B-4512-B1AA-12CAC4A55CB3}"/>
                  </a:ext>
                </a:extLst>
              </p:cNvPr>
              <p:cNvSpPr/>
              <p:nvPr/>
            </p:nvSpPr>
            <p:spPr>
              <a:xfrm>
                <a:off x="3327660" y="2969444"/>
                <a:ext cx="311085" cy="39592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 dirty="0"/>
              </a:p>
            </p:txBody>
          </p:sp>
        </p:grp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5926EDFC-B530-4378-B04A-BC1C299FA653}"/>
                </a:ext>
              </a:extLst>
            </p:cNvPr>
            <p:cNvCxnSpPr>
              <a:cxnSpLocks/>
            </p:cNvCxnSpPr>
            <p:nvPr/>
          </p:nvCxnSpPr>
          <p:spPr>
            <a:xfrm>
              <a:off x="3728298" y="2894028"/>
              <a:ext cx="3535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E293C924-95B2-4481-ABAB-EAC5A9EB17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8738" y="3091995"/>
              <a:ext cx="362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3C3A8C37-B63B-4982-8146-1C5B87BA6E67}"/>
              </a:ext>
            </a:extLst>
          </p:cNvPr>
          <p:cNvSpPr txBox="1"/>
          <p:nvPr/>
        </p:nvSpPr>
        <p:spPr>
          <a:xfrm>
            <a:off x="3374269" y="1729603"/>
            <a:ext cx="81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nullptr</a:t>
            </a:r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4112B60-D0A1-4F71-9CF1-A1439C841321}"/>
              </a:ext>
            </a:extLst>
          </p:cNvPr>
          <p:cNvSpPr txBox="1"/>
          <p:nvPr/>
        </p:nvSpPr>
        <p:spPr>
          <a:xfrm>
            <a:off x="1504916" y="1854336"/>
            <a:ext cx="81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nullptr</a:t>
            </a:r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166ABBC-6DEB-4824-B284-49E23DFAFA0E}"/>
              </a:ext>
            </a:extLst>
          </p:cNvPr>
          <p:cNvSpPr txBox="1"/>
          <p:nvPr/>
        </p:nvSpPr>
        <p:spPr>
          <a:xfrm>
            <a:off x="2554516" y="2055256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62EB831C-AC31-464C-B9A6-38B8A4AD2E17}"/>
              </a:ext>
            </a:extLst>
          </p:cNvPr>
          <p:cNvGrpSpPr/>
          <p:nvPr/>
        </p:nvGrpSpPr>
        <p:grpSpPr>
          <a:xfrm>
            <a:off x="647866" y="3251136"/>
            <a:ext cx="2300073" cy="857018"/>
            <a:chOff x="2165018" y="4261292"/>
            <a:chExt cx="2300073" cy="857018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AF94ABB-3831-4BA6-8E08-E90E48C096D9}"/>
                </a:ext>
              </a:extLst>
            </p:cNvPr>
            <p:cNvSpPr/>
            <p:nvPr/>
          </p:nvSpPr>
          <p:spPr>
            <a:xfrm>
              <a:off x="2709260" y="4314267"/>
              <a:ext cx="1424180" cy="3234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 dirty="0"/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576555BB-295D-401B-B823-49FDD3D31F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7913" y="4542069"/>
              <a:ext cx="289264" cy="343641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8BACDB29-D25E-467E-A9FE-BEC78BB58822}"/>
                </a:ext>
              </a:extLst>
            </p:cNvPr>
            <p:cNvCxnSpPr>
              <a:cxnSpLocks/>
            </p:cNvCxnSpPr>
            <p:nvPr/>
          </p:nvCxnSpPr>
          <p:spPr>
            <a:xfrm>
              <a:off x="3964198" y="4534757"/>
              <a:ext cx="233065" cy="417029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89D1F5F-CEE4-49D8-BDA5-5DFAFDC22BC1}"/>
                </a:ext>
              </a:extLst>
            </p:cNvPr>
            <p:cNvSpPr txBox="1"/>
            <p:nvPr/>
          </p:nvSpPr>
          <p:spPr>
            <a:xfrm>
              <a:off x="3615172" y="4324521"/>
              <a:ext cx="721672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 err="1"/>
                <a:t>m_ptrLast</a:t>
              </a:r>
              <a:endParaRPr lang="en-US" sz="1013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9722B22-8EA1-4416-869D-9AE3E230FB32}"/>
                </a:ext>
              </a:extLst>
            </p:cNvPr>
            <p:cNvSpPr txBox="1"/>
            <p:nvPr/>
          </p:nvSpPr>
          <p:spPr>
            <a:xfrm>
              <a:off x="2327876" y="4261292"/>
              <a:ext cx="739305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 err="1"/>
                <a:t>m_ptrFirst</a:t>
              </a:r>
              <a:endParaRPr lang="en-US" sz="1013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39499DB-53F4-4EA3-A494-D1A401D5EAE3}"/>
                </a:ext>
              </a:extLst>
            </p:cNvPr>
            <p:cNvSpPr txBox="1"/>
            <p:nvPr/>
          </p:nvSpPr>
          <p:spPr>
            <a:xfrm>
              <a:off x="3898910" y="4856700"/>
              <a:ext cx="5661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nullptr</a:t>
              </a:r>
              <a:endParaRPr lang="en-US" sz="1100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809FA53-4451-46E4-BDD2-5F00CFCBF9F7}"/>
                </a:ext>
              </a:extLst>
            </p:cNvPr>
            <p:cNvSpPr txBox="1"/>
            <p:nvPr/>
          </p:nvSpPr>
          <p:spPr>
            <a:xfrm>
              <a:off x="2165018" y="4823563"/>
              <a:ext cx="5661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nullptr</a:t>
              </a:r>
              <a:endParaRPr lang="en-US" sz="11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1E90E49-12E9-4C85-9D1E-F8CD6B81024B}"/>
              </a:ext>
            </a:extLst>
          </p:cNvPr>
          <p:cNvGrpSpPr/>
          <p:nvPr/>
        </p:nvGrpSpPr>
        <p:grpSpPr>
          <a:xfrm>
            <a:off x="4050251" y="3291887"/>
            <a:ext cx="1667211" cy="1036472"/>
            <a:chOff x="322405" y="5137452"/>
            <a:chExt cx="1667211" cy="1036472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15261F6B-074A-4451-8F8D-847B195E5DC8}"/>
                </a:ext>
              </a:extLst>
            </p:cNvPr>
            <p:cNvGrpSpPr/>
            <p:nvPr/>
          </p:nvGrpSpPr>
          <p:grpSpPr>
            <a:xfrm>
              <a:off x="322405" y="5137452"/>
              <a:ext cx="1667211" cy="1036472"/>
              <a:chOff x="2327876" y="4314267"/>
              <a:chExt cx="2164947" cy="1036472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425C6F3C-17C8-4FBB-8B09-5A88B735CF7E}"/>
                  </a:ext>
                </a:extLst>
              </p:cNvPr>
              <p:cNvSpPr/>
              <p:nvPr/>
            </p:nvSpPr>
            <p:spPr>
              <a:xfrm>
                <a:off x="2709260" y="4314267"/>
                <a:ext cx="1424180" cy="32345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 dirty="0"/>
              </a:p>
            </p:txBody>
          </p: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818A95EF-4429-4A98-969F-C4604214EC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7177" y="4542069"/>
                <a:ext cx="194761" cy="511382"/>
              </a:xfrm>
              <a:prstGeom prst="straightConnector1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DDFB2A63-533D-417A-97CD-129BDD6509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03879" y="4534757"/>
                <a:ext cx="260319" cy="472947"/>
              </a:xfrm>
              <a:prstGeom prst="straightConnector1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747639C0-8BBC-4A81-AF7E-237CF9995559}"/>
                  </a:ext>
                </a:extLst>
              </p:cNvPr>
              <p:cNvSpPr txBox="1"/>
              <p:nvPr/>
            </p:nvSpPr>
            <p:spPr>
              <a:xfrm>
                <a:off x="3615172" y="4324521"/>
                <a:ext cx="87467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err="1"/>
                  <a:t>m_ptrLast</a:t>
                </a:r>
                <a:endParaRPr lang="en-US" sz="900" b="1" dirty="0"/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A36C3D81-764A-48A1-8654-52B05B923DB8}"/>
                  </a:ext>
                </a:extLst>
              </p:cNvPr>
              <p:cNvSpPr txBox="1"/>
              <p:nvPr/>
            </p:nvSpPr>
            <p:spPr>
              <a:xfrm>
                <a:off x="2327876" y="4332412"/>
                <a:ext cx="8975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err="1"/>
                  <a:t>m_ptrFirst</a:t>
                </a:r>
                <a:endParaRPr lang="en-US" sz="900" b="1" dirty="0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6EC64A51-6267-4152-AC49-C7B9E5B27923}"/>
                  </a:ext>
                </a:extLst>
              </p:cNvPr>
              <p:cNvSpPr txBox="1"/>
              <p:nvPr/>
            </p:nvSpPr>
            <p:spPr>
              <a:xfrm>
                <a:off x="3888751" y="5022466"/>
                <a:ext cx="60407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err="1"/>
                  <a:t>nullptr</a:t>
                </a:r>
                <a:endParaRPr lang="en-US" sz="800" dirty="0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97829803-D15F-441A-83E9-0E562C97410B}"/>
                  </a:ext>
                </a:extLst>
              </p:cNvPr>
              <p:cNvSpPr txBox="1"/>
              <p:nvPr/>
            </p:nvSpPr>
            <p:spPr>
              <a:xfrm>
                <a:off x="2380166" y="5135295"/>
                <a:ext cx="60407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err="1"/>
                  <a:t>nullptr</a:t>
                </a:r>
                <a:endParaRPr lang="en-US" sz="800" dirty="0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55F89D29-14DA-426B-BDBC-FBC90D3D3C4C}"/>
                </a:ext>
              </a:extLst>
            </p:cNvPr>
            <p:cNvGrpSpPr/>
            <p:nvPr/>
          </p:nvGrpSpPr>
          <p:grpSpPr>
            <a:xfrm>
              <a:off x="734023" y="5909204"/>
              <a:ext cx="833030" cy="249224"/>
              <a:chOff x="2158738" y="2809187"/>
              <a:chExt cx="1923068" cy="395928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AA4BC4EA-F1ED-49E6-9E8D-270A85BAD989}"/>
                  </a:ext>
                </a:extLst>
              </p:cNvPr>
              <p:cNvGrpSpPr/>
              <p:nvPr/>
            </p:nvGrpSpPr>
            <p:grpSpPr>
              <a:xfrm>
                <a:off x="2521667" y="2809187"/>
                <a:ext cx="1206631" cy="395928"/>
                <a:chOff x="2879886" y="2969442"/>
                <a:chExt cx="1206631" cy="395928"/>
              </a:xfrm>
            </p:grpSpPr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479B1303-69E3-4876-B3B8-FB390A9AEC13}"/>
                    </a:ext>
                  </a:extLst>
                </p:cNvPr>
                <p:cNvSpPr/>
                <p:nvPr/>
              </p:nvSpPr>
              <p:spPr>
                <a:xfrm>
                  <a:off x="2879886" y="2969442"/>
                  <a:ext cx="1206631" cy="39592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823B639D-63F8-42B6-ACE4-48521FFC175F}"/>
                    </a:ext>
                  </a:extLst>
                </p:cNvPr>
                <p:cNvSpPr/>
                <p:nvPr/>
              </p:nvSpPr>
              <p:spPr>
                <a:xfrm>
                  <a:off x="3327660" y="2969444"/>
                  <a:ext cx="311085" cy="39592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13" dirty="0"/>
                </a:p>
              </p:txBody>
            </p:sp>
          </p:grp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DFF0BA21-D846-4BB6-AB0F-F42863E0BB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8298" y="2894028"/>
                <a:ext cx="35350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B23BDEBB-ACA3-441B-9C02-E7C31D4188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58738" y="3091995"/>
                <a:ext cx="3629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73655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>
            <a:extLst>
              <a:ext uri="{FF2B5EF4-FFF2-40B4-BE49-F238E27FC236}">
                <a16:creationId xmlns:a16="http://schemas.microsoft.com/office/drawing/2014/main" id="{CE2BB959-B39B-46E7-BF6B-E6B786AAE8CE}"/>
              </a:ext>
            </a:extLst>
          </p:cNvPr>
          <p:cNvSpPr txBox="1"/>
          <p:nvPr/>
        </p:nvSpPr>
        <p:spPr>
          <a:xfrm>
            <a:off x="479554" y="1018064"/>
            <a:ext cx="5720361" cy="766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/>
              <a:t> Create a new Node</a:t>
            </a:r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If the </a:t>
            </a:r>
            <a:r>
              <a:rPr lang="en-US" sz="1200" dirty="0" err="1"/>
              <a:t>LinkedList</a:t>
            </a:r>
            <a:r>
              <a:rPr lang="en-US" sz="1200" dirty="0"/>
              <a:t> empty</a:t>
            </a:r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If the </a:t>
            </a:r>
            <a:r>
              <a:rPr lang="en-US" sz="1200" dirty="0" err="1"/>
              <a:t>Linkedlist</a:t>
            </a:r>
            <a:r>
              <a:rPr lang="en-US" sz="1200" dirty="0"/>
              <a:t> has at least one element</a:t>
            </a:r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r>
              <a:rPr lang="en-US" sz="1200" dirty="0" err="1"/>
              <a:t>m_itemCount</a:t>
            </a:r>
            <a:r>
              <a:rPr lang="en-US" sz="1200" dirty="0"/>
              <a:t>++</a:t>
            </a:r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8A6B631-391E-4ED9-96C1-77754823C665}"/>
              </a:ext>
            </a:extLst>
          </p:cNvPr>
          <p:cNvGrpSpPr/>
          <p:nvPr/>
        </p:nvGrpSpPr>
        <p:grpSpPr>
          <a:xfrm>
            <a:off x="466488" y="5364935"/>
            <a:ext cx="6300189" cy="1804222"/>
            <a:chOff x="729960" y="6638989"/>
            <a:chExt cx="6300189" cy="1804222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863AFF1-8B90-42B6-A554-D00675629151}"/>
                </a:ext>
              </a:extLst>
            </p:cNvPr>
            <p:cNvSpPr txBox="1"/>
            <p:nvPr/>
          </p:nvSpPr>
          <p:spPr>
            <a:xfrm rot="10800000" flipV="1">
              <a:off x="6203845" y="8144202"/>
              <a:ext cx="826304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13" dirty="0" err="1"/>
                <a:t>nullptr</a:t>
              </a:r>
              <a:endParaRPr lang="en-US" sz="1013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17F4C1F-93F3-4414-9B64-A882775A9BC4}"/>
                </a:ext>
              </a:extLst>
            </p:cNvPr>
            <p:cNvGrpSpPr/>
            <p:nvPr/>
          </p:nvGrpSpPr>
          <p:grpSpPr>
            <a:xfrm>
              <a:off x="1196072" y="7747228"/>
              <a:ext cx="1081726" cy="222708"/>
              <a:chOff x="2158738" y="2809189"/>
              <a:chExt cx="1923068" cy="395926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64F54326-8719-4E68-A804-910A7AEC6763}"/>
                  </a:ext>
                </a:extLst>
              </p:cNvPr>
              <p:cNvGrpSpPr/>
              <p:nvPr/>
            </p:nvGrpSpPr>
            <p:grpSpPr>
              <a:xfrm>
                <a:off x="2521667" y="2809189"/>
                <a:ext cx="1206631" cy="395926"/>
                <a:chOff x="2879886" y="2969444"/>
                <a:chExt cx="1206631" cy="395926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094D82FA-A8AE-496D-B8C3-94E7BA0C5DD9}"/>
                    </a:ext>
                  </a:extLst>
                </p:cNvPr>
                <p:cNvSpPr/>
                <p:nvPr/>
              </p:nvSpPr>
              <p:spPr>
                <a:xfrm>
                  <a:off x="2879886" y="2969444"/>
                  <a:ext cx="1206631" cy="39592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91A71A8B-518E-4AD9-AEDA-AAA592DB1D44}"/>
                    </a:ext>
                  </a:extLst>
                </p:cNvPr>
                <p:cNvSpPr/>
                <p:nvPr/>
              </p:nvSpPr>
              <p:spPr>
                <a:xfrm>
                  <a:off x="3327660" y="2969444"/>
                  <a:ext cx="311085" cy="39592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13" dirty="0"/>
                </a:p>
              </p:txBody>
            </p:sp>
          </p:grp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4A38BF1B-2059-426A-AE18-41EDA93259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8298" y="2894028"/>
                <a:ext cx="35350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0B20163D-BF97-446C-8ECF-1DA5D7B0CA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58738" y="3091995"/>
                <a:ext cx="3629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4F62FAE-37E5-459C-8FF4-2F0C82F23DFD}"/>
                </a:ext>
              </a:extLst>
            </p:cNvPr>
            <p:cNvGrpSpPr/>
            <p:nvPr/>
          </p:nvGrpSpPr>
          <p:grpSpPr>
            <a:xfrm>
              <a:off x="2066580" y="7736619"/>
              <a:ext cx="1081726" cy="249223"/>
              <a:chOff x="2158738" y="2809187"/>
              <a:chExt cx="1923068" cy="395928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AD4F601B-5D66-4CC8-AEF0-D8870F9073F0}"/>
                  </a:ext>
                </a:extLst>
              </p:cNvPr>
              <p:cNvGrpSpPr/>
              <p:nvPr/>
            </p:nvGrpSpPr>
            <p:grpSpPr>
              <a:xfrm>
                <a:off x="2521667" y="2809187"/>
                <a:ext cx="1206631" cy="395928"/>
                <a:chOff x="2879886" y="2969442"/>
                <a:chExt cx="1206631" cy="395928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DB6C2456-DA54-49F8-8A92-B7B949F2DB80}"/>
                    </a:ext>
                  </a:extLst>
                </p:cNvPr>
                <p:cNvSpPr/>
                <p:nvPr/>
              </p:nvSpPr>
              <p:spPr>
                <a:xfrm>
                  <a:off x="2879886" y="2969442"/>
                  <a:ext cx="1206631" cy="39592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DE551512-DA70-4129-B35D-B0C936F7E91B}"/>
                    </a:ext>
                  </a:extLst>
                </p:cNvPr>
                <p:cNvSpPr/>
                <p:nvPr/>
              </p:nvSpPr>
              <p:spPr>
                <a:xfrm>
                  <a:off x="3327660" y="2969444"/>
                  <a:ext cx="311085" cy="39592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13" dirty="0"/>
                </a:p>
              </p:txBody>
            </p:sp>
          </p:grp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E6079290-8C79-4E68-A971-590D8A46F7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8298" y="2894028"/>
                <a:ext cx="35350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3D62B523-D70B-4E34-A917-87A9B0681E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58738" y="3091995"/>
                <a:ext cx="3629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2763A5E-24BF-4AA0-A09B-C2C564E0DB13}"/>
                </a:ext>
              </a:extLst>
            </p:cNvPr>
            <p:cNvGrpSpPr/>
            <p:nvPr/>
          </p:nvGrpSpPr>
          <p:grpSpPr>
            <a:xfrm>
              <a:off x="2952991" y="7742804"/>
              <a:ext cx="1081726" cy="249223"/>
              <a:chOff x="2158738" y="2809187"/>
              <a:chExt cx="1923068" cy="395928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32715BD5-E222-4418-A8C4-D477A1E1C4FF}"/>
                  </a:ext>
                </a:extLst>
              </p:cNvPr>
              <p:cNvGrpSpPr/>
              <p:nvPr/>
            </p:nvGrpSpPr>
            <p:grpSpPr>
              <a:xfrm>
                <a:off x="2521667" y="2809187"/>
                <a:ext cx="1206631" cy="395928"/>
                <a:chOff x="2879886" y="2969442"/>
                <a:chExt cx="1206631" cy="395928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46FC4C4E-396E-4E2E-83CE-EBB20C0132E9}"/>
                    </a:ext>
                  </a:extLst>
                </p:cNvPr>
                <p:cNvSpPr/>
                <p:nvPr/>
              </p:nvSpPr>
              <p:spPr>
                <a:xfrm>
                  <a:off x="2879886" y="2969442"/>
                  <a:ext cx="1206631" cy="39592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23BD981E-1AD3-44E7-96E4-8DAFEC75F12F}"/>
                    </a:ext>
                  </a:extLst>
                </p:cNvPr>
                <p:cNvSpPr/>
                <p:nvPr/>
              </p:nvSpPr>
              <p:spPr>
                <a:xfrm>
                  <a:off x="3327660" y="2969444"/>
                  <a:ext cx="311085" cy="39592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13" dirty="0"/>
                </a:p>
              </p:txBody>
            </p:sp>
          </p:grp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593DAFC9-C7A8-4088-B149-8CBC84C39F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8298" y="2894028"/>
                <a:ext cx="35350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EB675222-72BC-4508-92AB-BA924E831F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58738" y="3091995"/>
                <a:ext cx="3629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4D49945-C827-447C-8F98-EE8F6085F9B3}"/>
                </a:ext>
              </a:extLst>
            </p:cNvPr>
            <p:cNvGrpSpPr/>
            <p:nvPr/>
          </p:nvGrpSpPr>
          <p:grpSpPr>
            <a:xfrm>
              <a:off x="3844706" y="7770199"/>
              <a:ext cx="1081726" cy="249223"/>
              <a:chOff x="2158738" y="2809187"/>
              <a:chExt cx="1923068" cy="395928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F1CED99B-960F-4F54-B63F-A27AD72F8EBF}"/>
                  </a:ext>
                </a:extLst>
              </p:cNvPr>
              <p:cNvGrpSpPr/>
              <p:nvPr/>
            </p:nvGrpSpPr>
            <p:grpSpPr>
              <a:xfrm>
                <a:off x="2521667" y="2809187"/>
                <a:ext cx="1206631" cy="395928"/>
                <a:chOff x="2879886" y="2969442"/>
                <a:chExt cx="1206631" cy="395928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B14EE6EC-60F1-4E78-8C4D-8719A8627CB0}"/>
                    </a:ext>
                  </a:extLst>
                </p:cNvPr>
                <p:cNvSpPr/>
                <p:nvPr/>
              </p:nvSpPr>
              <p:spPr>
                <a:xfrm>
                  <a:off x="2879886" y="2969442"/>
                  <a:ext cx="1206631" cy="39592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D059E915-F905-4886-BE95-54AD6DF26C0A}"/>
                    </a:ext>
                  </a:extLst>
                </p:cNvPr>
                <p:cNvSpPr/>
                <p:nvPr/>
              </p:nvSpPr>
              <p:spPr>
                <a:xfrm>
                  <a:off x="3327660" y="2969444"/>
                  <a:ext cx="311085" cy="39592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13" dirty="0"/>
                </a:p>
              </p:txBody>
            </p:sp>
          </p:grp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6E1FEB77-BB12-447E-BB78-645A03FFCC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8298" y="2894028"/>
                <a:ext cx="35350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2B1635A5-4991-4F31-98D7-B1AC44C591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58738" y="3091995"/>
                <a:ext cx="3629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7502C0F-F14D-486A-8854-349242D76510}"/>
                </a:ext>
              </a:extLst>
            </p:cNvPr>
            <p:cNvSpPr/>
            <p:nvPr/>
          </p:nvSpPr>
          <p:spPr>
            <a:xfrm>
              <a:off x="2522600" y="6638989"/>
              <a:ext cx="1424180" cy="3234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 dirty="0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73293A6-1526-45AD-94B5-D884E7E5FE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0937" y="6866792"/>
              <a:ext cx="819580" cy="796731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ED5D210-6878-4CA9-813F-F6F45AF6FFE1}"/>
                </a:ext>
              </a:extLst>
            </p:cNvPr>
            <p:cNvCxnSpPr>
              <a:cxnSpLocks/>
            </p:cNvCxnSpPr>
            <p:nvPr/>
          </p:nvCxnSpPr>
          <p:spPr>
            <a:xfrm>
              <a:off x="3777538" y="6859480"/>
              <a:ext cx="610681" cy="856622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A301438-5ABC-47CB-A52C-94AE69533D03}"/>
                </a:ext>
              </a:extLst>
            </p:cNvPr>
            <p:cNvGrpSpPr/>
            <p:nvPr/>
          </p:nvGrpSpPr>
          <p:grpSpPr>
            <a:xfrm>
              <a:off x="5158725" y="8220503"/>
              <a:ext cx="1081726" cy="222708"/>
              <a:chOff x="2158738" y="2809189"/>
              <a:chExt cx="1923068" cy="395926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2F48DD61-71AD-47E2-A2F2-79FADE3F24D1}"/>
                  </a:ext>
                </a:extLst>
              </p:cNvPr>
              <p:cNvGrpSpPr/>
              <p:nvPr/>
            </p:nvGrpSpPr>
            <p:grpSpPr>
              <a:xfrm>
                <a:off x="2521667" y="2809189"/>
                <a:ext cx="1206631" cy="395926"/>
                <a:chOff x="2879886" y="2969444"/>
                <a:chExt cx="1206631" cy="395926"/>
              </a:xfrm>
            </p:grpSpPr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881C1D3-67C5-47AC-90BF-1D8C224CE746}"/>
                    </a:ext>
                  </a:extLst>
                </p:cNvPr>
                <p:cNvSpPr/>
                <p:nvPr/>
              </p:nvSpPr>
              <p:spPr>
                <a:xfrm>
                  <a:off x="2879886" y="2969444"/>
                  <a:ext cx="1206631" cy="3959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76731A6C-B8EE-4B33-8682-78E3A63BEF2B}"/>
                    </a:ext>
                  </a:extLst>
                </p:cNvPr>
                <p:cNvSpPr/>
                <p:nvPr/>
              </p:nvSpPr>
              <p:spPr>
                <a:xfrm>
                  <a:off x="3327660" y="2969444"/>
                  <a:ext cx="311085" cy="395926"/>
                </a:xfrm>
                <a:prstGeom prst="rect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13" dirty="0"/>
                </a:p>
              </p:txBody>
            </p:sp>
          </p:grp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F0CFE023-EA95-4A03-B65E-59FEE32071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8298" y="2894028"/>
                <a:ext cx="353508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5DEBEB17-D76C-4041-B47E-E8F219E5D5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58738" y="3091995"/>
                <a:ext cx="362929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F749F44-1EEC-476F-9DDE-63864A879A0A}"/>
                </a:ext>
              </a:extLst>
            </p:cNvPr>
            <p:cNvGrpSpPr/>
            <p:nvPr/>
          </p:nvGrpSpPr>
          <p:grpSpPr>
            <a:xfrm rot="1925331">
              <a:off x="3905129" y="7189962"/>
              <a:ext cx="321850" cy="320040"/>
              <a:chOff x="4053840" y="4084320"/>
              <a:chExt cx="572177" cy="568960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8D5AE6DC-75A1-4B33-8133-22979495EA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8362" y="4084320"/>
                <a:ext cx="453798" cy="568960"/>
              </a:xfrm>
              <a:prstGeom prst="line">
                <a:avLst/>
              </a:prstGeom>
              <a:ln w="79375"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E8ECD112-4920-4F27-B942-F9C84DDB28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53840" y="4110268"/>
                <a:ext cx="572177" cy="543012"/>
              </a:xfrm>
              <a:prstGeom prst="line">
                <a:avLst/>
              </a:prstGeom>
              <a:ln w="79375"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92F376B0-5CFF-483E-A455-6D612B84EBC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698380" y="7992027"/>
              <a:ext cx="495419" cy="410537"/>
            </a:xfrm>
            <a:prstGeom prst="bentConnector3">
              <a:avLst/>
            </a:prstGeom>
            <a:ln w="47625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or: Elbow 66">
              <a:extLst>
                <a:ext uri="{FF2B5EF4-FFF2-40B4-BE49-F238E27FC236}">
                  <a16:creationId xmlns:a16="http://schemas.microsoft.com/office/drawing/2014/main" id="{9D7B2EB9-2E97-4229-A237-F0FE218E1976}"/>
                </a:ext>
              </a:extLst>
            </p:cNvPr>
            <p:cNvCxnSpPr>
              <a:cxnSpLocks/>
            </p:cNvCxnSpPr>
            <p:nvPr/>
          </p:nvCxnSpPr>
          <p:spPr>
            <a:xfrm>
              <a:off x="4839564" y="7860743"/>
              <a:ext cx="473615" cy="372460"/>
            </a:xfrm>
            <a:prstGeom prst="bentConnector3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or: Elbow 70">
              <a:extLst>
                <a:ext uri="{FF2B5EF4-FFF2-40B4-BE49-F238E27FC236}">
                  <a16:creationId xmlns:a16="http://schemas.microsoft.com/office/drawing/2014/main" id="{A6B07712-C2E5-4150-A3B7-23E28EBC885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049244" y="6618307"/>
              <a:ext cx="1325321" cy="1840969"/>
            </a:xfrm>
            <a:prstGeom prst="bentConnector3">
              <a:avLst>
                <a:gd name="adj1" fmla="val 50000"/>
              </a:avLst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CAF15B0-697E-4920-B1D7-0DD2A1C04F95}"/>
                </a:ext>
              </a:extLst>
            </p:cNvPr>
            <p:cNvSpPr txBox="1"/>
            <p:nvPr/>
          </p:nvSpPr>
          <p:spPr>
            <a:xfrm>
              <a:off x="729960" y="7790023"/>
              <a:ext cx="540533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 err="1"/>
                <a:t>nullptr</a:t>
              </a:r>
              <a:endParaRPr lang="en-US" sz="1013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662213F-04CA-4B34-AED8-13219D55AFB1}"/>
                </a:ext>
              </a:extLst>
            </p:cNvPr>
            <p:cNvSpPr txBox="1"/>
            <p:nvPr/>
          </p:nvSpPr>
          <p:spPr>
            <a:xfrm>
              <a:off x="3500434" y="6646973"/>
              <a:ext cx="721672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 err="1"/>
                <a:t>m_ptrLast</a:t>
              </a:r>
              <a:endParaRPr lang="en-US" sz="1013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DFBE93B-75A8-41D9-94B2-C9BF5E78E2F1}"/>
                </a:ext>
              </a:extLst>
            </p:cNvPr>
            <p:cNvSpPr txBox="1"/>
            <p:nvPr/>
          </p:nvSpPr>
          <p:spPr>
            <a:xfrm>
              <a:off x="2374601" y="6656493"/>
              <a:ext cx="739305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 err="1"/>
                <a:t>m_ptrFirst</a:t>
              </a:r>
              <a:endParaRPr lang="en-US" sz="1013" dirty="0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566FAA6C-C5DF-45D4-9201-3A17C4C755AA}"/>
              </a:ext>
            </a:extLst>
          </p:cNvPr>
          <p:cNvSpPr txBox="1"/>
          <p:nvPr/>
        </p:nvSpPr>
        <p:spPr>
          <a:xfrm>
            <a:off x="1489245" y="452101"/>
            <a:ext cx="3560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void </a:t>
            </a:r>
            <a:r>
              <a:rPr lang="en-US" b="1" dirty="0" err="1"/>
              <a:t>PushBack</a:t>
            </a:r>
            <a:r>
              <a:rPr lang="en-US" b="1" dirty="0"/>
              <a:t>( </a:t>
            </a:r>
            <a:r>
              <a:rPr lang="en-US" b="1" dirty="0" err="1"/>
              <a:t>const</a:t>
            </a:r>
            <a:r>
              <a:rPr lang="en-US" b="1" dirty="0"/>
              <a:t> T&amp; </a:t>
            </a:r>
            <a:r>
              <a:rPr lang="en-US" b="1" dirty="0" err="1"/>
              <a:t>newData</a:t>
            </a:r>
            <a:r>
              <a:rPr lang="en-US" b="1" dirty="0"/>
              <a:t> )</a:t>
            </a:r>
          </a:p>
          <a:p>
            <a:pPr algn="ctr"/>
            <a:endParaRPr lang="en-US" b="1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05AA695-DC5A-44DC-BFE5-105E87C487B0}"/>
              </a:ext>
            </a:extLst>
          </p:cNvPr>
          <p:cNvGrpSpPr/>
          <p:nvPr/>
        </p:nvGrpSpPr>
        <p:grpSpPr>
          <a:xfrm>
            <a:off x="2316933" y="1874502"/>
            <a:ext cx="1081726" cy="249224"/>
            <a:chOff x="2158738" y="2809187"/>
            <a:chExt cx="1923068" cy="395928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ED071EC-7D69-4EB4-BDE0-6DF103B05525}"/>
                </a:ext>
              </a:extLst>
            </p:cNvPr>
            <p:cNvGrpSpPr/>
            <p:nvPr/>
          </p:nvGrpSpPr>
          <p:grpSpPr>
            <a:xfrm>
              <a:off x="2521667" y="2809187"/>
              <a:ext cx="1206631" cy="395928"/>
              <a:chOff x="2879886" y="2969442"/>
              <a:chExt cx="1206631" cy="395928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8A2E741C-5C9F-44A3-BD10-3CD486C4E00E}"/>
                  </a:ext>
                </a:extLst>
              </p:cNvPr>
              <p:cNvSpPr/>
              <p:nvPr/>
            </p:nvSpPr>
            <p:spPr>
              <a:xfrm>
                <a:off x="2879886" y="2969442"/>
                <a:ext cx="1206631" cy="3959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 dirty="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85B83A09-E73B-4512-B1AA-12CAC4A55CB3}"/>
                  </a:ext>
                </a:extLst>
              </p:cNvPr>
              <p:cNvSpPr/>
              <p:nvPr/>
            </p:nvSpPr>
            <p:spPr>
              <a:xfrm>
                <a:off x="3327660" y="2969444"/>
                <a:ext cx="311085" cy="39592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 dirty="0"/>
              </a:p>
            </p:txBody>
          </p:sp>
        </p:grp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5926EDFC-B530-4378-B04A-BC1C299FA653}"/>
                </a:ext>
              </a:extLst>
            </p:cNvPr>
            <p:cNvCxnSpPr>
              <a:cxnSpLocks/>
            </p:cNvCxnSpPr>
            <p:nvPr/>
          </p:nvCxnSpPr>
          <p:spPr>
            <a:xfrm>
              <a:off x="3728298" y="2894028"/>
              <a:ext cx="3535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E293C924-95B2-4481-ABAB-EAC5A9EB17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8738" y="3091995"/>
              <a:ext cx="362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3C3A8C37-B63B-4982-8146-1C5B87BA6E67}"/>
              </a:ext>
            </a:extLst>
          </p:cNvPr>
          <p:cNvSpPr txBox="1"/>
          <p:nvPr/>
        </p:nvSpPr>
        <p:spPr>
          <a:xfrm>
            <a:off x="3374269" y="1729603"/>
            <a:ext cx="81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nullptr</a:t>
            </a:r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4112B60-D0A1-4F71-9CF1-A1439C841321}"/>
              </a:ext>
            </a:extLst>
          </p:cNvPr>
          <p:cNvSpPr txBox="1"/>
          <p:nvPr/>
        </p:nvSpPr>
        <p:spPr>
          <a:xfrm>
            <a:off x="1504916" y="1854336"/>
            <a:ext cx="81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nullptr</a:t>
            </a:r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166ABBC-6DEB-4824-B284-49E23DFAFA0E}"/>
              </a:ext>
            </a:extLst>
          </p:cNvPr>
          <p:cNvSpPr txBox="1"/>
          <p:nvPr/>
        </p:nvSpPr>
        <p:spPr>
          <a:xfrm>
            <a:off x="2554516" y="2055256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62EB831C-AC31-464C-B9A6-38B8A4AD2E17}"/>
              </a:ext>
            </a:extLst>
          </p:cNvPr>
          <p:cNvGrpSpPr/>
          <p:nvPr/>
        </p:nvGrpSpPr>
        <p:grpSpPr>
          <a:xfrm>
            <a:off x="584922" y="2830363"/>
            <a:ext cx="2300073" cy="857018"/>
            <a:chOff x="2165018" y="4261292"/>
            <a:chExt cx="2300073" cy="857018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AF94ABB-3831-4BA6-8E08-E90E48C096D9}"/>
                </a:ext>
              </a:extLst>
            </p:cNvPr>
            <p:cNvSpPr/>
            <p:nvPr/>
          </p:nvSpPr>
          <p:spPr>
            <a:xfrm>
              <a:off x="2709260" y="4314267"/>
              <a:ext cx="1424180" cy="3234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 dirty="0"/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576555BB-295D-401B-B823-49FDD3D31F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7913" y="4542069"/>
              <a:ext cx="289264" cy="343641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8BACDB29-D25E-467E-A9FE-BEC78BB58822}"/>
                </a:ext>
              </a:extLst>
            </p:cNvPr>
            <p:cNvCxnSpPr>
              <a:cxnSpLocks/>
            </p:cNvCxnSpPr>
            <p:nvPr/>
          </p:nvCxnSpPr>
          <p:spPr>
            <a:xfrm>
              <a:off x="3964198" y="4534757"/>
              <a:ext cx="233065" cy="417029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89D1F5F-CEE4-49D8-BDA5-5DFAFDC22BC1}"/>
                </a:ext>
              </a:extLst>
            </p:cNvPr>
            <p:cNvSpPr txBox="1"/>
            <p:nvPr/>
          </p:nvSpPr>
          <p:spPr>
            <a:xfrm>
              <a:off x="3615172" y="4324521"/>
              <a:ext cx="721672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 err="1"/>
                <a:t>m_ptrLast</a:t>
              </a:r>
              <a:endParaRPr lang="en-US" sz="1013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9722B22-8EA1-4416-869D-9AE3E230FB32}"/>
                </a:ext>
              </a:extLst>
            </p:cNvPr>
            <p:cNvSpPr txBox="1"/>
            <p:nvPr/>
          </p:nvSpPr>
          <p:spPr>
            <a:xfrm>
              <a:off x="2327876" y="4261292"/>
              <a:ext cx="739305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 err="1"/>
                <a:t>m_ptrFirst</a:t>
              </a:r>
              <a:endParaRPr lang="en-US" sz="1013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39499DB-53F4-4EA3-A494-D1A401D5EAE3}"/>
                </a:ext>
              </a:extLst>
            </p:cNvPr>
            <p:cNvSpPr txBox="1"/>
            <p:nvPr/>
          </p:nvSpPr>
          <p:spPr>
            <a:xfrm>
              <a:off x="3898910" y="4856700"/>
              <a:ext cx="5661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nullptr</a:t>
              </a:r>
              <a:endParaRPr lang="en-US" sz="1100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809FA53-4451-46E4-BDD2-5F00CFCBF9F7}"/>
                </a:ext>
              </a:extLst>
            </p:cNvPr>
            <p:cNvSpPr txBox="1"/>
            <p:nvPr/>
          </p:nvSpPr>
          <p:spPr>
            <a:xfrm>
              <a:off x="2165018" y="4823563"/>
              <a:ext cx="5661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nullptr</a:t>
              </a:r>
              <a:endParaRPr lang="en-US" sz="1100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5261F6B-074A-4451-8F8D-847B195E5DC8}"/>
              </a:ext>
            </a:extLst>
          </p:cNvPr>
          <p:cNvGrpSpPr/>
          <p:nvPr/>
        </p:nvGrpSpPr>
        <p:grpSpPr>
          <a:xfrm>
            <a:off x="3821800" y="3222421"/>
            <a:ext cx="2127056" cy="1135613"/>
            <a:chOff x="2327876" y="4261292"/>
            <a:chExt cx="2127056" cy="1135613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425C6F3C-17C8-4FBB-8B09-5A88B735CF7E}"/>
                </a:ext>
              </a:extLst>
            </p:cNvPr>
            <p:cNvSpPr/>
            <p:nvPr/>
          </p:nvSpPr>
          <p:spPr>
            <a:xfrm>
              <a:off x="2709260" y="4314267"/>
              <a:ext cx="1424180" cy="3234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 dirty="0"/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18A95EF-4429-4A98-969F-C4604214EC4C}"/>
                </a:ext>
              </a:extLst>
            </p:cNvPr>
            <p:cNvCxnSpPr>
              <a:cxnSpLocks/>
            </p:cNvCxnSpPr>
            <p:nvPr/>
          </p:nvCxnSpPr>
          <p:spPr>
            <a:xfrm>
              <a:off x="2867177" y="4542069"/>
              <a:ext cx="194761" cy="511382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DDFB2A63-533D-417A-97CD-129BDD6509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03879" y="4534757"/>
              <a:ext cx="260319" cy="472947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47639C0-8BBC-4A81-AF7E-237CF9995559}"/>
                </a:ext>
              </a:extLst>
            </p:cNvPr>
            <p:cNvSpPr txBox="1"/>
            <p:nvPr/>
          </p:nvSpPr>
          <p:spPr>
            <a:xfrm>
              <a:off x="3615172" y="4324521"/>
              <a:ext cx="721672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 err="1"/>
                <a:t>m_ptrLast</a:t>
              </a:r>
              <a:endParaRPr lang="en-US" sz="1013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36C3D81-764A-48A1-8654-52B05B923DB8}"/>
                </a:ext>
              </a:extLst>
            </p:cNvPr>
            <p:cNvSpPr txBox="1"/>
            <p:nvPr/>
          </p:nvSpPr>
          <p:spPr>
            <a:xfrm>
              <a:off x="2327876" y="4261292"/>
              <a:ext cx="739305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 err="1"/>
                <a:t>m_ptrFirst</a:t>
              </a:r>
              <a:endParaRPr lang="en-US" sz="1013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EC64A51-6267-4152-AC49-C7B9E5B27923}"/>
                </a:ext>
              </a:extLst>
            </p:cNvPr>
            <p:cNvSpPr txBox="1"/>
            <p:nvPr/>
          </p:nvSpPr>
          <p:spPr>
            <a:xfrm>
              <a:off x="3888751" y="5022466"/>
              <a:ext cx="5661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nullptr</a:t>
              </a:r>
              <a:endParaRPr lang="en-US" sz="1100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7829803-D15F-441A-83E9-0E562C97410B}"/>
                </a:ext>
              </a:extLst>
            </p:cNvPr>
            <p:cNvSpPr txBox="1"/>
            <p:nvPr/>
          </p:nvSpPr>
          <p:spPr>
            <a:xfrm>
              <a:off x="2380166" y="5135295"/>
              <a:ext cx="5661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nullptr</a:t>
              </a:r>
              <a:endParaRPr lang="en-US" sz="1100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55F89D29-14DA-426B-BDBC-FBC90D3D3C4C}"/>
              </a:ext>
            </a:extLst>
          </p:cNvPr>
          <p:cNvGrpSpPr/>
          <p:nvPr/>
        </p:nvGrpSpPr>
        <p:grpSpPr>
          <a:xfrm>
            <a:off x="4356304" y="4047148"/>
            <a:ext cx="1081726" cy="249224"/>
            <a:chOff x="2158738" y="2809187"/>
            <a:chExt cx="1923068" cy="395928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AA4BC4EA-F1ED-49E6-9E8D-270A85BAD989}"/>
                </a:ext>
              </a:extLst>
            </p:cNvPr>
            <p:cNvGrpSpPr/>
            <p:nvPr/>
          </p:nvGrpSpPr>
          <p:grpSpPr>
            <a:xfrm>
              <a:off x="2521667" y="2809187"/>
              <a:ext cx="1206631" cy="395928"/>
              <a:chOff x="2879886" y="2969442"/>
              <a:chExt cx="1206631" cy="395928"/>
            </a:xfrm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479B1303-69E3-4876-B3B8-FB390A9AEC13}"/>
                  </a:ext>
                </a:extLst>
              </p:cNvPr>
              <p:cNvSpPr/>
              <p:nvPr/>
            </p:nvSpPr>
            <p:spPr>
              <a:xfrm>
                <a:off x="2879886" y="2969442"/>
                <a:ext cx="1206631" cy="3959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 dirty="0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823B639D-63F8-42B6-ACE4-48521FFC175F}"/>
                  </a:ext>
                </a:extLst>
              </p:cNvPr>
              <p:cNvSpPr/>
              <p:nvPr/>
            </p:nvSpPr>
            <p:spPr>
              <a:xfrm>
                <a:off x="3327660" y="2969444"/>
                <a:ext cx="311085" cy="39592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 dirty="0"/>
              </a:p>
            </p:txBody>
          </p:sp>
        </p:grp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DFF0BA21-D846-4BB6-AB0F-F42863E0BB67}"/>
                </a:ext>
              </a:extLst>
            </p:cNvPr>
            <p:cNvCxnSpPr>
              <a:cxnSpLocks/>
            </p:cNvCxnSpPr>
            <p:nvPr/>
          </p:nvCxnSpPr>
          <p:spPr>
            <a:xfrm>
              <a:off x="3728298" y="2894028"/>
              <a:ext cx="3535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B23BDEBB-ACA3-441B-9C02-E7C31D4188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8738" y="3091995"/>
              <a:ext cx="362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7020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>
            <a:extLst>
              <a:ext uri="{FF2B5EF4-FFF2-40B4-BE49-F238E27FC236}">
                <a16:creationId xmlns:a16="http://schemas.microsoft.com/office/drawing/2014/main" id="{566FAA6C-C5DF-45D4-9201-3A17C4C755AA}"/>
              </a:ext>
            </a:extLst>
          </p:cNvPr>
          <p:cNvSpPr txBox="1"/>
          <p:nvPr/>
        </p:nvSpPr>
        <p:spPr>
          <a:xfrm>
            <a:off x="980082" y="490888"/>
            <a:ext cx="4341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void Insert( </a:t>
            </a:r>
            <a:r>
              <a:rPr lang="en-US" b="1" dirty="0" err="1"/>
              <a:t>const</a:t>
            </a:r>
            <a:r>
              <a:rPr lang="en-US" b="1" dirty="0"/>
              <a:t> T&amp; </a:t>
            </a:r>
            <a:r>
              <a:rPr lang="en-US" b="1" dirty="0" err="1"/>
              <a:t>newData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atIndex</a:t>
            </a:r>
            <a:r>
              <a:rPr lang="en-US" b="1" dirty="0"/>
              <a:t> )</a:t>
            </a:r>
          </a:p>
          <a:p>
            <a:endParaRPr lang="en-US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E2BB959-B39B-46E7-BF6B-E6B786AAE8CE}"/>
              </a:ext>
            </a:extLst>
          </p:cNvPr>
          <p:cNvSpPr txBox="1"/>
          <p:nvPr/>
        </p:nvSpPr>
        <p:spPr>
          <a:xfrm>
            <a:off x="648689" y="1179446"/>
            <a:ext cx="5720361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/>
              <a:t>Invalid index check and throw exception.</a:t>
            </a:r>
          </a:p>
          <a:p>
            <a:pPr marL="228600" indent="-228600">
              <a:buAutoNum type="arabicPeriod"/>
            </a:pPr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/>
              <a:t>If the insertion is to the first element (</a:t>
            </a:r>
            <a:r>
              <a:rPr lang="en-US" sz="1200" dirty="0" err="1"/>
              <a:t>atIndex</a:t>
            </a:r>
            <a:r>
              <a:rPr lang="en-US" sz="1200" dirty="0"/>
              <a:t> == 0), call </a:t>
            </a:r>
            <a:r>
              <a:rPr lang="en-US" sz="1200" dirty="0" err="1"/>
              <a:t>PushFront</a:t>
            </a:r>
            <a:r>
              <a:rPr lang="en-US" sz="1200" dirty="0"/>
              <a:t>()</a:t>
            </a:r>
          </a:p>
          <a:p>
            <a:pPr marL="228600" indent="-228600">
              <a:buAutoNum type="arabicPeriod"/>
            </a:pPr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/>
              <a:t>Else if the insertion is to the last of list ;</a:t>
            </a:r>
          </a:p>
          <a:p>
            <a:r>
              <a:rPr lang="en-US" sz="1200" dirty="0"/>
              <a:t>		(</a:t>
            </a:r>
            <a:r>
              <a:rPr lang="en-US" sz="1200" dirty="0" err="1"/>
              <a:t>atIndex</a:t>
            </a:r>
            <a:r>
              <a:rPr lang="en-US" sz="1200" dirty="0"/>
              <a:t> == </a:t>
            </a:r>
            <a:r>
              <a:rPr lang="en-US" sz="1200" dirty="0" err="1"/>
              <a:t>m_itemCount</a:t>
            </a:r>
            <a:r>
              <a:rPr lang="en-US" sz="1200" dirty="0"/>
              <a:t>) then </a:t>
            </a:r>
            <a:r>
              <a:rPr lang="en-US" sz="1200" dirty="0" err="1"/>
              <a:t>PushBack</a:t>
            </a:r>
            <a:r>
              <a:rPr lang="en-US" sz="1200" dirty="0"/>
              <a:t>(</a:t>
            </a:r>
            <a:r>
              <a:rPr lang="en-US" sz="1200" dirty="0" err="1"/>
              <a:t>NewData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/>
              <a:t>4.    else the insertion is somewhere in the middle; </a:t>
            </a:r>
          </a:p>
          <a:p>
            <a:endParaRPr lang="en-US" sz="1200" dirty="0"/>
          </a:p>
          <a:p>
            <a:pPr lvl="1"/>
            <a:r>
              <a:rPr lang="en-US" sz="1200" dirty="0"/>
              <a:t>define </a:t>
            </a:r>
            <a:r>
              <a:rPr lang="en-US" sz="1200" dirty="0" err="1"/>
              <a:t>ptrBefore</a:t>
            </a:r>
            <a:r>
              <a:rPr lang="en-US" sz="1200" dirty="0"/>
              <a:t> and assign it to the method </a:t>
            </a:r>
            <a:r>
              <a:rPr lang="en-US" sz="1200" dirty="0" err="1"/>
              <a:t>GetAtIndex</a:t>
            </a:r>
            <a:r>
              <a:rPr lang="en-US" sz="1200" dirty="0"/>
              <a:t>(index-1)  </a:t>
            </a:r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define </a:t>
            </a:r>
            <a:r>
              <a:rPr lang="en-US" sz="1200" dirty="0" err="1"/>
              <a:t>ptrAfter</a:t>
            </a:r>
            <a:r>
              <a:rPr lang="en-US" sz="1200" dirty="0"/>
              <a:t>  and assign it to the method  </a:t>
            </a:r>
            <a:r>
              <a:rPr lang="en-US" sz="1200" dirty="0" err="1"/>
              <a:t>GetAtIndex</a:t>
            </a:r>
            <a:r>
              <a:rPr lang="en-US" sz="1200" dirty="0"/>
              <a:t>(index) </a:t>
            </a:r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create a </a:t>
            </a:r>
            <a:r>
              <a:rPr lang="en-US" sz="1200" dirty="0" err="1"/>
              <a:t>newNode</a:t>
            </a:r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r>
              <a:rPr lang="en-US" sz="1200" dirty="0"/>
              <a:t>5.   </a:t>
            </a:r>
            <a:r>
              <a:rPr lang="en-US" sz="1200" dirty="0" err="1"/>
              <a:t>m_itemCount</a:t>
            </a:r>
            <a:r>
              <a:rPr lang="en-US" sz="1200" dirty="0"/>
              <a:t>++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CF86416-8F98-4A2E-96B3-029BEFC38FA2}"/>
              </a:ext>
            </a:extLst>
          </p:cNvPr>
          <p:cNvGrpSpPr/>
          <p:nvPr/>
        </p:nvGrpSpPr>
        <p:grpSpPr>
          <a:xfrm>
            <a:off x="674409" y="4262544"/>
            <a:ext cx="4666372" cy="2536168"/>
            <a:chOff x="674409" y="3991609"/>
            <a:chExt cx="4666372" cy="2536168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2265ACE5-6EFD-41ED-B324-00EB74455202}"/>
                </a:ext>
              </a:extLst>
            </p:cNvPr>
            <p:cNvGrpSpPr/>
            <p:nvPr/>
          </p:nvGrpSpPr>
          <p:grpSpPr>
            <a:xfrm>
              <a:off x="1140521" y="5102726"/>
              <a:ext cx="1081726" cy="222708"/>
              <a:chOff x="2158738" y="2809189"/>
              <a:chExt cx="1923068" cy="395926"/>
            </a:xfrm>
          </p:grpSpPr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151D70F5-F21A-41B6-ACE9-28A76D6CAAA4}"/>
                  </a:ext>
                </a:extLst>
              </p:cNvPr>
              <p:cNvGrpSpPr/>
              <p:nvPr/>
            </p:nvGrpSpPr>
            <p:grpSpPr>
              <a:xfrm>
                <a:off x="2521667" y="2809189"/>
                <a:ext cx="1206631" cy="395926"/>
                <a:chOff x="2879886" y="2969444"/>
                <a:chExt cx="1206631" cy="395926"/>
              </a:xfrm>
            </p:grpSpPr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EBE51C33-C705-4BD8-8D0C-07CEBD13DF89}"/>
                    </a:ext>
                  </a:extLst>
                </p:cNvPr>
                <p:cNvSpPr/>
                <p:nvPr/>
              </p:nvSpPr>
              <p:spPr>
                <a:xfrm>
                  <a:off x="2879886" y="2969444"/>
                  <a:ext cx="1206631" cy="39592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27ECBD7E-400D-403D-B4A8-99A0814DDFDB}"/>
                    </a:ext>
                  </a:extLst>
                </p:cNvPr>
                <p:cNvSpPr/>
                <p:nvPr/>
              </p:nvSpPr>
              <p:spPr>
                <a:xfrm>
                  <a:off x="3327660" y="2969444"/>
                  <a:ext cx="311085" cy="39592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13" dirty="0"/>
                </a:p>
              </p:txBody>
            </p:sp>
          </p:grpSp>
          <p:cxnSp>
            <p:nvCxnSpPr>
              <p:cNvPr id="153" name="Straight Arrow Connector 152">
                <a:extLst>
                  <a:ext uri="{FF2B5EF4-FFF2-40B4-BE49-F238E27FC236}">
                    <a16:creationId xmlns:a16="http://schemas.microsoft.com/office/drawing/2014/main" id="{82B23103-87B6-4A8A-AFF0-9D328D9DA6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8298" y="2894028"/>
                <a:ext cx="35350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B1056695-9B93-47A4-818A-50F55ACB0F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58738" y="3091995"/>
                <a:ext cx="3629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B3CE542-518E-4E93-8C3D-420BD48F10C1}"/>
                </a:ext>
              </a:extLst>
            </p:cNvPr>
            <p:cNvGrpSpPr/>
            <p:nvPr/>
          </p:nvGrpSpPr>
          <p:grpSpPr>
            <a:xfrm>
              <a:off x="2011029" y="5092117"/>
              <a:ext cx="1081726" cy="249223"/>
              <a:chOff x="2158738" y="2809187"/>
              <a:chExt cx="1923068" cy="395928"/>
            </a:xfrm>
          </p:grpSpPr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E61C1059-6943-4890-8EFE-E17D6B9DAD50}"/>
                  </a:ext>
                </a:extLst>
              </p:cNvPr>
              <p:cNvGrpSpPr/>
              <p:nvPr/>
            </p:nvGrpSpPr>
            <p:grpSpPr>
              <a:xfrm>
                <a:off x="2521667" y="2809187"/>
                <a:ext cx="1206631" cy="395928"/>
                <a:chOff x="2879886" y="2969442"/>
                <a:chExt cx="1206631" cy="395928"/>
              </a:xfrm>
            </p:grpSpPr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4162D178-AA55-4782-88B7-A109D5ADEE61}"/>
                    </a:ext>
                  </a:extLst>
                </p:cNvPr>
                <p:cNvSpPr/>
                <p:nvPr/>
              </p:nvSpPr>
              <p:spPr>
                <a:xfrm>
                  <a:off x="2879886" y="2969442"/>
                  <a:ext cx="1206631" cy="39592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7649A64A-EC1C-459F-A119-A6A1A4A881F0}"/>
                    </a:ext>
                  </a:extLst>
                </p:cNvPr>
                <p:cNvSpPr/>
                <p:nvPr/>
              </p:nvSpPr>
              <p:spPr>
                <a:xfrm>
                  <a:off x="3327660" y="2969444"/>
                  <a:ext cx="311085" cy="39592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13" dirty="0"/>
                </a:p>
              </p:txBody>
            </p:sp>
          </p:grpSp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2F7012B3-18D8-4B65-9A9C-428049F464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8298" y="2894028"/>
                <a:ext cx="35350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80DB161C-7E6C-41FF-A65B-134320AB8F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58738" y="3091995"/>
                <a:ext cx="3629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E3DFF0E-2F6A-44E9-A39E-D1D15A274274}"/>
                </a:ext>
              </a:extLst>
            </p:cNvPr>
            <p:cNvGrpSpPr/>
            <p:nvPr/>
          </p:nvGrpSpPr>
          <p:grpSpPr>
            <a:xfrm>
              <a:off x="3348290" y="5098302"/>
              <a:ext cx="1081726" cy="249223"/>
              <a:chOff x="2158738" y="2809187"/>
              <a:chExt cx="1923068" cy="395928"/>
            </a:xfrm>
          </p:grpSpPr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126C3A5E-8D48-42C4-8E85-ADF17263D6FE}"/>
                  </a:ext>
                </a:extLst>
              </p:cNvPr>
              <p:cNvGrpSpPr/>
              <p:nvPr/>
            </p:nvGrpSpPr>
            <p:grpSpPr>
              <a:xfrm>
                <a:off x="2521667" y="2809187"/>
                <a:ext cx="1206631" cy="395928"/>
                <a:chOff x="2879886" y="2969442"/>
                <a:chExt cx="1206631" cy="395928"/>
              </a:xfrm>
            </p:grpSpPr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D759A9A8-7B89-4951-9A80-64F4FA9C21E0}"/>
                    </a:ext>
                  </a:extLst>
                </p:cNvPr>
                <p:cNvSpPr/>
                <p:nvPr/>
              </p:nvSpPr>
              <p:spPr>
                <a:xfrm>
                  <a:off x="2879886" y="2969442"/>
                  <a:ext cx="1206631" cy="39592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AA20DEB7-2FF4-4726-9B99-8F8AAED114AE}"/>
                    </a:ext>
                  </a:extLst>
                </p:cNvPr>
                <p:cNvSpPr/>
                <p:nvPr/>
              </p:nvSpPr>
              <p:spPr>
                <a:xfrm>
                  <a:off x="3327660" y="2969444"/>
                  <a:ext cx="311085" cy="39592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13" dirty="0"/>
                </a:p>
              </p:txBody>
            </p:sp>
          </p:grpSp>
          <p:cxnSp>
            <p:nvCxnSpPr>
              <p:cNvPr id="143" name="Straight Arrow Connector 142">
                <a:extLst>
                  <a:ext uri="{FF2B5EF4-FFF2-40B4-BE49-F238E27FC236}">
                    <a16:creationId xmlns:a16="http://schemas.microsoft.com/office/drawing/2014/main" id="{50400ACB-017A-49CF-89B4-A5102F07D1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8298" y="2894028"/>
                <a:ext cx="35350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C43E40AF-5AAE-40C5-98FF-1383E6AFDA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58738" y="3091995"/>
                <a:ext cx="3629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CB43F7FD-2EF3-4986-BCDD-0A2307059A57}"/>
                </a:ext>
              </a:extLst>
            </p:cNvPr>
            <p:cNvGrpSpPr/>
            <p:nvPr/>
          </p:nvGrpSpPr>
          <p:grpSpPr>
            <a:xfrm>
              <a:off x="4259055" y="5125697"/>
              <a:ext cx="1081726" cy="249223"/>
              <a:chOff x="2158738" y="2809187"/>
              <a:chExt cx="1923068" cy="395928"/>
            </a:xfrm>
          </p:grpSpPr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3EA94AB0-F6E5-4CA2-BB82-C619AD2B3840}"/>
                  </a:ext>
                </a:extLst>
              </p:cNvPr>
              <p:cNvGrpSpPr/>
              <p:nvPr/>
            </p:nvGrpSpPr>
            <p:grpSpPr>
              <a:xfrm>
                <a:off x="2521667" y="2809187"/>
                <a:ext cx="1206631" cy="395928"/>
                <a:chOff x="2879886" y="2969442"/>
                <a:chExt cx="1206631" cy="395928"/>
              </a:xfrm>
            </p:grpSpPr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83FA79F8-C2CA-4C32-958A-41633EB532AB}"/>
                    </a:ext>
                  </a:extLst>
                </p:cNvPr>
                <p:cNvSpPr/>
                <p:nvPr/>
              </p:nvSpPr>
              <p:spPr>
                <a:xfrm>
                  <a:off x="2879886" y="2969442"/>
                  <a:ext cx="1206631" cy="39592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B0191BCD-48AC-4659-988E-78AEDCE9F6EF}"/>
                    </a:ext>
                  </a:extLst>
                </p:cNvPr>
                <p:cNvSpPr/>
                <p:nvPr/>
              </p:nvSpPr>
              <p:spPr>
                <a:xfrm>
                  <a:off x="3327660" y="2969444"/>
                  <a:ext cx="311085" cy="39592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13" dirty="0"/>
                </a:p>
              </p:txBody>
            </p:sp>
          </p:grp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016F0DB5-C0E9-4ABA-B6FA-0DAD7F7901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8298" y="2894028"/>
                <a:ext cx="35350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99F774F1-9FE2-4645-ACCF-6E611E32F9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58738" y="3091995"/>
                <a:ext cx="3629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7D679AD-D53F-40C2-BC90-276EEB417E89}"/>
                </a:ext>
              </a:extLst>
            </p:cNvPr>
            <p:cNvSpPr/>
            <p:nvPr/>
          </p:nvSpPr>
          <p:spPr>
            <a:xfrm>
              <a:off x="2467049" y="3994487"/>
              <a:ext cx="1424180" cy="3234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 dirty="0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48F0AFB6-A66A-4D08-B561-87FA4A8C10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5386" y="4222290"/>
              <a:ext cx="819580" cy="796731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07EE280-8A47-4635-8F2C-AABD2C863482}"/>
                </a:ext>
              </a:extLst>
            </p:cNvPr>
            <p:cNvCxnSpPr>
              <a:cxnSpLocks/>
            </p:cNvCxnSpPr>
            <p:nvPr/>
          </p:nvCxnSpPr>
          <p:spPr>
            <a:xfrm>
              <a:off x="3721987" y="4214978"/>
              <a:ext cx="1080581" cy="860397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59AACE03-1F69-4599-92EB-812836C6D5F3}"/>
                </a:ext>
              </a:extLst>
            </p:cNvPr>
            <p:cNvGrpSpPr/>
            <p:nvPr/>
          </p:nvGrpSpPr>
          <p:grpSpPr>
            <a:xfrm>
              <a:off x="2706942" y="6003885"/>
              <a:ext cx="1081726" cy="222708"/>
              <a:chOff x="2158738" y="2809189"/>
              <a:chExt cx="1923068" cy="395926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926EFA80-19E3-4F84-B740-736F996ADBC1}"/>
                  </a:ext>
                </a:extLst>
              </p:cNvPr>
              <p:cNvGrpSpPr/>
              <p:nvPr/>
            </p:nvGrpSpPr>
            <p:grpSpPr>
              <a:xfrm>
                <a:off x="2521667" y="2809189"/>
                <a:ext cx="1206631" cy="395926"/>
                <a:chOff x="2879886" y="2969444"/>
                <a:chExt cx="1206631" cy="395926"/>
              </a:xfrm>
            </p:grpSpPr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B466039-37CB-4805-98AC-3DD437B3D144}"/>
                    </a:ext>
                  </a:extLst>
                </p:cNvPr>
                <p:cNvSpPr/>
                <p:nvPr/>
              </p:nvSpPr>
              <p:spPr>
                <a:xfrm>
                  <a:off x="2879886" y="2969444"/>
                  <a:ext cx="1206631" cy="3959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DA2BE948-81CB-43C7-B765-4C6E05159B2A}"/>
                    </a:ext>
                  </a:extLst>
                </p:cNvPr>
                <p:cNvSpPr/>
                <p:nvPr/>
              </p:nvSpPr>
              <p:spPr>
                <a:xfrm>
                  <a:off x="3327660" y="2969444"/>
                  <a:ext cx="311085" cy="395926"/>
                </a:xfrm>
                <a:prstGeom prst="rect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13" dirty="0"/>
                </a:p>
              </p:txBody>
            </p:sp>
          </p:grp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CD91432F-91D7-4E39-A0B1-A51573CE8C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8298" y="2894028"/>
                <a:ext cx="353508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84CED87B-5A33-4F6A-8500-7DA8DE4EF5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58738" y="3091995"/>
                <a:ext cx="362929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24" name="Connector: Elbow 123">
              <a:extLst>
                <a:ext uri="{FF2B5EF4-FFF2-40B4-BE49-F238E27FC236}">
                  <a16:creationId xmlns:a16="http://schemas.microsoft.com/office/drawing/2014/main" id="{FBB22AAF-559B-42B2-81E1-F7731C2CFBB6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392065" y="5652263"/>
              <a:ext cx="873877" cy="129808"/>
            </a:xfrm>
            <a:prstGeom prst="bentConnector4">
              <a:avLst>
                <a:gd name="adj1" fmla="val 42870"/>
                <a:gd name="adj2" fmla="val 276106"/>
              </a:avLst>
            </a:prstGeom>
            <a:ln w="19050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or: Elbow 124">
              <a:extLst>
                <a:ext uri="{FF2B5EF4-FFF2-40B4-BE49-F238E27FC236}">
                  <a16:creationId xmlns:a16="http://schemas.microsoft.com/office/drawing/2014/main" id="{D17DAD62-A724-4282-940D-4BA2078073C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532300" y="5545916"/>
              <a:ext cx="922714" cy="114333"/>
            </a:xfrm>
            <a:prstGeom prst="bentConnector4">
              <a:avLst>
                <a:gd name="adj1" fmla="val 43966"/>
                <a:gd name="adj2" fmla="val 299942"/>
              </a:avLst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9B58C7B0-57A0-4E3D-8426-EBB464A41CE0}"/>
                </a:ext>
              </a:extLst>
            </p:cNvPr>
            <p:cNvSpPr txBox="1"/>
            <p:nvPr/>
          </p:nvSpPr>
          <p:spPr>
            <a:xfrm>
              <a:off x="674409" y="5145521"/>
              <a:ext cx="540533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 err="1"/>
                <a:t>nullptr</a:t>
              </a:r>
              <a:endParaRPr lang="en-US" sz="1013" dirty="0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7F55D95-C8A0-4BFF-96DE-9A39EC4B0727}"/>
                </a:ext>
              </a:extLst>
            </p:cNvPr>
            <p:cNvSpPr txBox="1"/>
            <p:nvPr/>
          </p:nvSpPr>
          <p:spPr>
            <a:xfrm>
              <a:off x="3365061" y="3991609"/>
              <a:ext cx="721672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 err="1"/>
                <a:t>m_ptrLast</a:t>
              </a:r>
              <a:endParaRPr lang="en-US" sz="1013" dirty="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439141BD-0681-4408-99A2-EF65EEB04FDA}"/>
                </a:ext>
              </a:extLst>
            </p:cNvPr>
            <p:cNvSpPr txBox="1"/>
            <p:nvPr/>
          </p:nvSpPr>
          <p:spPr>
            <a:xfrm>
              <a:off x="2319050" y="4011991"/>
              <a:ext cx="739305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 err="1"/>
                <a:t>m_ptrFirst</a:t>
              </a:r>
              <a:endParaRPr lang="en-US" sz="1013" dirty="0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234E7B15-3C4F-4877-A8CC-0FF582022193}"/>
                </a:ext>
              </a:extLst>
            </p:cNvPr>
            <p:cNvSpPr txBox="1"/>
            <p:nvPr/>
          </p:nvSpPr>
          <p:spPr>
            <a:xfrm>
              <a:off x="2222247" y="5431857"/>
              <a:ext cx="707245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b="1" dirty="0" err="1"/>
                <a:t>ptrBefore</a:t>
              </a:r>
              <a:endParaRPr lang="en-US" sz="1013" b="1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3404314E-90CA-4A5B-B7EA-8B6BA5916E1D}"/>
                </a:ext>
              </a:extLst>
            </p:cNvPr>
            <p:cNvSpPr txBox="1"/>
            <p:nvPr/>
          </p:nvSpPr>
          <p:spPr>
            <a:xfrm>
              <a:off x="3467849" y="5436001"/>
              <a:ext cx="622286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b="1" dirty="0" err="1"/>
                <a:t>ptrAfter</a:t>
              </a:r>
              <a:endParaRPr lang="en-US" sz="1013" b="1" dirty="0"/>
            </a:p>
          </p:txBody>
        </p:sp>
        <p:cxnSp>
          <p:nvCxnSpPr>
            <p:cNvPr id="159" name="Connector: Elbow 158">
              <a:extLst>
                <a:ext uri="{FF2B5EF4-FFF2-40B4-BE49-F238E27FC236}">
                  <a16:creationId xmlns:a16="http://schemas.microsoft.com/office/drawing/2014/main" id="{7C90E0F4-8531-4487-8E34-E3F0F7954DB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023371" y="5600265"/>
              <a:ext cx="901159" cy="231739"/>
            </a:xfrm>
            <a:prstGeom prst="bentConnector4">
              <a:avLst>
                <a:gd name="adj1" fmla="val 43822"/>
                <a:gd name="adj2" fmla="val 198645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ctor: Elbow 159">
              <a:extLst>
                <a:ext uri="{FF2B5EF4-FFF2-40B4-BE49-F238E27FC236}">
                  <a16:creationId xmlns:a16="http://schemas.microsoft.com/office/drawing/2014/main" id="{BCCF297C-9F56-4120-BAF3-E9146008130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255360" y="5519992"/>
              <a:ext cx="823706" cy="204150"/>
            </a:xfrm>
            <a:prstGeom prst="bentConnector4">
              <a:avLst>
                <a:gd name="adj1" fmla="val 42436"/>
                <a:gd name="adj2" fmla="val 255522"/>
              </a:avLst>
            </a:prstGeom>
            <a:ln w="15875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8ABB223E-B87E-49F6-AA5C-39AEDDE18AA4}"/>
                </a:ext>
              </a:extLst>
            </p:cNvPr>
            <p:cNvSpPr txBox="1"/>
            <p:nvPr/>
          </p:nvSpPr>
          <p:spPr>
            <a:xfrm>
              <a:off x="2886583" y="6279568"/>
              <a:ext cx="705642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b="1" dirty="0" err="1"/>
                <a:t>newNode</a:t>
              </a:r>
              <a:endParaRPr lang="en-US" sz="1013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03932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>
            <a:extLst>
              <a:ext uri="{FF2B5EF4-FFF2-40B4-BE49-F238E27FC236}">
                <a16:creationId xmlns:a16="http://schemas.microsoft.com/office/drawing/2014/main" id="{CE2BB959-B39B-46E7-BF6B-E6B786AAE8CE}"/>
              </a:ext>
            </a:extLst>
          </p:cNvPr>
          <p:cNvSpPr txBox="1"/>
          <p:nvPr/>
        </p:nvSpPr>
        <p:spPr>
          <a:xfrm>
            <a:off x="449519" y="812121"/>
            <a:ext cx="5823508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/>
              <a:t>If the list is empty, ignore.</a:t>
            </a:r>
          </a:p>
          <a:p>
            <a:endParaRPr lang="en-US" sz="1200" dirty="0"/>
          </a:p>
          <a:p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r>
              <a:rPr lang="en-US" sz="1200" dirty="0"/>
              <a:t>2.        If the list has only one element; </a:t>
            </a:r>
          </a:p>
          <a:p>
            <a:r>
              <a:rPr lang="en-US" sz="1200" dirty="0"/>
              <a:t>	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3.  If there is more than one element in the list;</a:t>
            </a:r>
          </a:p>
          <a:p>
            <a:r>
              <a:rPr lang="en-US" sz="1200" dirty="0"/>
              <a:t>	define </a:t>
            </a:r>
            <a:r>
              <a:rPr lang="en-US" sz="1200" dirty="0" err="1"/>
              <a:t>ptrSecond</a:t>
            </a:r>
            <a:r>
              <a:rPr lang="en-US" sz="1200" dirty="0"/>
              <a:t> and set it to </a:t>
            </a:r>
            <a:r>
              <a:rPr lang="en-US" sz="1200" dirty="0" err="1"/>
              <a:t>m_ptrFirst</a:t>
            </a:r>
            <a:r>
              <a:rPr lang="en-US" sz="1200" dirty="0"/>
              <a:t>-&gt;</a:t>
            </a:r>
            <a:r>
              <a:rPr lang="en-US" sz="1200" dirty="0" err="1"/>
              <a:t>ptrNext</a:t>
            </a: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4.	</a:t>
            </a:r>
            <a:r>
              <a:rPr lang="en-US" sz="1200" dirty="0" err="1"/>
              <a:t>m_itemCount</a:t>
            </a:r>
            <a:r>
              <a:rPr lang="en-US" sz="1200" dirty="0"/>
              <a:t> --;</a:t>
            </a:r>
          </a:p>
          <a:p>
            <a:r>
              <a:rPr lang="en-US" sz="1200" dirty="0"/>
              <a:t> 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66FAA6C-C5DF-45D4-9201-3A17C4C755AA}"/>
              </a:ext>
            </a:extLst>
          </p:cNvPr>
          <p:cNvSpPr txBox="1"/>
          <p:nvPr/>
        </p:nvSpPr>
        <p:spPr>
          <a:xfrm>
            <a:off x="980082" y="490888"/>
            <a:ext cx="1667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void </a:t>
            </a:r>
            <a:r>
              <a:rPr lang="en-US" b="1" dirty="0" err="1"/>
              <a:t>PopFront</a:t>
            </a:r>
            <a:r>
              <a:rPr lang="en-US" b="1" dirty="0"/>
              <a:t>()</a:t>
            </a:r>
          </a:p>
          <a:p>
            <a:endParaRPr lang="en-US" b="1" dirty="0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62EB831C-AC31-464C-B9A6-38B8A4AD2E17}"/>
              </a:ext>
            </a:extLst>
          </p:cNvPr>
          <p:cNvGrpSpPr/>
          <p:nvPr/>
        </p:nvGrpSpPr>
        <p:grpSpPr>
          <a:xfrm>
            <a:off x="1767483" y="1255330"/>
            <a:ext cx="2300073" cy="857018"/>
            <a:chOff x="2165018" y="4261292"/>
            <a:chExt cx="2300073" cy="857018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AF94ABB-3831-4BA6-8E08-E90E48C096D9}"/>
                </a:ext>
              </a:extLst>
            </p:cNvPr>
            <p:cNvSpPr/>
            <p:nvPr/>
          </p:nvSpPr>
          <p:spPr>
            <a:xfrm>
              <a:off x="2709260" y="4314267"/>
              <a:ext cx="1424180" cy="3234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 dirty="0"/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576555BB-295D-401B-B823-49FDD3D31F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7913" y="4542069"/>
              <a:ext cx="289264" cy="343641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8BACDB29-D25E-467E-A9FE-BEC78BB58822}"/>
                </a:ext>
              </a:extLst>
            </p:cNvPr>
            <p:cNvCxnSpPr>
              <a:cxnSpLocks/>
            </p:cNvCxnSpPr>
            <p:nvPr/>
          </p:nvCxnSpPr>
          <p:spPr>
            <a:xfrm>
              <a:off x="3964198" y="4534757"/>
              <a:ext cx="233065" cy="417029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89D1F5F-CEE4-49D8-BDA5-5DFAFDC22BC1}"/>
                </a:ext>
              </a:extLst>
            </p:cNvPr>
            <p:cNvSpPr txBox="1"/>
            <p:nvPr/>
          </p:nvSpPr>
          <p:spPr>
            <a:xfrm>
              <a:off x="3615172" y="4324521"/>
              <a:ext cx="721672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 err="1"/>
                <a:t>m_ptrLast</a:t>
              </a:r>
              <a:endParaRPr lang="en-US" sz="1013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9722B22-8EA1-4416-869D-9AE3E230FB32}"/>
                </a:ext>
              </a:extLst>
            </p:cNvPr>
            <p:cNvSpPr txBox="1"/>
            <p:nvPr/>
          </p:nvSpPr>
          <p:spPr>
            <a:xfrm>
              <a:off x="2327876" y="4261292"/>
              <a:ext cx="739305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 err="1"/>
                <a:t>m_ptrFirst</a:t>
              </a:r>
              <a:endParaRPr lang="en-US" sz="1013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39499DB-53F4-4EA3-A494-D1A401D5EAE3}"/>
                </a:ext>
              </a:extLst>
            </p:cNvPr>
            <p:cNvSpPr txBox="1"/>
            <p:nvPr/>
          </p:nvSpPr>
          <p:spPr>
            <a:xfrm>
              <a:off x="3898910" y="4856700"/>
              <a:ext cx="5661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nullptr</a:t>
              </a:r>
              <a:endParaRPr lang="en-US" sz="1100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809FA53-4451-46E4-BDD2-5F00CFCBF9F7}"/>
                </a:ext>
              </a:extLst>
            </p:cNvPr>
            <p:cNvSpPr txBox="1"/>
            <p:nvPr/>
          </p:nvSpPr>
          <p:spPr>
            <a:xfrm>
              <a:off x="2165018" y="4823563"/>
              <a:ext cx="5661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nullptr</a:t>
              </a:r>
              <a:endParaRPr lang="en-US" sz="11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4B2A99B-BEA4-4A4E-8D3E-92790E905B5B}"/>
              </a:ext>
            </a:extLst>
          </p:cNvPr>
          <p:cNvGrpSpPr/>
          <p:nvPr/>
        </p:nvGrpSpPr>
        <p:grpSpPr>
          <a:xfrm>
            <a:off x="3944724" y="2603822"/>
            <a:ext cx="2127056" cy="1468020"/>
            <a:chOff x="1882245" y="3628284"/>
            <a:chExt cx="2127056" cy="146802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425C6F3C-17C8-4FBB-8B09-5A88B735CF7E}"/>
                </a:ext>
              </a:extLst>
            </p:cNvPr>
            <p:cNvSpPr/>
            <p:nvPr/>
          </p:nvSpPr>
          <p:spPr>
            <a:xfrm>
              <a:off x="2263629" y="3681259"/>
              <a:ext cx="1424180" cy="3234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 dirty="0"/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18A95EF-4429-4A98-969F-C4604214EC4C}"/>
                </a:ext>
              </a:extLst>
            </p:cNvPr>
            <p:cNvCxnSpPr>
              <a:cxnSpLocks/>
            </p:cNvCxnSpPr>
            <p:nvPr/>
          </p:nvCxnSpPr>
          <p:spPr>
            <a:xfrm>
              <a:off x="2421546" y="3909061"/>
              <a:ext cx="0" cy="300048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DDFB2A63-533D-417A-97CD-129BDD65094C}"/>
                </a:ext>
              </a:extLst>
            </p:cNvPr>
            <p:cNvCxnSpPr>
              <a:cxnSpLocks/>
            </p:cNvCxnSpPr>
            <p:nvPr/>
          </p:nvCxnSpPr>
          <p:spPr>
            <a:xfrm>
              <a:off x="3518568" y="3901749"/>
              <a:ext cx="28090" cy="330842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47639C0-8BBC-4A81-AF7E-237CF9995559}"/>
                </a:ext>
              </a:extLst>
            </p:cNvPr>
            <p:cNvSpPr txBox="1"/>
            <p:nvPr/>
          </p:nvSpPr>
          <p:spPr>
            <a:xfrm>
              <a:off x="3169541" y="3691513"/>
              <a:ext cx="721672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 err="1"/>
                <a:t>m_ptrLast</a:t>
              </a:r>
              <a:endParaRPr lang="en-US" sz="1013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36C3D81-764A-48A1-8654-52B05B923DB8}"/>
                </a:ext>
              </a:extLst>
            </p:cNvPr>
            <p:cNvSpPr txBox="1"/>
            <p:nvPr/>
          </p:nvSpPr>
          <p:spPr>
            <a:xfrm>
              <a:off x="1882245" y="3628284"/>
              <a:ext cx="739305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 err="1"/>
                <a:t>m_ptrFirst</a:t>
              </a:r>
              <a:endParaRPr lang="en-US" sz="1013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EC64A51-6267-4152-AC49-C7B9E5B27923}"/>
                </a:ext>
              </a:extLst>
            </p:cNvPr>
            <p:cNvSpPr txBox="1"/>
            <p:nvPr/>
          </p:nvSpPr>
          <p:spPr>
            <a:xfrm>
              <a:off x="3443120" y="4624408"/>
              <a:ext cx="5661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nullptr</a:t>
              </a:r>
              <a:endParaRPr lang="en-US" sz="1100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7829803-D15F-441A-83E9-0E562C97410B}"/>
                </a:ext>
              </a:extLst>
            </p:cNvPr>
            <p:cNvSpPr txBox="1"/>
            <p:nvPr/>
          </p:nvSpPr>
          <p:spPr>
            <a:xfrm>
              <a:off x="1934535" y="4737237"/>
              <a:ext cx="5661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nullptr</a:t>
              </a:r>
              <a:endParaRPr lang="en-US" sz="1100" dirty="0"/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55F89D29-14DA-426B-BDBC-FBC90D3D3C4C}"/>
                </a:ext>
              </a:extLst>
            </p:cNvPr>
            <p:cNvGrpSpPr/>
            <p:nvPr/>
          </p:nvGrpSpPr>
          <p:grpSpPr>
            <a:xfrm>
              <a:off x="2416749" y="4687961"/>
              <a:ext cx="1081726" cy="249224"/>
              <a:chOff x="2158738" y="2809187"/>
              <a:chExt cx="1923068" cy="395928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AA4BC4EA-F1ED-49E6-9E8D-270A85BAD989}"/>
                  </a:ext>
                </a:extLst>
              </p:cNvPr>
              <p:cNvGrpSpPr/>
              <p:nvPr/>
            </p:nvGrpSpPr>
            <p:grpSpPr>
              <a:xfrm>
                <a:off x="2521667" y="2809187"/>
                <a:ext cx="1206631" cy="395928"/>
                <a:chOff x="2879886" y="2969442"/>
                <a:chExt cx="1206631" cy="395928"/>
              </a:xfrm>
            </p:grpSpPr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479B1303-69E3-4876-B3B8-FB390A9AEC13}"/>
                    </a:ext>
                  </a:extLst>
                </p:cNvPr>
                <p:cNvSpPr/>
                <p:nvPr/>
              </p:nvSpPr>
              <p:spPr>
                <a:xfrm>
                  <a:off x="2879886" y="2969442"/>
                  <a:ext cx="1206631" cy="39592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823B639D-63F8-42B6-ACE4-48521FFC175F}"/>
                    </a:ext>
                  </a:extLst>
                </p:cNvPr>
                <p:cNvSpPr/>
                <p:nvPr/>
              </p:nvSpPr>
              <p:spPr>
                <a:xfrm>
                  <a:off x="3327660" y="2969444"/>
                  <a:ext cx="311085" cy="39592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13" dirty="0"/>
                </a:p>
              </p:txBody>
            </p:sp>
          </p:grp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DFF0BA21-D846-4BB6-AB0F-F42863E0BB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8298" y="2894028"/>
                <a:ext cx="35350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B23BDEBB-ACA3-441B-9C02-E7C31D4188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58738" y="3091995"/>
                <a:ext cx="3629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29DDD812-C02E-4021-A893-4CDF04679590}"/>
                </a:ext>
              </a:extLst>
            </p:cNvPr>
            <p:cNvGrpSpPr/>
            <p:nvPr/>
          </p:nvGrpSpPr>
          <p:grpSpPr>
            <a:xfrm rot="973667">
              <a:off x="2579416" y="4496749"/>
              <a:ext cx="619083" cy="599555"/>
              <a:chOff x="4041375" y="4084320"/>
              <a:chExt cx="572177" cy="568960"/>
            </a:xfrm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9BCEB1E1-3866-4E9E-9869-A0B2504C9D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8362" y="4084320"/>
                <a:ext cx="453798" cy="568960"/>
              </a:xfrm>
              <a:prstGeom prst="line">
                <a:avLst/>
              </a:prstGeom>
              <a:ln w="79375"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1EA6041D-D0A1-495C-8CE4-9BEEC2580A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41375" y="4089847"/>
                <a:ext cx="572177" cy="543012"/>
              </a:xfrm>
              <a:prstGeom prst="line">
                <a:avLst/>
              </a:prstGeom>
              <a:ln w="79375"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ECA0A8F-1E2B-43FC-B561-1A17D41F25A6}"/>
                </a:ext>
              </a:extLst>
            </p:cNvPr>
            <p:cNvSpPr txBox="1"/>
            <p:nvPr/>
          </p:nvSpPr>
          <p:spPr>
            <a:xfrm>
              <a:off x="3322470" y="4173558"/>
              <a:ext cx="5661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nullptr</a:t>
              </a:r>
              <a:endParaRPr lang="en-US" sz="11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AB607FE-E351-4747-856B-A5D8005A54B9}"/>
                </a:ext>
              </a:extLst>
            </p:cNvPr>
            <p:cNvSpPr txBox="1"/>
            <p:nvPr/>
          </p:nvSpPr>
          <p:spPr>
            <a:xfrm>
              <a:off x="2154070" y="4186258"/>
              <a:ext cx="5661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nullptr</a:t>
              </a:r>
              <a:endParaRPr lang="en-US" sz="11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0EE5C5-1FEF-4EBB-91AB-2E2269923D56}"/>
              </a:ext>
            </a:extLst>
          </p:cNvPr>
          <p:cNvGrpSpPr/>
          <p:nvPr/>
        </p:nvGrpSpPr>
        <p:grpSpPr>
          <a:xfrm>
            <a:off x="735484" y="5060076"/>
            <a:ext cx="4964306" cy="1660073"/>
            <a:chOff x="1507891" y="7317498"/>
            <a:chExt cx="4964306" cy="166007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17F4C1F-93F3-4414-9B64-A882775A9BC4}"/>
                </a:ext>
              </a:extLst>
            </p:cNvPr>
            <p:cNvGrpSpPr/>
            <p:nvPr/>
          </p:nvGrpSpPr>
          <p:grpSpPr>
            <a:xfrm>
              <a:off x="1997880" y="8425737"/>
              <a:ext cx="1081726" cy="222708"/>
              <a:chOff x="2158738" y="2809189"/>
              <a:chExt cx="1923068" cy="395926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64F54326-8719-4E68-A804-910A7AEC6763}"/>
                  </a:ext>
                </a:extLst>
              </p:cNvPr>
              <p:cNvGrpSpPr/>
              <p:nvPr/>
            </p:nvGrpSpPr>
            <p:grpSpPr>
              <a:xfrm>
                <a:off x="2521667" y="2809189"/>
                <a:ext cx="1206631" cy="395926"/>
                <a:chOff x="2879886" y="2969444"/>
                <a:chExt cx="1206631" cy="395926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094D82FA-A8AE-496D-B8C3-94E7BA0C5DD9}"/>
                    </a:ext>
                  </a:extLst>
                </p:cNvPr>
                <p:cNvSpPr/>
                <p:nvPr/>
              </p:nvSpPr>
              <p:spPr>
                <a:xfrm>
                  <a:off x="2879886" y="2969444"/>
                  <a:ext cx="1206631" cy="39592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91A71A8B-518E-4AD9-AEDA-AAA592DB1D44}"/>
                    </a:ext>
                  </a:extLst>
                </p:cNvPr>
                <p:cNvSpPr/>
                <p:nvPr/>
              </p:nvSpPr>
              <p:spPr>
                <a:xfrm>
                  <a:off x="3327660" y="2969444"/>
                  <a:ext cx="311085" cy="39592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13" dirty="0"/>
                </a:p>
              </p:txBody>
            </p:sp>
          </p:grp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4A38BF1B-2059-426A-AE18-41EDA93259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8298" y="2894028"/>
                <a:ext cx="35350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0B20163D-BF97-446C-8ECF-1DA5D7B0CA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58738" y="3091995"/>
                <a:ext cx="3629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4F62FAE-37E5-459C-8FF4-2F0C82F23DFD}"/>
                </a:ext>
              </a:extLst>
            </p:cNvPr>
            <p:cNvGrpSpPr/>
            <p:nvPr/>
          </p:nvGrpSpPr>
          <p:grpSpPr>
            <a:xfrm>
              <a:off x="3090638" y="8415128"/>
              <a:ext cx="1081726" cy="249223"/>
              <a:chOff x="2158738" y="2809187"/>
              <a:chExt cx="1923068" cy="395928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AD4F601B-5D66-4CC8-AEF0-D8870F9073F0}"/>
                  </a:ext>
                </a:extLst>
              </p:cNvPr>
              <p:cNvGrpSpPr/>
              <p:nvPr/>
            </p:nvGrpSpPr>
            <p:grpSpPr>
              <a:xfrm>
                <a:off x="2521667" y="2809187"/>
                <a:ext cx="1206631" cy="395928"/>
                <a:chOff x="2879886" y="2969442"/>
                <a:chExt cx="1206631" cy="395928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DB6C2456-DA54-49F8-8A92-B7B949F2DB80}"/>
                    </a:ext>
                  </a:extLst>
                </p:cNvPr>
                <p:cNvSpPr/>
                <p:nvPr/>
              </p:nvSpPr>
              <p:spPr>
                <a:xfrm>
                  <a:off x="2879886" y="2969442"/>
                  <a:ext cx="1206631" cy="39592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DE551512-DA70-4129-B35D-B0C936F7E91B}"/>
                    </a:ext>
                  </a:extLst>
                </p:cNvPr>
                <p:cNvSpPr/>
                <p:nvPr/>
              </p:nvSpPr>
              <p:spPr>
                <a:xfrm>
                  <a:off x="3327660" y="2969444"/>
                  <a:ext cx="311085" cy="39592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13" dirty="0"/>
                </a:p>
              </p:txBody>
            </p:sp>
          </p:grp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E6079290-8C79-4E68-A971-590D8A46F7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8298" y="2894028"/>
                <a:ext cx="35350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3D62B523-D70B-4E34-A917-87A9B0681E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58738" y="3091995"/>
                <a:ext cx="3629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2763A5E-24BF-4AA0-A09B-C2C564E0DB13}"/>
                </a:ext>
              </a:extLst>
            </p:cNvPr>
            <p:cNvGrpSpPr/>
            <p:nvPr/>
          </p:nvGrpSpPr>
          <p:grpSpPr>
            <a:xfrm>
              <a:off x="3977049" y="8421313"/>
              <a:ext cx="1081726" cy="249223"/>
              <a:chOff x="2158738" y="2809187"/>
              <a:chExt cx="1923068" cy="395928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32715BD5-E222-4418-A8C4-D477A1E1C4FF}"/>
                  </a:ext>
                </a:extLst>
              </p:cNvPr>
              <p:cNvGrpSpPr/>
              <p:nvPr/>
            </p:nvGrpSpPr>
            <p:grpSpPr>
              <a:xfrm>
                <a:off x="2521667" y="2809187"/>
                <a:ext cx="1206631" cy="395928"/>
                <a:chOff x="2879886" y="2969442"/>
                <a:chExt cx="1206631" cy="395928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46FC4C4E-396E-4E2E-83CE-EBB20C0132E9}"/>
                    </a:ext>
                  </a:extLst>
                </p:cNvPr>
                <p:cNvSpPr/>
                <p:nvPr/>
              </p:nvSpPr>
              <p:spPr>
                <a:xfrm>
                  <a:off x="2879886" y="2969442"/>
                  <a:ext cx="1206631" cy="39592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23BD981E-1AD3-44E7-96E4-8DAFEC75F12F}"/>
                    </a:ext>
                  </a:extLst>
                </p:cNvPr>
                <p:cNvSpPr/>
                <p:nvPr/>
              </p:nvSpPr>
              <p:spPr>
                <a:xfrm>
                  <a:off x="3327660" y="2969444"/>
                  <a:ext cx="311085" cy="39592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13" dirty="0"/>
                </a:p>
              </p:txBody>
            </p:sp>
          </p:grp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593DAFC9-C7A8-4088-B149-8CBC84C39F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8298" y="2894028"/>
                <a:ext cx="35350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EB675222-72BC-4508-92AB-BA924E831F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58738" y="3091995"/>
                <a:ext cx="3629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4D49945-C827-447C-8F98-EE8F6085F9B3}"/>
                </a:ext>
              </a:extLst>
            </p:cNvPr>
            <p:cNvGrpSpPr/>
            <p:nvPr/>
          </p:nvGrpSpPr>
          <p:grpSpPr>
            <a:xfrm>
              <a:off x="4868764" y="8448708"/>
              <a:ext cx="1081726" cy="249223"/>
              <a:chOff x="2158738" y="2809187"/>
              <a:chExt cx="1923068" cy="395928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F1CED99B-960F-4F54-B63F-A27AD72F8EBF}"/>
                  </a:ext>
                </a:extLst>
              </p:cNvPr>
              <p:cNvGrpSpPr/>
              <p:nvPr/>
            </p:nvGrpSpPr>
            <p:grpSpPr>
              <a:xfrm>
                <a:off x="2521667" y="2809187"/>
                <a:ext cx="1206631" cy="395928"/>
                <a:chOff x="2879886" y="2969442"/>
                <a:chExt cx="1206631" cy="395928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B14EE6EC-60F1-4E78-8C4D-8719A8627CB0}"/>
                    </a:ext>
                  </a:extLst>
                </p:cNvPr>
                <p:cNvSpPr/>
                <p:nvPr/>
              </p:nvSpPr>
              <p:spPr>
                <a:xfrm>
                  <a:off x="2879886" y="2969442"/>
                  <a:ext cx="1206631" cy="39592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D059E915-F905-4886-BE95-54AD6DF26C0A}"/>
                    </a:ext>
                  </a:extLst>
                </p:cNvPr>
                <p:cNvSpPr/>
                <p:nvPr/>
              </p:nvSpPr>
              <p:spPr>
                <a:xfrm>
                  <a:off x="3327660" y="2969444"/>
                  <a:ext cx="311085" cy="39592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13" dirty="0"/>
                </a:p>
              </p:txBody>
            </p:sp>
          </p:grp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6E1FEB77-BB12-447E-BB78-645A03FFCC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8298" y="2894028"/>
                <a:ext cx="35350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2B1635A5-4991-4F31-98D7-B1AC44C591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58738" y="3091995"/>
                <a:ext cx="3629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7502C0F-F14D-486A-8854-349242D76510}"/>
                </a:ext>
              </a:extLst>
            </p:cNvPr>
            <p:cNvSpPr/>
            <p:nvPr/>
          </p:nvSpPr>
          <p:spPr>
            <a:xfrm>
              <a:off x="3546658" y="7317498"/>
              <a:ext cx="1424180" cy="3234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 dirty="0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73293A6-1526-45AD-94B5-D884E7E5FE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4995" y="7545301"/>
              <a:ext cx="819580" cy="796731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ED5D210-6878-4CA9-813F-F6F45AF6FFE1}"/>
                </a:ext>
              </a:extLst>
            </p:cNvPr>
            <p:cNvCxnSpPr>
              <a:cxnSpLocks/>
            </p:cNvCxnSpPr>
            <p:nvPr/>
          </p:nvCxnSpPr>
          <p:spPr>
            <a:xfrm>
              <a:off x="4801596" y="7537989"/>
              <a:ext cx="610681" cy="856622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F749F44-1EEC-476F-9DDE-63864A879A0A}"/>
                </a:ext>
              </a:extLst>
            </p:cNvPr>
            <p:cNvGrpSpPr/>
            <p:nvPr/>
          </p:nvGrpSpPr>
          <p:grpSpPr>
            <a:xfrm rot="1925331">
              <a:off x="2371196" y="8377070"/>
              <a:ext cx="321850" cy="320040"/>
              <a:chOff x="4053840" y="4084320"/>
              <a:chExt cx="572177" cy="568960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8D5AE6DC-75A1-4B33-8133-22979495EA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8362" y="4084320"/>
                <a:ext cx="453798" cy="568960"/>
              </a:xfrm>
              <a:prstGeom prst="line">
                <a:avLst/>
              </a:prstGeom>
              <a:ln w="79375"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E8ECD112-4920-4F27-B942-F9C84DDB28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53840" y="4110268"/>
                <a:ext cx="572177" cy="543012"/>
              </a:xfrm>
              <a:prstGeom prst="line">
                <a:avLst/>
              </a:prstGeom>
              <a:ln w="79375"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71" name="Connector: Elbow 70">
              <a:extLst>
                <a:ext uri="{FF2B5EF4-FFF2-40B4-BE49-F238E27FC236}">
                  <a16:creationId xmlns:a16="http://schemas.microsoft.com/office/drawing/2014/main" id="{A6B07712-C2E5-4150-A3B7-23E28EBC885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33173" y="7868910"/>
              <a:ext cx="812085" cy="164863"/>
            </a:xfrm>
            <a:prstGeom prst="bentConnector3">
              <a:avLst>
                <a:gd name="adj1" fmla="val 50000"/>
              </a:avLst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CAF15B0-697E-4920-B1D7-0DD2A1C04F95}"/>
                </a:ext>
              </a:extLst>
            </p:cNvPr>
            <p:cNvSpPr txBox="1"/>
            <p:nvPr/>
          </p:nvSpPr>
          <p:spPr>
            <a:xfrm>
              <a:off x="1507891" y="8449721"/>
              <a:ext cx="540533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 err="1"/>
                <a:t>nullptr</a:t>
              </a:r>
              <a:endParaRPr lang="en-US" sz="1013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863AFF1-8B90-42B6-A554-D00675629151}"/>
                </a:ext>
              </a:extLst>
            </p:cNvPr>
            <p:cNvSpPr txBox="1"/>
            <p:nvPr/>
          </p:nvSpPr>
          <p:spPr>
            <a:xfrm>
              <a:off x="5931664" y="8400872"/>
              <a:ext cx="540533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 err="1"/>
                <a:t>nullptr</a:t>
              </a:r>
              <a:endParaRPr lang="en-US" sz="1013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662213F-04CA-4B34-AED8-13219D55AFB1}"/>
                </a:ext>
              </a:extLst>
            </p:cNvPr>
            <p:cNvSpPr txBox="1"/>
            <p:nvPr/>
          </p:nvSpPr>
          <p:spPr>
            <a:xfrm>
              <a:off x="4524492" y="7325482"/>
              <a:ext cx="721672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 err="1"/>
                <a:t>m_ptrLast</a:t>
              </a:r>
              <a:endParaRPr lang="en-US" sz="1013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DFBE93B-75A8-41D9-94B2-C9BF5E78E2F1}"/>
                </a:ext>
              </a:extLst>
            </p:cNvPr>
            <p:cNvSpPr txBox="1"/>
            <p:nvPr/>
          </p:nvSpPr>
          <p:spPr>
            <a:xfrm>
              <a:off x="3398659" y="7335002"/>
              <a:ext cx="739305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 err="1"/>
                <a:t>m_ptrFirst</a:t>
              </a:r>
              <a:endParaRPr lang="en-US" sz="1013" dirty="0"/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296D15A3-F616-42F4-B948-14914B055F1B}"/>
                </a:ext>
              </a:extLst>
            </p:cNvPr>
            <p:cNvGrpSpPr/>
            <p:nvPr/>
          </p:nvGrpSpPr>
          <p:grpSpPr>
            <a:xfrm rot="1925331">
              <a:off x="3119230" y="7787611"/>
              <a:ext cx="321850" cy="320040"/>
              <a:chOff x="4053840" y="4084320"/>
              <a:chExt cx="572177" cy="568960"/>
            </a:xfrm>
          </p:grpSpPr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EA3F5355-7FF4-4123-AF7E-DEC10F9DEB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8362" y="4084320"/>
                <a:ext cx="453798" cy="568960"/>
              </a:xfrm>
              <a:prstGeom prst="line">
                <a:avLst/>
              </a:prstGeom>
              <a:ln w="79375"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42D7C7C3-4C04-4C4D-B6E0-9F32194DD1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53840" y="4110268"/>
                <a:ext cx="572177" cy="543012"/>
              </a:xfrm>
              <a:prstGeom prst="line">
                <a:avLst/>
              </a:prstGeom>
              <a:ln w="79375"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D1311D2-C2E4-4B78-B719-7FD1D685129C}"/>
                </a:ext>
              </a:extLst>
            </p:cNvPr>
            <p:cNvSpPr txBox="1"/>
            <p:nvPr/>
          </p:nvSpPr>
          <p:spPr>
            <a:xfrm>
              <a:off x="2752536" y="8729362"/>
              <a:ext cx="540533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 err="1"/>
                <a:t>nullptr</a:t>
              </a:r>
              <a:endParaRPr lang="en-US" sz="1013" dirty="0"/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00D3DE5E-C517-4DD0-A0A6-4E0EA3309F41}"/>
                </a:ext>
              </a:extLst>
            </p:cNvPr>
            <p:cNvCxnSpPr/>
            <p:nvPr/>
          </p:nvCxnSpPr>
          <p:spPr>
            <a:xfrm rot="5400000">
              <a:off x="2912317" y="8600554"/>
              <a:ext cx="214304" cy="19948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29E66855-5EF5-45F7-BD41-A6C424F650C5}"/>
                </a:ext>
              </a:extLst>
            </p:cNvPr>
            <p:cNvSpPr txBox="1"/>
            <p:nvPr/>
          </p:nvSpPr>
          <p:spPr>
            <a:xfrm>
              <a:off x="3314511" y="8681737"/>
              <a:ext cx="726481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 err="1"/>
                <a:t>ptrSecond</a:t>
              </a:r>
              <a:endParaRPr lang="en-US" sz="1013" dirty="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D01614B-35CD-4F40-BA78-D644AC116AE5}"/>
                </a:ext>
              </a:extLst>
            </p:cNvPr>
            <p:cNvSpPr txBox="1"/>
            <p:nvPr/>
          </p:nvSpPr>
          <p:spPr>
            <a:xfrm>
              <a:off x="2938032" y="8263280"/>
              <a:ext cx="4651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/>
                <a:t>nullptr</a:t>
              </a:r>
              <a:endParaRPr lang="en-US" sz="800" dirty="0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D95239E3-9948-483E-8E33-79C3C4313E92}"/>
              </a:ext>
            </a:extLst>
          </p:cNvPr>
          <p:cNvGrpSpPr/>
          <p:nvPr/>
        </p:nvGrpSpPr>
        <p:grpSpPr>
          <a:xfrm>
            <a:off x="897209" y="2641612"/>
            <a:ext cx="2140806" cy="1073951"/>
            <a:chOff x="3808050" y="4204554"/>
            <a:chExt cx="2140806" cy="1073951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937D9842-2144-4245-AED9-70B1DE92CFCD}"/>
                </a:ext>
              </a:extLst>
            </p:cNvPr>
            <p:cNvGrpSpPr/>
            <p:nvPr/>
          </p:nvGrpSpPr>
          <p:grpSpPr>
            <a:xfrm>
              <a:off x="3808050" y="4204554"/>
              <a:ext cx="2140806" cy="1073951"/>
              <a:chOff x="3808050" y="4204554"/>
              <a:chExt cx="2140806" cy="1073951"/>
            </a:xfrm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7C51AAC4-1CFA-42C8-9E5E-791A8E0C7AA5}"/>
                  </a:ext>
                </a:extLst>
              </p:cNvPr>
              <p:cNvSpPr/>
              <p:nvPr/>
            </p:nvSpPr>
            <p:spPr>
              <a:xfrm>
                <a:off x="4203184" y="4257529"/>
                <a:ext cx="1424180" cy="32345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 dirty="0"/>
              </a:p>
            </p:txBody>
          </p: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2AED16BF-11D4-4925-8B6C-A79C94F1CD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61101" y="4485331"/>
                <a:ext cx="194761" cy="511382"/>
              </a:xfrm>
              <a:prstGeom prst="straightConnector1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4F8823D0-192A-411B-AEA1-5EC1E49250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97803" y="4478019"/>
                <a:ext cx="260319" cy="472947"/>
              </a:xfrm>
              <a:prstGeom prst="straightConnector1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86D90FC9-7BEE-4957-9FB9-8C8FDA113AC9}"/>
                  </a:ext>
                </a:extLst>
              </p:cNvPr>
              <p:cNvSpPr txBox="1"/>
              <p:nvPr/>
            </p:nvSpPr>
            <p:spPr>
              <a:xfrm>
                <a:off x="5109096" y="4267783"/>
                <a:ext cx="721672" cy="2482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13" dirty="0" err="1"/>
                  <a:t>m_ptrLast</a:t>
                </a:r>
                <a:endParaRPr lang="en-US" sz="1013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6B91874F-EFF2-4169-8654-0FCDBA5E6824}"/>
                  </a:ext>
                </a:extLst>
              </p:cNvPr>
              <p:cNvSpPr txBox="1"/>
              <p:nvPr/>
            </p:nvSpPr>
            <p:spPr>
              <a:xfrm>
                <a:off x="3821800" y="4204554"/>
                <a:ext cx="739305" cy="2482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13" dirty="0" err="1"/>
                  <a:t>m_ptrFirst</a:t>
                </a:r>
                <a:endParaRPr lang="en-US" sz="1013" dirty="0"/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DB486BC5-5718-4077-9481-444A97B57FC4}"/>
                  </a:ext>
                </a:extLst>
              </p:cNvPr>
              <p:cNvSpPr txBox="1"/>
              <p:nvPr/>
            </p:nvSpPr>
            <p:spPr>
              <a:xfrm>
                <a:off x="5382675" y="4996208"/>
                <a:ext cx="56618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/>
                  <a:t>nullptr</a:t>
                </a:r>
                <a:endParaRPr lang="en-US" sz="1100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AE9D6721-BA5A-41FE-8050-4D9CD55F65D7}"/>
                  </a:ext>
                </a:extLst>
              </p:cNvPr>
              <p:cNvSpPr txBox="1"/>
              <p:nvPr/>
            </p:nvSpPr>
            <p:spPr>
              <a:xfrm>
                <a:off x="3808050" y="5002357"/>
                <a:ext cx="56618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/>
                  <a:t>nullptr</a:t>
                </a:r>
                <a:endParaRPr lang="en-US" sz="1100" dirty="0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A180AC10-5244-4C3F-93F4-B34419FCB87E}"/>
                  </a:ext>
                </a:extLst>
              </p:cNvPr>
              <p:cNvSpPr/>
              <p:nvPr/>
            </p:nvSpPr>
            <p:spPr>
              <a:xfrm>
                <a:off x="4560452" y="5029281"/>
                <a:ext cx="678730" cy="24922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 dirty="0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234B0F49-FAA8-43C8-990B-5D505C3E86DC}"/>
                  </a:ext>
                </a:extLst>
              </p:cNvPr>
              <p:cNvSpPr/>
              <p:nvPr/>
            </p:nvSpPr>
            <p:spPr>
              <a:xfrm>
                <a:off x="4812325" y="5029282"/>
                <a:ext cx="174985" cy="24922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 dirty="0"/>
              </a:p>
            </p:txBody>
          </p:sp>
        </p:grp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9FF4A71-40AF-4AB6-A0FF-220CF96DFD75}"/>
                </a:ext>
              </a:extLst>
            </p:cNvPr>
            <p:cNvCxnSpPr>
              <a:stCxn id="137" idx="3"/>
            </p:cNvCxnSpPr>
            <p:nvPr/>
          </p:nvCxnSpPr>
          <p:spPr>
            <a:xfrm flipV="1">
              <a:off x="5239182" y="5151120"/>
              <a:ext cx="218940" cy="27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11CC6653-D0B2-4638-B3E4-5F7204BB8651}"/>
                </a:ext>
              </a:extLst>
            </p:cNvPr>
            <p:cNvCxnSpPr>
              <a:stCxn id="137" idx="1"/>
            </p:cNvCxnSpPr>
            <p:nvPr/>
          </p:nvCxnSpPr>
          <p:spPr>
            <a:xfrm flipH="1" flipV="1">
              <a:off x="4323080" y="5151120"/>
              <a:ext cx="237372" cy="27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7107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>
            <a:extLst>
              <a:ext uri="{FF2B5EF4-FFF2-40B4-BE49-F238E27FC236}">
                <a16:creationId xmlns:a16="http://schemas.microsoft.com/office/drawing/2014/main" id="{CE2BB959-B39B-46E7-BF6B-E6B786AAE8CE}"/>
              </a:ext>
            </a:extLst>
          </p:cNvPr>
          <p:cNvSpPr txBox="1"/>
          <p:nvPr/>
        </p:nvSpPr>
        <p:spPr>
          <a:xfrm>
            <a:off x="735114" y="889986"/>
            <a:ext cx="5823508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/>
              <a:t>If the list is empty, ignore.</a:t>
            </a:r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 If the list has only one element; </a:t>
            </a:r>
          </a:p>
          <a:p>
            <a:r>
              <a:rPr lang="en-US" sz="1200" dirty="0"/>
              <a:t>	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3.  If there is more than one element in the list;</a:t>
            </a:r>
          </a:p>
          <a:p>
            <a:r>
              <a:rPr lang="en-US" sz="1200" dirty="0"/>
              <a:t>	define </a:t>
            </a:r>
            <a:r>
              <a:rPr lang="en-US" sz="1200" dirty="0" err="1"/>
              <a:t>ptrSecondToLast</a:t>
            </a:r>
            <a:r>
              <a:rPr lang="en-US" sz="1200" dirty="0"/>
              <a:t> and set it to </a:t>
            </a:r>
            <a:r>
              <a:rPr lang="en-US" sz="1200" dirty="0" err="1"/>
              <a:t>m_ptrLast</a:t>
            </a:r>
            <a:r>
              <a:rPr lang="en-US" sz="1200" dirty="0"/>
              <a:t>-&gt;</a:t>
            </a:r>
            <a:r>
              <a:rPr lang="en-US" sz="1200" dirty="0" err="1"/>
              <a:t>ptrPrev</a:t>
            </a: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4.	</a:t>
            </a:r>
            <a:r>
              <a:rPr lang="en-US" sz="1200" dirty="0" err="1"/>
              <a:t>m_itemCount</a:t>
            </a:r>
            <a:r>
              <a:rPr lang="en-US" sz="1200" dirty="0"/>
              <a:t> --;</a:t>
            </a:r>
          </a:p>
          <a:p>
            <a:r>
              <a:rPr lang="en-US" sz="1200" dirty="0"/>
              <a:t> 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66FAA6C-C5DF-45D4-9201-3A17C4C755AA}"/>
              </a:ext>
            </a:extLst>
          </p:cNvPr>
          <p:cNvSpPr txBox="1"/>
          <p:nvPr/>
        </p:nvSpPr>
        <p:spPr>
          <a:xfrm>
            <a:off x="980082" y="490888"/>
            <a:ext cx="1608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void </a:t>
            </a:r>
            <a:r>
              <a:rPr lang="en-US" b="1" dirty="0" err="1"/>
              <a:t>PopBack</a:t>
            </a:r>
            <a:r>
              <a:rPr lang="en-US" b="1" dirty="0"/>
              <a:t>()</a:t>
            </a:r>
          </a:p>
          <a:p>
            <a:endParaRPr lang="en-US" b="1" dirty="0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62EB831C-AC31-464C-B9A6-38B8A4AD2E17}"/>
              </a:ext>
            </a:extLst>
          </p:cNvPr>
          <p:cNvGrpSpPr/>
          <p:nvPr/>
        </p:nvGrpSpPr>
        <p:grpSpPr>
          <a:xfrm>
            <a:off x="2102400" y="1403522"/>
            <a:ext cx="2300073" cy="857018"/>
            <a:chOff x="2165018" y="4261292"/>
            <a:chExt cx="2300073" cy="857018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AF94ABB-3831-4BA6-8E08-E90E48C096D9}"/>
                </a:ext>
              </a:extLst>
            </p:cNvPr>
            <p:cNvSpPr/>
            <p:nvPr/>
          </p:nvSpPr>
          <p:spPr>
            <a:xfrm>
              <a:off x="2709260" y="4314267"/>
              <a:ext cx="1424180" cy="3234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 dirty="0"/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576555BB-295D-401B-B823-49FDD3D31F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7913" y="4542069"/>
              <a:ext cx="289264" cy="343641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8BACDB29-D25E-467E-A9FE-BEC78BB58822}"/>
                </a:ext>
              </a:extLst>
            </p:cNvPr>
            <p:cNvCxnSpPr>
              <a:cxnSpLocks/>
            </p:cNvCxnSpPr>
            <p:nvPr/>
          </p:nvCxnSpPr>
          <p:spPr>
            <a:xfrm>
              <a:off x="3964198" y="4534757"/>
              <a:ext cx="233065" cy="417029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89D1F5F-CEE4-49D8-BDA5-5DFAFDC22BC1}"/>
                </a:ext>
              </a:extLst>
            </p:cNvPr>
            <p:cNvSpPr txBox="1"/>
            <p:nvPr/>
          </p:nvSpPr>
          <p:spPr>
            <a:xfrm>
              <a:off x="3615172" y="4324521"/>
              <a:ext cx="721672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 err="1"/>
                <a:t>m_ptrLast</a:t>
              </a:r>
              <a:endParaRPr lang="en-US" sz="1013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9722B22-8EA1-4416-869D-9AE3E230FB32}"/>
                </a:ext>
              </a:extLst>
            </p:cNvPr>
            <p:cNvSpPr txBox="1"/>
            <p:nvPr/>
          </p:nvSpPr>
          <p:spPr>
            <a:xfrm>
              <a:off x="2327876" y="4261292"/>
              <a:ext cx="739305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 err="1"/>
                <a:t>m_ptrFirst</a:t>
              </a:r>
              <a:endParaRPr lang="en-US" sz="1013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39499DB-53F4-4EA3-A494-D1A401D5EAE3}"/>
                </a:ext>
              </a:extLst>
            </p:cNvPr>
            <p:cNvSpPr txBox="1"/>
            <p:nvPr/>
          </p:nvSpPr>
          <p:spPr>
            <a:xfrm>
              <a:off x="3898910" y="4856700"/>
              <a:ext cx="5661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nullptr</a:t>
              </a:r>
              <a:endParaRPr lang="en-US" sz="1100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809FA53-4451-46E4-BDD2-5F00CFCBF9F7}"/>
                </a:ext>
              </a:extLst>
            </p:cNvPr>
            <p:cNvSpPr txBox="1"/>
            <p:nvPr/>
          </p:nvSpPr>
          <p:spPr>
            <a:xfrm>
              <a:off x="2165018" y="4823563"/>
              <a:ext cx="5661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nullptr</a:t>
              </a:r>
              <a:endParaRPr lang="en-US" sz="1100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BD8D0C4-34C6-4744-9303-1BAD21802BB7}"/>
              </a:ext>
            </a:extLst>
          </p:cNvPr>
          <p:cNvGrpSpPr/>
          <p:nvPr/>
        </p:nvGrpSpPr>
        <p:grpSpPr>
          <a:xfrm>
            <a:off x="3875629" y="2888898"/>
            <a:ext cx="2127056" cy="1468020"/>
            <a:chOff x="3924405" y="3577484"/>
            <a:chExt cx="2127056" cy="146802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425C6F3C-17C8-4FBB-8B09-5A88B735CF7E}"/>
                </a:ext>
              </a:extLst>
            </p:cNvPr>
            <p:cNvSpPr/>
            <p:nvPr/>
          </p:nvSpPr>
          <p:spPr>
            <a:xfrm>
              <a:off x="4305789" y="3630459"/>
              <a:ext cx="1424180" cy="3234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 dirty="0"/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18A95EF-4429-4A98-969F-C4604214EC4C}"/>
                </a:ext>
              </a:extLst>
            </p:cNvPr>
            <p:cNvCxnSpPr>
              <a:cxnSpLocks/>
            </p:cNvCxnSpPr>
            <p:nvPr/>
          </p:nvCxnSpPr>
          <p:spPr>
            <a:xfrm>
              <a:off x="4463706" y="3858261"/>
              <a:ext cx="0" cy="300048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DDFB2A63-533D-417A-97CD-129BDD65094C}"/>
                </a:ext>
              </a:extLst>
            </p:cNvPr>
            <p:cNvCxnSpPr>
              <a:cxnSpLocks/>
            </p:cNvCxnSpPr>
            <p:nvPr/>
          </p:nvCxnSpPr>
          <p:spPr>
            <a:xfrm>
              <a:off x="5560728" y="3850949"/>
              <a:ext cx="28090" cy="330842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47639C0-8BBC-4A81-AF7E-237CF9995559}"/>
                </a:ext>
              </a:extLst>
            </p:cNvPr>
            <p:cNvSpPr txBox="1"/>
            <p:nvPr/>
          </p:nvSpPr>
          <p:spPr>
            <a:xfrm>
              <a:off x="5211701" y="3640713"/>
              <a:ext cx="721672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 err="1"/>
                <a:t>m_ptrLast</a:t>
              </a:r>
              <a:endParaRPr lang="en-US" sz="1013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36C3D81-764A-48A1-8654-52B05B923DB8}"/>
                </a:ext>
              </a:extLst>
            </p:cNvPr>
            <p:cNvSpPr txBox="1"/>
            <p:nvPr/>
          </p:nvSpPr>
          <p:spPr>
            <a:xfrm>
              <a:off x="3924405" y="3577484"/>
              <a:ext cx="739305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 err="1"/>
                <a:t>m_ptrFirst</a:t>
              </a:r>
              <a:endParaRPr lang="en-US" sz="1013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EC64A51-6267-4152-AC49-C7B9E5B27923}"/>
                </a:ext>
              </a:extLst>
            </p:cNvPr>
            <p:cNvSpPr txBox="1"/>
            <p:nvPr/>
          </p:nvSpPr>
          <p:spPr>
            <a:xfrm>
              <a:off x="5485280" y="4573608"/>
              <a:ext cx="5661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nullptr</a:t>
              </a:r>
              <a:endParaRPr lang="en-US" sz="1100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7829803-D15F-441A-83E9-0E562C97410B}"/>
                </a:ext>
              </a:extLst>
            </p:cNvPr>
            <p:cNvSpPr txBox="1"/>
            <p:nvPr/>
          </p:nvSpPr>
          <p:spPr>
            <a:xfrm>
              <a:off x="3976695" y="4686437"/>
              <a:ext cx="5661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nullptr</a:t>
              </a:r>
              <a:endParaRPr lang="en-US" sz="1100" dirty="0"/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55F89D29-14DA-426B-BDBC-FBC90D3D3C4C}"/>
                </a:ext>
              </a:extLst>
            </p:cNvPr>
            <p:cNvGrpSpPr/>
            <p:nvPr/>
          </p:nvGrpSpPr>
          <p:grpSpPr>
            <a:xfrm>
              <a:off x="4458909" y="4637161"/>
              <a:ext cx="1081726" cy="249224"/>
              <a:chOff x="2158738" y="2809187"/>
              <a:chExt cx="1923068" cy="395928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AA4BC4EA-F1ED-49E6-9E8D-270A85BAD989}"/>
                  </a:ext>
                </a:extLst>
              </p:cNvPr>
              <p:cNvGrpSpPr/>
              <p:nvPr/>
            </p:nvGrpSpPr>
            <p:grpSpPr>
              <a:xfrm>
                <a:off x="2521667" y="2809187"/>
                <a:ext cx="1206631" cy="395928"/>
                <a:chOff x="2879886" y="2969442"/>
                <a:chExt cx="1206631" cy="395928"/>
              </a:xfrm>
            </p:grpSpPr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479B1303-69E3-4876-B3B8-FB390A9AEC13}"/>
                    </a:ext>
                  </a:extLst>
                </p:cNvPr>
                <p:cNvSpPr/>
                <p:nvPr/>
              </p:nvSpPr>
              <p:spPr>
                <a:xfrm>
                  <a:off x="2879886" y="2969442"/>
                  <a:ext cx="1206631" cy="39592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823B639D-63F8-42B6-ACE4-48521FFC175F}"/>
                    </a:ext>
                  </a:extLst>
                </p:cNvPr>
                <p:cNvSpPr/>
                <p:nvPr/>
              </p:nvSpPr>
              <p:spPr>
                <a:xfrm>
                  <a:off x="3327660" y="2969444"/>
                  <a:ext cx="311085" cy="39592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13" dirty="0"/>
                </a:p>
              </p:txBody>
            </p:sp>
          </p:grp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DFF0BA21-D846-4BB6-AB0F-F42863E0BB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8298" y="2894028"/>
                <a:ext cx="35350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B23BDEBB-ACA3-441B-9C02-E7C31D4188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58738" y="3091995"/>
                <a:ext cx="3629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29DDD812-C02E-4021-A893-4CDF04679590}"/>
                </a:ext>
              </a:extLst>
            </p:cNvPr>
            <p:cNvGrpSpPr/>
            <p:nvPr/>
          </p:nvGrpSpPr>
          <p:grpSpPr>
            <a:xfrm rot="973667">
              <a:off x="4621576" y="4445949"/>
              <a:ext cx="619083" cy="599555"/>
              <a:chOff x="4041375" y="4084320"/>
              <a:chExt cx="572177" cy="568960"/>
            </a:xfrm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9BCEB1E1-3866-4E9E-9869-A0B2504C9D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8362" y="4084320"/>
                <a:ext cx="453798" cy="568960"/>
              </a:xfrm>
              <a:prstGeom prst="line">
                <a:avLst/>
              </a:prstGeom>
              <a:ln w="79375"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1EA6041D-D0A1-495C-8CE4-9BEEC2580A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41375" y="4089847"/>
                <a:ext cx="572177" cy="543012"/>
              </a:xfrm>
              <a:prstGeom prst="line">
                <a:avLst/>
              </a:prstGeom>
              <a:ln w="79375"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ECA0A8F-1E2B-43FC-B561-1A17D41F25A6}"/>
                </a:ext>
              </a:extLst>
            </p:cNvPr>
            <p:cNvSpPr txBox="1"/>
            <p:nvPr/>
          </p:nvSpPr>
          <p:spPr>
            <a:xfrm>
              <a:off x="5364630" y="4122758"/>
              <a:ext cx="5661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nullptr</a:t>
              </a:r>
              <a:endParaRPr lang="en-US" sz="11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AB607FE-E351-4747-856B-A5D8005A54B9}"/>
                </a:ext>
              </a:extLst>
            </p:cNvPr>
            <p:cNvSpPr txBox="1"/>
            <p:nvPr/>
          </p:nvSpPr>
          <p:spPr>
            <a:xfrm>
              <a:off x="4196230" y="4135458"/>
              <a:ext cx="5661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nullptr</a:t>
              </a:r>
              <a:endParaRPr lang="en-US" sz="1100" dirty="0"/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1BEE4FB3-16A3-47BB-A11F-0B661D801731}"/>
              </a:ext>
            </a:extLst>
          </p:cNvPr>
          <p:cNvGrpSpPr/>
          <p:nvPr/>
        </p:nvGrpSpPr>
        <p:grpSpPr>
          <a:xfrm>
            <a:off x="754970" y="2912543"/>
            <a:ext cx="2140806" cy="1073951"/>
            <a:chOff x="3808050" y="4204554"/>
            <a:chExt cx="2140806" cy="1073951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C8D28F33-C25B-4D2F-9DB7-9DEBD1D463A1}"/>
                </a:ext>
              </a:extLst>
            </p:cNvPr>
            <p:cNvGrpSpPr/>
            <p:nvPr/>
          </p:nvGrpSpPr>
          <p:grpSpPr>
            <a:xfrm>
              <a:off x="3808050" y="4204554"/>
              <a:ext cx="2140806" cy="1073951"/>
              <a:chOff x="3808050" y="4204554"/>
              <a:chExt cx="2140806" cy="1073951"/>
            </a:xfrm>
          </p:grpSpPr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AA4AED64-DF51-4069-9DB7-D902D370A168}"/>
                  </a:ext>
                </a:extLst>
              </p:cNvPr>
              <p:cNvSpPr/>
              <p:nvPr/>
            </p:nvSpPr>
            <p:spPr>
              <a:xfrm>
                <a:off x="4203184" y="4257529"/>
                <a:ext cx="1424180" cy="32345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 dirty="0"/>
              </a:p>
            </p:txBody>
          </p:sp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D7435241-214A-4CF2-AFA7-A2EA641999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61101" y="4485331"/>
                <a:ext cx="194761" cy="511382"/>
              </a:xfrm>
              <a:prstGeom prst="straightConnector1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2290D06B-FBE2-40B6-AE34-56F9532AD1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97803" y="4478019"/>
                <a:ext cx="260319" cy="472947"/>
              </a:xfrm>
              <a:prstGeom prst="straightConnector1">
                <a:avLst/>
              </a:prstGeom>
              <a:ln>
                <a:headEnd type="oval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6978B9C8-AC67-4706-8D09-158482D0D68E}"/>
                  </a:ext>
                </a:extLst>
              </p:cNvPr>
              <p:cNvSpPr txBox="1"/>
              <p:nvPr/>
            </p:nvSpPr>
            <p:spPr>
              <a:xfrm>
                <a:off x="5109096" y="4267783"/>
                <a:ext cx="721672" cy="2482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13" dirty="0" err="1"/>
                  <a:t>m_ptrLast</a:t>
                </a:r>
                <a:endParaRPr lang="en-US" sz="1013" dirty="0"/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3FD70536-8458-40F7-97A5-2204233E76A0}"/>
                  </a:ext>
                </a:extLst>
              </p:cNvPr>
              <p:cNvSpPr txBox="1"/>
              <p:nvPr/>
            </p:nvSpPr>
            <p:spPr>
              <a:xfrm>
                <a:off x="3821800" y="4204554"/>
                <a:ext cx="739305" cy="2482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13" dirty="0" err="1"/>
                  <a:t>m_ptrFirst</a:t>
                </a:r>
                <a:endParaRPr lang="en-US" sz="1013" dirty="0"/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8543E102-4703-417C-A98B-1364619B4C9D}"/>
                  </a:ext>
                </a:extLst>
              </p:cNvPr>
              <p:cNvSpPr txBox="1"/>
              <p:nvPr/>
            </p:nvSpPr>
            <p:spPr>
              <a:xfrm>
                <a:off x="5382675" y="4996208"/>
                <a:ext cx="56618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/>
                  <a:t>nullptr</a:t>
                </a:r>
                <a:endParaRPr lang="en-US" sz="1100" dirty="0"/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6F198022-10E2-4BF4-8FEB-41D6836BFE5F}"/>
                  </a:ext>
                </a:extLst>
              </p:cNvPr>
              <p:cNvSpPr txBox="1"/>
              <p:nvPr/>
            </p:nvSpPr>
            <p:spPr>
              <a:xfrm>
                <a:off x="3808050" y="5002357"/>
                <a:ext cx="56618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/>
                  <a:t>nullptr</a:t>
                </a:r>
                <a:endParaRPr lang="en-US" sz="1100" dirty="0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5413ACC6-7AAF-416C-A9CA-2724532FA852}"/>
                  </a:ext>
                </a:extLst>
              </p:cNvPr>
              <p:cNvSpPr/>
              <p:nvPr/>
            </p:nvSpPr>
            <p:spPr>
              <a:xfrm>
                <a:off x="4560452" y="5029281"/>
                <a:ext cx="678730" cy="24922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 dirty="0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58662184-EDC0-4CB0-BA20-7F7652D8FADE}"/>
                  </a:ext>
                </a:extLst>
              </p:cNvPr>
              <p:cNvSpPr/>
              <p:nvPr/>
            </p:nvSpPr>
            <p:spPr>
              <a:xfrm>
                <a:off x="4812325" y="5029282"/>
                <a:ext cx="174985" cy="24922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 dirty="0"/>
              </a:p>
            </p:txBody>
          </p:sp>
        </p:grp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14608B0A-3ADA-459F-AE37-2058A8F13C6F}"/>
                </a:ext>
              </a:extLst>
            </p:cNvPr>
            <p:cNvCxnSpPr>
              <a:stCxn id="155" idx="3"/>
            </p:cNvCxnSpPr>
            <p:nvPr/>
          </p:nvCxnSpPr>
          <p:spPr>
            <a:xfrm flipV="1">
              <a:off x="5239182" y="5151120"/>
              <a:ext cx="218940" cy="27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B484BD46-0C19-48C3-8C10-D8622FA51CBE}"/>
                </a:ext>
              </a:extLst>
            </p:cNvPr>
            <p:cNvCxnSpPr>
              <a:stCxn id="155" idx="1"/>
            </p:cNvCxnSpPr>
            <p:nvPr/>
          </p:nvCxnSpPr>
          <p:spPr>
            <a:xfrm flipH="1" flipV="1">
              <a:off x="4323080" y="5151120"/>
              <a:ext cx="237372" cy="27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2E9EE34-1D55-4F0B-8B27-DB35E1D401CC}"/>
              </a:ext>
            </a:extLst>
          </p:cNvPr>
          <p:cNvGrpSpPr/>
          <p:nvPr/>
        </p:nvGrpSpPr>
        <p:grpSpPr>
          <a:xfrm>
            <a:off x="958340" y="5417342"/>
            <a:ext cx="5377056" cy="1897590"/>
            <a:chOff x="903288" y="6170290"/>
            <a:chExt cx="5377056" cy="189759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17F4C1F-93F3-4414-9B64-A882775A9BC4}"/>
                </a:ext>
              </a:extLst>
            </p:cNvPr>
            <p:cNvGrpSpPr/>
            <p:nvPr/>
          </p:nvGrpSpPr>
          <p:grpSpPr>
            <a:xfrm>
              <a:off x="1393277" y="7278529"/>
              <a:ext cx="1081726" cy="222708"/>
              <a:chOff x="2158738" y="2809189"/>
              <a:chExt cx="1923068" cy="395926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64F54326-8719-4E68-A804-910A7AEC6763}"/>
                  </a:ext>
                </a:extLst>
              </p:cNvPr>
              <p:cNvGrpSpPr/>
              <p:nvPr/>
            </p:nvGrpSpPr>
            <p:grpSpPr>
              <a:xfrm>
                <a:off x="2521667" y="2809189"/>
                <a:ext cx="1206631" cy="395926"/>
                <a:chOff x="2879886" y="2969444"/>
                <a:chExt cx="1206631" cy="395926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094D82FA-A8AE-496D-B8C3-94E7BA0C5DD9}"/>
                    </a:ext>
                  </a:extLst>
                </p:cNvPr>
                <p:cNvSpPr/>
                <p:nvPr/>
              </p:nvSpPr>
              <p:spPr>
                <a:xfrm>
                  <a:off x="2879886" y="2969444"/>
                  <a:ext cx="1206631" cy="39592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91A71A8B-518E-4AD9-AEDA-AAA592DB1D44}"/>
                    </a:ext>
                  </a:extLst>
                </p:cNvPr>
                <p:cNvSpPr/>
                <p:nvPr/>
              </p:nvSpPr>
              <p:spPr>
                <a:xfrm>
                  <a:off x="3327660" y="2969444"/>
                  <a:ext cx="311085" cy="39592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13" dirty="0"/>
                </a:p>
              </p:txBody>
            </p:sp>
          </p:grp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4A38BF1B-2059-426A-AE18-41EDA93259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8298" y="2894028"/>
                <a:ext cx="35350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0B20163D-BF97-446C-8ECF-1DA5D7B0CA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58738" y="3091995"/>
                <a:ext cx="3629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4F62FAE-37E5-459C-8FF4-2F0C82F23DFD}"/>
                </a:ext>
              </a:extLst>
            </p:cNvPr>
            <p:cNvGrpSpPr/>
            <p:nvPr/>
          </p:nvGrpSpPr>
          <p:grpSpPr>
            <a:xfrm>
              <a:off x="2270135" y="7267920"/>
              <a:ext cx="1081726" cy="249223"/>
              <a:chOff x="2158738" y="2809187"/>
              <a:chExt cx="1923068" cy="395928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AD4F601B-5D66-4CC8-AEF0-D8870F9073F0}"/>
                  </a:ext>
                </a:extLst>
              </p:cNvPr>
              <p:cNvGrpSpPr/>
              <p:nvPr/>
            </p:nvGrpSpPr>
            <p:grpSpPr>
              <a:xfrm>
                <a:off x="2521667" y="2809187"/>
                <a:ext cx="1206631" cy="395928"/>
                <a:chOff x="2879886" y="2969442"/>
                <a:chExt cx="1206631" cy="395928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DB6C2456-DA54-49F8-8A92-B7B949F2DB80}"/>
                    </a:ext>
                  </a:extLst>
                </p:cNvPr>
                <p:cNvSpPr/>
                <p:nvPr/>
              </p:nvSpPr>
              <p:spPr>
                <a:xfrm>
                  <a:off x="2879886" y="2969442"/>
                  <a:ext cx="1206631" cy="39592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DE551512-DA70-4129-B35D-B0C936F7E91B}"/>
                    </a:ext>
                  </a:extLst>
                </p:cNvPr>
                <p:cNvSpPr/>
                <p:nvPr/>
              </p:nvSpPr>
              <p:spPr>
                <a:xfrm>
                  <a:off x="3327660" y="2969444"/>
                  <a:ext cx="311085" cy="39592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13" dirty="0"/>
                </a:p>
              </p:txBody>
            </p:sp>
          </p:grp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E6079290-8C79-4E68-A971-590D8A46F7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8298" y="2894028"/>
                <a:ext cx="35350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3D62B523-D70B-4E34-A917-87A9B0681E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58738" y="3091995"/>
                <a:ext cx="3629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2763A5E-24BF-4AA0-A09B-C2C564E0DB13}"/>
                </a:ext>
              </a:extLst>
            </p:cNvPr>
            <p:cNvGrpSpPr/>
            <p:nvPr/>
          </p:nvGrpSpPr>
          <p:grpSpPr>
            <a:xfrm>
              <a:off x="3156546" y="7274105"/>
              <a:ext cx="1081726" cy="249223"/>
              <a:chOff x="2158738" y="2809187"/>
              <a:chExt cx="1923068" cy="395928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32715BD5-E222-4418-A8C4-D477A1E1C4FF}"/>
                  </a:ext>
                </a:extLst>
              </p:cNvPr>
              <p:cNvGrpSpPr/>
              <p:nvPr/>
            </p:nvGrpSpPr>
            <p:grpSpPr>
              <a:xfrm>
                <a:off x="2521667" y="2809187"/>
                <a:ext cx="1206631" cy="395928"/>
                <a:chOff x="2879886" y="2969442"/>
                <a:chExt cx="1206631" cy="395928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46FC4C4E-396E-4E2E-83CE-EBB20C0132E9}"/>
                    </a:ext>
                  </a:extLst>
                </p:cNvPr>
                <p:cNvSpPr/>
                <p:nvPr/>
              </p:nvSpPr>
              <p:spPr>
                <a:xfrm>
                  <a:off x="2879886" y="2969442"/>
                  <a:ext cx="1206631" cy="39592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23BD981E-1AD3-44E7-96E4-8DAFEC75F12F}"/>
                    </a:ext>
                  </a:extLst>
                </p:cNvPr>
                <p:cNvSpPr/>
                <p:nvPr/>
              </p:nvSpPr>
              <p:spPr>
                <a:xfrm>
                  <a:off x="3327660" y="2969444"/>
                  <a:ext cx="311085" cy="39592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13" dirty="0"/>
                </a:p>
              </p:txBody>
            </p:sp>
          </p:grp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593DAFC9-C7A8-4088-B149-8CBC84C39F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8298" y="2894028"/>
                <a:ext cx="35350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EB675222-72BC-4508-92AB-BA924E831F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58738" y="3091995"/>
                <a:ext cx="3629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4D49945-C827-447C-8F98-EE8F6085F9B3}"/>
                </a:ext>
              </a:extLst>
            </p:cNvPr>
            <p:cNvGrpSpPr/>
            <p:nvPr/>
          </p:nvGrpSpPr>
          <p:grpSpPr>
            <a:xfrm>
              <a:off x="4683261" y="7301500"/>
              <a:ext cx="1081726" cy="249223"/>
              <a:chOff x="2158738" y="2809187"/>
              <a:chExt cx="1923068" cy="395928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F1CED99B-960F-4F54-B63F-A27AD72F8EBF}"/>
                  </a:ext>
                </a:extLst>
              </p:cNvPr>
              <p:cNvGrpSpPr/>
              <p:nvPr/>
            </p:nvGrpSpPr>
            <p:grpSpPr>
              <a:xfrm>
                <a:off x="2521667" y="2809187"/>
                <a:ext cx="1206631" cy="395928"/>
                <a:chOff x="2879886" y="2969442"/>
                <a:chExt cx="1206631" cy="395928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B14EE6EC-60F1-4E78-8C4D-8719A8627CB0}"/>
                    </a:ext>
                  </a:extLst>
                </p:cNvPr>
                <p:cNvSpPr/>
                <p:nvPr/>
              </p:nvSpPr>
              <p:spPr>
                <a:xfrm>
                  <a:off x="2879886" y="2969442"/>
                  <a:ext cx="1206631" cy="39592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D059E915-F905-4886-BE95-54AD6DF26C0A}"/>
                    </a:ext>
                  </a:extLst>
                </p:cNvPr>
                <p:cNvSpPr/>
                <p:nvPr/>
              </p:nvSpPr>
              <p:spPr>
                <a:xfrm>
                  <a:off x="3327660" y="2969444"/>
                  <a:ext cx="311085" cy="39592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13" dirty="0"/>
                </a:p>
              </p:txBody>
            </p:sp>
          </p:grp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6E1FEB77-BB12-447E-BB78-645A03FFCC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8298" y="2894028"/>
                <a:ext cx="35350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2B1635A5-4991-4F31-98D7-B1AC44C591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58738" y="3091995"/>
                <a:ext cx="3629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7502C0F-F14D-486A-8854-349242D76510}"/>
                </a:ext>
              </a:extLst>
            </p:cNvPr>
            <p:cNvSpPr/>
            <p:nvPr/>
          </p:nvSpPr>
          <p:spPr>
            <a:xfrm>
              <a:off x="2726155" y="6170290"/>
              <a:ext cx="1424180" cy="3234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 dirty="0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73293A6-1526-45AD-94B5-D884E7E5FE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64492" y="6398093"/>
              <a:ext cx="819580" cy="796731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ED5D210-6878-4CA9-813F-F6F45AF6FFE1}"/>
                </a:ext>
              </a:extLst>
            </p:cNvPr>
            <p:cNvCxnSpPr>
              <a:cxnSpLocks/>
            </p:cNvCxnSpPr>
            <p:nvPr/>
          </p:nvCxnSpPr>
          <p:spPr>
            <a:xfrm>
              <a:off x="3981093" y="6390781"/>
              <a:ext cx="1056287" cy="808748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F749F44-1EEC-476F-9DDE-63864A879A0A}"/>
                </a:ext>
              </a:extLst>
            </p:cNvPr>
            <p:cNvGrpSpPr/>
            <p:nvPr/>
          </p:nvGrpSpPr>
          <p:grpSpPr>
            <a:xfrm rot="1925331">
              <a:off x="5075435" y="7280699"/>
              <a:ext cx="321850" cy="320040"/>
              <a:chOff x="4053840" y="4084320"/>
              <a:chExt cx="572177" cy="568960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8D5AE6DC-75A1-4B33-8133-22979495EA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8362" y="4084320"/>
                <a:ext cx="453798" cy="568960"/>
              </a:xfrm>
              <a:prstGeom prst="line">
                <a:avLst/>
              </a:prstGeom>
              <a:ln w="79375"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E8ECD112-4920-4F27-B942-F9C84DDB28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53840" y="4110268"/>
                <a:ext cx="572177" cy="543012"/>
              </a:xfrm>
              <a:prstGeom prst="line">
                <a:avLst/>
              </a:prstGeom>
              <a:ln w="79375"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71" name="Connector: Elbow 70">
              <a:extLst>
                <a:ext uri="{FF2B5EF4-FFF2-40B4-BE49-F238E27FC236}">
                  <a16:creationId xmlns:a16="http://schemas.microsoft.com/office/drawing/2014/main" id="{A6B07712-C2E5-4150-A3B7-23E28EBC885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471463" y="6750094"/>
              <a:ext cx="812085" cy="164863"/>
            </a:xfrm>
            <a:prstGeom prst="bentConnector3">
              <a:avLst>
                <a:gd name="adj1" fmla="val 50000"/>
              </a:avLst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CAF15B0-697E-4920-B1D7-0DD2A1C04F95}"/>
                </a:ext>
              </a:extLst>
            </p:cNvPr>
            <p:cNvSpPr txBox="1"/>
            <p:nvPr/>
          </p:nvSpPr>
          <p:spPr>
            <a:xfrm>
              <a:off x="903288" y="7302513"/>
              <a:ext cx="540533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 err="1"/>
                <a:t>nullptr</a:t>
              </a:r>
              <a:endParaRPr lang="en-US" sz="1013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863AFF1-8B90-42B6-A554-D00675629151}"/>
                </a:ext>
              </a:extLst>
            </p:cNvPr>
            <p:cNvSpPr txBox="1"/>
            <p:nvPr/>
          </p:nvSpPr>
          <p:spPr>
            <a:xfrm>
              <a:off x="5739811" y="7253664"/>
              <a:ext cx="540533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 err="1"/>
                <a:t>nullptr</a:t>
              </a:r>
              <a:endParaRPr lang="en-US" sz="1013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662213F-04CA-4B34-AED8-13219D55AFB1}"/>
                </a:ext>
              </a:extLst>
            </p:cNvPr>
            <p:cNvSpPr txBox="1"/>
            <p:nvPr/>
          </p:nvSpPr>
          <p:spPr>
            <a:xfrm>
              <a:off x="3703989" y="6178274"/>
              <a:ext cx="721672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 err="1"/>
                <a:t>m_ptrLast</a:t>
              </a:r>
              <a:endParaRPr lang="en-US" sz="1013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DFBE93B-75A8-41D9-94B2-C9BF5E78E2F1}"/>
                </a:ext>
              </a:extLst>
            </p:cNvPr>
            <p:cNvSpPr txBox="1"/>
            <p:nvPr/>
          </p:nvSpPr>
          <p:spPr>
            <a:xfrm>
              <a:off x="2578156" y="6187794"/>
              <a:ext cx="739305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 err="1"/>
                <a:t>m_ptrFirst</a:t>
              </a:r>
              <a:endParaRPr lang="en-US" sz="1013" dirty="0"/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296D15A3-F616-42F4-B948-14914B055F1B}"/>
                </a:ext>
              </a:extLst>
            </p:cNvPr>
            <p:cNvGrpSpPr/>
            <p:nvPr/>
          </p:nvGrpSpPr>
          <p:grpSpPr>
            <a:xfrm rot="1925331">
              <a:off x="4279695" y="6627664"/>
              <a:ext cx="321850" cy="320040"/>
              <a:chOff x="4053840" y="4084320"/>
              <a:chExt cx="572177" cy="568960"/>
            </a:xfrm>
          </p:grpSpPr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EA3F5355-7FF4-4123-AF7E-DEC10F9DEB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8362" y="4084320"/>
                <a:ext cx="453798" cy="568960"/>
              </a:xfrm>
              <a:prstGeom prst="line">
                <a:avLst/>
              </a:prstGeom>
              <a:ln w="79375"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42D7C7C3-4C04-4C4D-B6E0-9F32194DD1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53840" y="4110268"/>
                <a:ext cx="572177" cy="543012"/>
              </a:xfrm>
              <a:prstGeom prst="line">
                <a:avLst/>
              </a:prstGeom>
              <a:ln w="79375"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D1311D2-C2E4-4B78-B719-7FD1D685129C}"/>
                </a:ext>
              </a:extLst>
            </p:cNvPr>
            <p:cNvSpPr txBox="1"/>
            <p:nvPr/>
          </p:nvSpPr>
          <p:spPr>
            <a:xfrm>
              <a:off x="3888313" y="7819671"/>
              <a:ext cx="540533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 err="1"/>
                <a:t>nullptr</a:t>
              </a:r>
              <a:endParaRPr lang="en-US" sz="1013" dirty="0"/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00D3DE5E-C517-4DD0-A0A6-4E0EA3309F4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5659" y="7532697"/>
              <a:ext cx="435642" cy="4958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29E66855-5EF5-45F7-BD41-A6C424F650C5}"/>
                </a:ext>
              </a:extLst>
            </p:cNvPr>
            <p:cNvSpPr txBox="1"/>
            <p:nvPr/>
          </p:nvSpPr>
          <p:spPr>
            <a:xfrm>
              <a:off x="3238290" y="7534529"/>
              <a:ext cx="1069524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 err="1"/>
                <a:t>ptrSecondToLast</a:t>
              </a:r>
              <a:endParaRPr lang="en-US" sz="1013" dirty="0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7F801924-0C0E-4985-8A5F-8946B8541271}"/>
                </a:ext>
              </a:extLst>
            </p:cNvPr>
            <p:cNvSpPr txBox="1"/>
            <p:nvPr/>
          </p:nvSpPr>
          <p:spPr>
            <a:xfrm>
              <a:off x="4241211" y="7342564"/>
              <a:ext cx="540533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 err="1"/>
                <a:t>nullptr</a:t>
              </a:r>
              <a:endParaRPr lang="en-US" sz="1013" dirty="0"/>
            </a:p>
          </p:txBody>
        </p:sp>
      </p:grpSp>
    </p:spTree>
    <p:extLst>
      <p:ext uri="{BB962C8B-B14F-4D97-AF65-F5344CB8AC3E}">
        <p14:creationId xmlns:p14="http://schemas.microsoft.com/office/powerpoint/2010/main" val="3155588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>
            <a:extLst>
              <a:ext uri="{FF2B5EF4-FFF2-40B4-BE49-F238E27FC236}">
                <a16:creationId xmlns:a16="http://schemas.microsoft.com/office/drawing/2014/main" id="{CE2BB959-B39B-46E7-BF6B-E6B786AAE8CE}"/>
              </a:ext>
            </a:extLst>
          </p:cNvPr>
          <p:cNvSpPr txBox="1"/>
          <p:nvPr/>
        </p:nvSpPr>
        <p:spPr>
          <a:xfrm>
            <a:off x="735114" y="889986"/>
            <a:ext cx="5823508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/>
              <a:t>Index validation check and throw exception</a:t>
            </a:r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If the list is empty, ignore.</a:t>
            </a:r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r>
              <a:rPr lang="en-US" sz="1200" dirty="0"/>
              <a:t>3.    If </a:t>
            </a:r>
            <a:r>
              <a:rPr lang="en-US" sz="1200" dirty="0" err="1"/>
              <a:t>atIndex</a:t>
            </a:r>
            <a:r>
              <a:rPr lang="en-US" sz="1200" dirty="0"/>
              <a:t>  == 0 then call </a:t>
            </a:r>
            <a:r>
              <a:rPr lang="en-US" sz="1200" dirty="0" err="1"/>
              <a:t>PushFront</a:t>
            </a:r>
            <a:r>
              <a:rPr lang="en-US" sz="1200" dirty="0"/>
              <a:t>() then skip 4</a:t>
            </a:r>
          </a:p>
          <a:p>
            <a:r>
              <a:rPr lang="en-US" sz="1200" dirty="0"/>
              <a:t>       Else If </a:t>
            </a:r>
            <a:r>
              <a:rPr lang="en-US" sz="1200" dirty="0" err="1"/>
              <a:t>atIndex</a:t>
            </a:r>
            <a:r>
              <a:rPr lang="en-US" sz="1200" dirty="0"/>
              <a:t> == </a:t>
            </a:r>
            <a:r>
              <a:rPr lang="en-US" sz="1200" dirty="0" err="1"/>
              <a:t>m_itemCount</a:t>
            </a:r>
            <a:r>
              <a:rPr lang="en-US" sz="1200" dirty="0"/>
              <a:t> then call </a:t>
            </a:r>
            <a:r>
              <a:rPr lang="en-US" sz="1200" dirty="0" err="1"/>
              <a:t>PushBack</a:t>
            </a:r>
            <a:r>
              <a:rPr lang="en-US" sz="1200" dirty="0"/>
              <a:t>() then skip 4</a:t>
            </a:r>
          </a:p>
          <a:p>
            <a:r>
              <a:rPr lang="en-US" sz="1200"/>
              <a:t>       else </a:t>
            </a:r>
            <a:r>
              <a:rPr lang="en-US" sz="1200" dirty="0" err="1"/>
              <a:t>atIndex</a:t>
            </a:r>
            <a:r>
              <a:rPr lang="en-US" sz="1200" dirty="0"/>
              <a:t> is  in the between;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4.	</a:t>
            </a:r>
            <a:r>
              <a:rPr lang="en-US" sz="1200" dirty="0" err="1"/>
              <a:t>m_itemCount</a:t>
            </a:r>
            <a:r>
              <a:rPr lang="en-US" sz="1200" dirty="0"/>
              <a:t> --;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66FAA6C-C5DF-45D4-9201-3A17C4C755AA}"/>
              </a:ext>
            </a:extLst>
          </p:cNvPr>
          <p:cNvSpPr txBox="1"/>
          <p:nvPr/>
        </p:nvSpPr>
        <p:spPr>
          <a:xfrm>
            <a:off x="980082" y="490888"/>
            <a:ext cx="269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void Remove(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atIndex</a:t>
            </a:r>
            <a:r>
              <a:rPr lang="en-US" b="1" dirty="0"/>
              <a:t> )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62EB831C-AC31-464C-B9A6-38B8A4AD2E17}"/>
              </a:ext>
            </a:extLst>
          </p:cNvPr>
          <p:cNvGrpSpPr/>
          <p:nvPr/>
        </p:nvGrpSpPr>
        <p:grpSpPr>
          <a:xfrm>
            <a:off x="1946716" y="1625291"/>
            <a:ext cx="2300073" cy="857018"/>
            <a:chOff x="2165018" y="4261292"/>
            <a:chExt cx="2300073" cy="857018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AF94ABB-3831-4BA6-8E08-E90E48C096D9}"/>
                </a:ext>
              </a:extLst>
            </p:cNvPr>
            <p:cNvSpPr/>
            <p:nvPr/>
          </p:nvSpPr>
          <p:spPr>
            <a:xfrm>
              <a:off x="2709260" y="4314267"/>
              <a:ext cx="1424180" cy="3234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 dirty="0"/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576555BB-295D-401B-B823-49FDD3D31F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7913" y="4542069"/>
              <a:ext cx="289264" cy="343641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8BACDB29-D25E-467E-A9FE-BEC78BB58822}"/>
                </a:ext>
              </a:extLst>
            </p:cNvPr>
            <p:cNvCxnSpPr>
              <a:cxnSpLocks/>
            </p:cNvCxnSpPr>
            <p:nvPr/>
          </p:nvCxnSpPr>
          <p:spPr>
            <a:xfrm>
              <a:off x="3964198" y="4534757"/>
              <a:ext cx="233065" cy="417029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89D1F5F-CEE4-49D8-BDA5-5DFAFDC22BC1}"/>
                </a:ext>
              </a:extLst>
            </p:cNvPr>
            <p:cNvSpPr txBox="1"/>
            <p:nvPr/>
          </p:nvSpPr>
          <p:spPr>
            <a:xfrm>
              <a:off x="3615172" y="4324521"/>
              <a:ext cx="721672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 err="1"/>
                <a:t>m_ptrLast</a:t>
              </a:r>
              <a:endParaRPr lang="en-US" sz="1013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9722B22-8EA1-4416-869D-9AE3E230FB32}"/>
                </a:ext>
              </a:extLst>
            </p:cNvPr>
            <p:cNvSpPr txBox="1"/>
            <p:nvPr/>
          </p:nvSpPr>
          <p:spPr>
            <a:xfrm>
              <a:off x="2327876" y="4261292"/>
              <a:ext cx="739305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 err="1"/>
                <a:t>m_ptrFirst</a:t>
              </a:r>
              <a:endParaRPr lang="en-US" sz="1013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39499DB-53F4-4EA3-A494-D1A401D5EAE3}"/>
                </a:ext>
              </a:extLst>
            </p:cNvPr>
            <p:cNvSpPr txBox="1"/>
            <p:nvPr/>
          </p:nvSpPr>
          <p:spPr>
            <a:xfrm>
              <a:off x="3898910" y="4856700"/>
              <a:ext cx="5661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nullptr</a:t>
              </a:r>
              <a:endParaRPr lang="en-US" sz="1100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809FA53-4451-46E4-BDD2-5F00CFCBF9F7}"/>
                </a:ext>
              </a:extLst>
            </p:cNvPr>
            <p:cNvSpPr txBox="1"/>
            <p:nvPr/>
          </p:nvSpPr>
          <p:spPr>
            <a:xfrm>
              <a:off x="2165018" y="4823563"/>
              <a:ext cx="5661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nullptr</a:t>
              </a:r>
              <a:endParaRPr lang="en-US" sz="1100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892AE38-39F3-4D12-8A5F-982E2E62C456}"/>
              </a:ext>
            </a:extLst>
          </p:cNvPr>
          <p:cNvGrpSpPr/>
          <p:nvPr/>
        </p:nvGrpSpPr>
        <p:grpSpPr>
          <a:xfrm>
            <a:off x="922552" y="3882081"/>
            <a:ext cx="5377056" cy="1925996"/>
            <a:chOff x="903288" y="6189340"/>
            <a:chExt cx="5377056" cy="192599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17F4C1F-93F3-4414-9B64-A882775A9BC4}"/>
                </a:ext>
              </a:extLst>
            </p:cNvPr>
            <p:cNvGrpSpPr/>
            <p:nvPr/>
          </p:nvGrpSpPr>
          <p:grpSpPr>
            <a:xfrm>
              <a:off x="1393277" y="7297579"/>
              <a:ext cx="1081726" cy="222708"/>
              <a:chOff x="2158738" y="2809189"/>
              <a:chExt cx="1923068" cy="395926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64F54326-8719-4E68-A804-910A7AEC6763}"/>
                  </a:ext>
                </a:extLst>
              </p:cNvPr>
              <p:cNvGrpSpPr/>
              <p:nvPr/>
            </p:nvGrpSpPr>
            <p:grpSpPr>
              <a:xfrm>
                <a:off x="2521667" y="2809189"/>
                <a:ext cx="1206631" cy="395926"/>
                <a:chOff x="2879886" y="2969444"/>
                <a:chExt cx="1206631" cy="395926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094D82FA-A8AE-496D-B8C3-94E7BA0C5DD9}"/>
                    </a:ext>
                  </a:extLst>
                </p:cNvPr>
                <p:cNvSpPr/>
                <p:nvPr/>
              </p:nvSpPr>
              <p:spPr>
                <a:xfrm>
                  <a:off x="2879886" y="2969444"/>
                  <a:ext cx="1206631" cy="39592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91A71A8B-518E-4AD9-AEDA-AAA592DB1D44}"/>
                    </a:ext>
                  </a:extLst>
                </p:cNvPr>
                <p:cNvSpPr/>
                <p:nvPr/>
              </p:nvSpPr>
              <p:spPr>
                <a:xfrm>
                  <a:off x="3327660" y="2969444"/>
                  <a:ext cx="311085" cy="39592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13" dirty="0"/>
                </a:p>
              </p:txBody>
            </p:sp>
          </p:grp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4A38BF1B-2059-426A-AE18-41EDA93259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8298" y="2894028"/>
                <a:ext cx="35350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0B20163D-BF97-446C-8ECF-1DA5D7B0CA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58738" y="3091995"/>
                <a:ext cx="3629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4F62FAE-37E5-459C-8FF4-2F0C82F23DFD}"/>
                </a:ext>
              </a:extLst>
            </p:cNvPr>
            <p:cNvGrpSpPr/>
            <p:nvPr/>
          </p:nvGrpSpPr>
          <p:grpSpPr>
            <a:xfrm>
              <a:off x="2270135" y="7286970"/>
              <a:ext cx="1081726" cy="249223"/>
              <a:chOff x="2158738" y="2809187"/>
              <a:chExt cx="1923068" cy="395928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AD4F601B-5D66-4CC8-AEF0-D8870F9073F0}"/>
                  </a:ext>
                </a:extLst>
              </p:cNvPr>
              <p:cNvGrpSpPr/>
              <p:nvPr/>
            </p:nvGrpSpPr>
            <p:grpSpPr>
              <a:xfrm>
                <a:off x="2521667" y="2809187"/>
                <a:ext cx="1206631" cy="395928"/>
                <a:chOff x="2879886" y="2969442"/>
                <a:chExt cx="1206631" cy="395928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DB6C2456-DA54-49F8-8A92-B7B949F2DB80}"/>
                    </a:ext>
                  </a:extLst>
                </p:cNvPr>
                <p:cNvSpPr/>
                <p:nvPr/>
              </p:nvSpPr>
              <p:spPr>
                <a:xfrm>
                  <a:off x="2879886" y="2969442"/>
                  <a:ext cx="1206631" cy="39592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DE551512-DA70-4129-B35D-B0C936F7E91B}"/>
                    </a:ext>
                  </a:extLst>
                </p:cNvPr>
                <p:cNvSpPr/>
                <p:nvPr/>
              </p:nvSpPr>
              <p:spPr>
                <a:xfrm>
                  <a:off x="3327660" y="2969444"/>
                  <a:ext cx="311085" cy="39592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13" dirty="0"/>
                </a:p>
              </p:txBody>
            </p:sp>
          </p:grp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E6079290-8C79-4E68-A971-590D8A46F7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8298" y="2894028"/>
                <a:ext cx="35350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3D62B523-D70B-4E34-A917-87A9B0681E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58738" y="3091995"/>
                <a:ext cx="3629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2763A5E-24BF-4AA0-A09B-C2C564E0DB13}"/>
                </a:ext>
              </a:extLst>
            </p:cNvPr>
            <p:cNvGrpSpPr/>
            <p:nvPr/>
          </p:nvGrpSpPr>
          <p:grpSpPr>
            <a:xfrm>
              <a:off x="3531196" y="7293155"/>
              <a:ext cx="1081726" cy="249223"/>
              <a:chOff x="2158738" y="2809187"/>
              <a:chExt cx="1923068" cy="395928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32715BD5-E222-4418-A8C4-D477A1E1C4FF}"/>
                  </a:ext>
                </a:extLst>
              </p:cNvPr>
              <p:cNvGrpSpPr/>
              <p:nvPr/>
            </p:nvGrpSpPr>
            <p:grpSpPr>
              <a:xfrm>
                <a:off x="2521667" y="2809187"/>
                <a:ext cx="1206631" cy="395928"/>
                <a:chOff x="2879886" y="2969442"/>
                <a:chExt cx="1206631" cy="395928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46FC4C4E-396E-4E2E-83CE-EBB20C0132E9}"/>
                    </a:ext>
                  </a:extLst>
                </p:cNvPr>
                <p:cNvSpPr/>
                <p:nvPr/>
              </p:nvSpPr>
              <p:spPr>
                <a:xfrm>
                  <a:off x="2879886" y="2969442"/>
                  <a:ext cx="1206631" cy="39592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23BD981E-1AD3-44E7-96E4-8DAFEC75F12F}"/>
                    </a:ext>
                  </a:extLst>
                </p:cNvPr>
                <p:cNvSpPr/>
                <p:nvPr/>
              </p:nvSpPr>
              <p:spPr>
                <a:xfrm>
                  <a:off x="3327660" y="2969444"/>
                  <a:ext cx="311085" cy="39592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13" dirty="0"/>
                </a:p>
              </p:txBody>
            </p:sp>
          </p:grp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593DAFC9-C7A8-4088-B149-8CBC84C39F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8298" y="2894028"/>
                <a:ext cx="35350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EB675222-72BC-4508-92AB-BA924E831F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58738" y="3091995"/>
                <a:ext cx="3629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4D49945-C827-447C-8F98-EE8F6085F9B3}"/>
                </a:ext>
              </a:extLst>
            </p:cNvPr>
            <p:cNvGrpSpPr/>
            <p:nvPr/>
          </p:nvGrpSpPr>
          <p:grpSpPr>
            <a:xfrm>
              <a:off x="4683261" y="7320550"/>
              <a:ext cx="1081726" cy="249223"/>
              <a:chOff x="2158738" y="2809187"/>
              <a:chExt cx="1923068" cy="395928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F1CED99B-960F-4F54-B63F-A27AD72F8EBF}"/>
                  </a:ext>
                </a:extLst>
              </p:cNvPr>
              <p:cNvGrpSpPr/>
              <p:nvPr/>
            </p:nvGrpSpPr>
            <p:grpSpPr>
              <a:xfrm>
                <a:off x="2521667" y="2809187"/>
                <a:ext cx="1206631" cy="395928"/>
                <a:chOff x="2879886" y="2969442"/>
                <a:chExt cx="1206631" cy="395928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B14EE6EC-60F1-4E78-8C4D-8719A8627CB0}"/>
                    </a:ext>
                  </a:extLst>
                </p:cNvPr>
                <p:cNvSpPr/>
                <p:nvPr/>
              </p:nvSpPr>
              <p:spPr>
                <a:xfrm>
                  <a:off x="2879886" y="2969442"/>
                  <a:ext cx="1206631" cy="39592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D059E915-F905-4886-BE95-54AD6DF26C0A}"/>
                    </a:ext>
                  </a:extLst>
                </p:cNvPr>
                <p:cNvSpPr/>
                <p:nvPr/>
              </p:nvSpPr>
              <p:spPr>
                <a:xfrm>
                  <a:off x="3327660" y="2969444"/>
                  <a:ext cx="311085" cy="39592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13" dirty="0"/>
                </a:p>
              </p:txBody>
            </p:sp>
          </p:grp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6E1FEB77-BB12-447E-BB78-645A03FFCC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8298" y="2894028"/>
                <a:ext cx="35350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2B1635A5-4991-4F31-98D7-B1AC44C591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58738" y="3091995"/>
                <a:ext cx="3629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7502C0F-F14D-486A-8854-349242D76510}"/>
                </a:ext>
              </a:extLst>
            </p:cNvPr>
            <p:cNvSpPr/>
            <p:nvPr/>
          </p:nvSpPr>
          <p:spPr>
            <a:xfrm>
              <a:off x="2726155" y="6189340"/>
              <a:ext cx="1424180" cy="3234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 dirty="0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73293A6-1526-45AD-94B5-D884E7E5FE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64492" y="6417143"/>
              <a:ext cx="819580" cy="796731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ED5D210-6878-4CA9-813F-F6F45AF6FFE1}"/>
                </a:ext>
              </a:extLst>
            </p:cNvPr>
            <p:cNvCxnSpPr>
              <a:cxnSpLocks/>
            </p:cNvCxnSpPr>
            <p:nvPr/>
          </p:nvCxnSpPr>
          <p:spPr>
            <a:xfrm>
              <a:off x="3981093" y="6409831"/>
              <a:ext cx="1056287" cy="808748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F749F44-1EEC-476F-9DDE-63864A879A0A}"/>
                </a:ext>
              </a:extLst>
            </p:cNvPr>
            <p:cNvGrpSpPr/>
            <p:nvPr/>
          </p:nvGrpSpPr>
          <p:grpSpPr>
            <a:xfrm rot="1925331">
              <a:off x="3777550" y="7163385"/>
              <a:ext cx="539107" cy="574680"/>
              <a:chOff x="4053840" y="4084320"/>
              <a:chExt cx="572177" cy="568960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8D5AE6DC-75A1-4B33-8133-22979495EA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8362" y="4084320"/>
                <a:ext cx="453798" cy="568960"/>
              </a:xfrm>
              <a:prstGeom prst="line">
                <a:avLst/>
              </a:prstGeom>
              <a:ln w="79375"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E8ECD112-4920-4F27-B942-F9C84DDB28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53840" y="4110268"/>
                <a:ext cx="572177" cy="543012"/>
              </a:xfrm>
              <a:prstGeom prst="line">
                <a:avLst/>
              </a:prstGeom>
              <a:ln w="79375"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CAF15B0-697E-4920-B1D7-0DD2A1C04F95}"/>
                </a:ext>
              </a:extLst>
            </p:cNvPr>
            <p:cNvSpPr txBox="1"/>
            <p:nvPr/>
          </p:nvSpPr>
          <p:spPr>
            <a:xfrm>
              <a:off x="903288" y="7321563"/>
              <a:ext cx="540533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 err="1"/>
                <a:t>nullptr</a:t>
              </a:r>
              <a:endParaRPr lang="en-US" sz="1013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863AFF1-8B90-42B6-A554-D00675629151}"/>
                </a:ext>
              </a:extLst>
            </p:cNvPr>
            <p:cNvSpPr txBox="1"/>
            <p:nvPr/>
          </p:nvSpPr>
          <p:spPr>
            <a:xfrm>
              <a:off x="5739811" y="7272714"/>
              <a:ext cx="540533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 err="1"/>
                <a:t>nullptr</a:t>
              </a:r>
              <a:endParaRPr lang="en-US" sz="1013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662213F-04CA-4B34-AED8-13219D55AFB1}"/>
                </a:ext>
              </a:extLst>
            </p:cNvPr>
            <p:cNvSpPr txBox="1"/>
            <p:nvPr/>
          </p:nvSpPr>
          <p:spPr>
            <a:xfrm>
              <a:off x="3703989" y="6197324"/>
              <a:ext cx="721672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 err="1"/>
                <a:t>m_ptrLast</a:t>
              </a:r>
              <a:endParaRPr lang="en-US" sz="1013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DFBE93B-75A8-41D9-94B2-C9BF5E78E2F1}"/>
                </a:ext>
              </a:extLst>
            </p:cNvPr>
            <p:cNvSpPr txBox="1"/>
            <p:nvPr/>
          </p:nvSpPr>
          <p:spPr>
            <a:xfrm>
              <a:off x="2578156" y="6206844"/>
              <a:ext cx="739305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 err="1"/>
                <a:t>m_ptrFirst</a:t>
              </a:r>
              <a:endParaRPr lang="en-US" sz="1013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D1311D2-C2E4-4B78-B719-7FD1D685129C}"/>
                </a:ext>
              </a:extLst>
            </p:cNvPr>
            <p:cNvSpPr txBox="1"/>
            <p:nvPr/>
          </p:nvSpPr>
          <p:spPr>
            <a:xfrm>
              <a:off x="4282208" y="7838721"/>
              <a:ext cx="540533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 err="1"/>
                <a:t>nullptr</a:t>
              </a:r>
              <a:endParaRPr lang="en-US" sz="1013" dirty="0"/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00D3DE5E-C517-4DD0-A0A6-4E0EA3309F4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370309" y="7551747"/>
              <a:ext cx="435642" cy="4958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29E66855-5EF5-45F7-BD41-A6C424F650C5}"/>
                </a:ext>
              </a:extLst>
            </p:cNvPr>
            <p:cNvSpPr txBox="1"/>
            <p:nvPr/>
          </p:nvSpPr>
          <p:spPr>
            <a:xfrm>
              <a:off x="2494008" y="7553579"/>
              <a:ext cx="694421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 err="1"/>
                <a:t>ptrBefore</a:t>
              </a:r>
              <a:endParaRPr lang="en-US" sz="1013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14FEF93-C81D-4294-8922-ACF27531013D}"/>
                </a:ext>
              </a:extLst>
            </p:cNvPr>
            <p:cNvSpPr txBox="1"/>
            <p:nvPr/>
          </p:nvSpPr>
          <p:spPr>
            <a:xfrm>
              <a:off x="3713208" y="7617079"/>
              <a:ext cx="862737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 err="1"/>
                <a:t>ptrDeleteMe</a:t>
              </a:r>
              <a:endParaRPr lang="en-US" sz="1013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89C260F-4B93-413E-8B80-4CC580B8EFCD}"/>
                </a:ext>
              </a:extLst>
            </p:cNvPr>
            <p:cNvSpPr txBox="1"/>
            <p:nvPr/>
          </p:nvSpPr>
          <p:spPr>
            <a:xfrm>
              <a:off x="4887958" y="7667879"/>
              <a:ext cx="609462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 err="1"/>
                <a:t>ptrAfter</a:t>
              </a:r>
              <a:endParaRPr lang="en-US" sz="1013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FBD1F9F-1092-4B27-9B43-94A8A41A1949}"/>
                </a:ext>
              </a:extLst>
            </p:cNvPr>
            <p:cNvSpPr txBox="1"/>
            <p:nvPr/>
          </p:nvSpPr>
          <p:spPr>
            <a:xfrm>
              <a:off x="3252437" y="7867127"/>
              <a:ext cx="540533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 err="1"/>
                <a:t>nullptr</a:t>
              </a:r>
              <a:endParaRPr lang="en-US" sz="1013" dirty="0"/>
            </a:p>
          </p:txBody>
        </p:sp>
        <p:cxnSp>
          <p:nvCxnSpPr>
            <p:cNvPr id="89" name="Connector: Elbow 88">
              <a:extLst>
                <a:ext uri="{FF2B5EF4-FFF2-40B4-BE49-F238E27FC236}">
                  <a16:creationId xmlns:a16="http://schemas.microsoft.com/office/drawing/2014/main" id="{82041173-356E-40DA-B428-63CAB4D5EDD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341609" y="7659697"/>
              <a:ext cx="435642" cy="4958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4EF3196-E830-4E0F-A119-71F57F157699}"/>
                </a:ext>
              </a:extLst>
            </p:cNvPr>
            <p:cNvSpPr/>
            <p:nvPr/>
          </p:nvSpPr>
          <p:spPr>
            <a:xfrm>
              <a:off x="3286760" y="6756400"/>
              <a:ext cx="1575426" cy="655320"/>
            </a:xfrm>
            <a:custGeom>
              <a:avLst/>
              <a:gdLst>
                <a:gd name="connsiteX0" fmla="*/ 0 w 1575426"/>
                <a:gd name="connsiteY0" fmla="*/ 599440 h 655320"/>
                <a:gd name="connsiteX1" fmla="*/ 35560 w 1575426"/>
                <a:gd name="connsiteY1" fmla="*/ 548640 h 655320"/>
                <a:gd name="connsiteX2" fmla="*/ 55880 w 1575426"/>
                <a:gd name="connsiteY2" fmla="*/ 518160 h 655320"/>
                <a:gd name="connsiteX3" fmla="*/ 60960 w 1575426"/>
                <a:gd name="connsiteY3" fmla="*/ 497840 h 655320"/>
                <a:gd name="connsiteX4" fmla="*/ 81280 w 1575426"/>
                <a:gd name="connsiteY4" fmla="*/ 467360 h 655320"/>
                <a:gd name="connsiteX5" fmla="*/ 91440 w 1575426"/>
                <a:gd name="connsiteY5" fmla="*/ 426720 h 655320"/>
                <a:gd name="connsiteX6" fmla="*/ 111760 w 1575426"/>
                <a:gd name="connsiteY6" fmla="*/ 396240 h 655320"/>
                <a:gd name="connsiteX7" fmla="*/ 116840 w 1575426"/>
                <a:gd name="connsiteY7" fmla="*/ 381000 h 655320"/>
                <a:gd name="connsiteX8" fmla="*/ 142240 w 1575426"/>
                <a:gd name="connsiteY8" fmla="*/ 350520 h 655320"/>
                <a:gd name="connsiteX9" fmla="*/ 152400 w 1575426"/>
                <a:gd name="connsiteY9" fmla="*/ 330200 h 655320"/>
                <a:gd name="connsiteX10" fmla="*/ 182880 w 1575426"/>
                <a:gd name="connsiteY10" fmla="*/ 309880 h 655320"/>
                <a:gd name="connsiteX11" fmla="*/ 213360 w 1575426"/>
                <a:gd name="connsiteY11" fmla="*/ 279400 h 655320"/>
                <a:gd name="connsiteX12" fmla="*/ 264160 w 1575426"/>
                <a:gd name="connsiteY12" fmla="*/ 228600 h 655320"/>
                <a:gd name="connsiteX13" fmla="*/ 304800 w 1575426"/>
                <a:gd name="connsiteY13" fmla="*/ 203200 h 655320"/>
                <a:gd name="connsiteX14" fmla="*/ 325120 w 1575426"/>
                <a:gd name="connsiteY14" fmla="*/ 193040 h 655320"/>
                <a:gd name="connsiteX15" fmla="*/ 391160 w 1575426"/>
                <a:gd name="connsiteY15" fmla="*/ 157480 h 655320"/>
                <a:gd name="connsiteX16" fmla="*/ 426720 w 1575426"/>
                <a:gd name="connsiteY16" fmla="*/ 132080 h 655320"/>
                <a:gd name="connsiteX17" fmla="*/ 487680 w 1575426"/>
                <a:gd name="connsiteY17" fmla="*/ 81280 h 655320"/>
                <a:gd name="connsiteX18" fmla="*/ 508000 w 1575426"/>
                <a:gd name="connsiteY18" fmla="*/ 76200 h 655320"/>
                <a:gd name="connsiteX19" fmla="*/ 528320 w 1575426"/>
                <a:gd name="connsiteY19" fmla="*/ 55880 h 655320"/>
                <a:gd name="connsiteX20" fmla="*/ 614680 w 1575426"/>
                <a:gd name="connsiteY20" fmla="*/ 30480 h 655320"/>
                <a:gd name="connsiteX21" fmla="*/ 690880 w 1575426"/>
                <a:gd name="connsiteY21" fmla="*/ 15240 h 655320"/>
                <a:gd name="connsiteX22" fmla="*/ 716280 w 1575426"/>
                <a:gd name="connsiteY22" fmla="*/ 10160 h 655320"/>
                <a:gd name="connsiteX23" fmla="*/ 782320 w 1575426"/>
                <a:gd name="connsiteY23" fmla="*/ 0 h 655320"/>
                <a:gd name="connsiteX24" fmla="*/ 843280 w 1575426"/>
                <a:gd name="connsiteY24" fmla="*/ 5080 h 655320"/>
                <a:gd name="connsiteX25" fmla="*/ 858520 w 1575426"/>
                <a:gd name="connsiteY25" fmla="*/ 15240 h 655320"/>
                <a:gd name="connsiteX26" fmla="*/ 990600 w 1575426"/>
                <a:gd name="connsiteY26" fmla="*/ 25400 h 655320"/>
                <a:gd name="connsiteX27" fmla="*/ 1046480 w 1575426"/>
                <a:gd name="connsiteY27" fmla="*/ 40640 h 655320"/>
                <a:gd name="connsiteX28" fmla="*/ 1061720 w 1575426"/>
                <a:gd name="connsiteY28" fmla="*/ 45720 h 655320"/>
                <a:gd name="connsiteX29" fmla="*/ 1102360 w 1575426"/>
                <a:gd name="connsiteY29" fmla="*/ 50800 h 655320"/>
                <a:gd name="connsiteX30" fmla="*/ 1122680 w 1575426"/>
                <a:gd name="connsiteY30" fmla="*/ 60960 h 655320"/>
                <a:gd name="connsiteX31" fmla="*/ 1153160 w 1575426"/>
                <a:gd name="connsiteY31" fmla="*/ 71120 h 655320"/>
                <a:gd name="connsiteX32" fmla="*/ 1183640 w 1575426"/>
                <a:gd name="connsiteY32" fmla="*/ 91440 h 655320"/>
                <a:gd name="connsiteX33" fmla="*/ 1198880 w 1575426"/>
                <a:gd name="connsiteY33" fmla="*/ 96520 h 655320"/>
                <a:gd name="connsiteX34" fmla="*/ 1214120 w 1575426"/>
                <a:gd name="connsiteY34" fmla="*/ 106680 h 655320"/>
                <a:gd name="connsiteX35" fmla="*/ 1234440 w 1575426"/>
                <a:gd name="connsiteY35" fmla="*/ 116840 h 655320"/>
                <a:gd name="connsiteX36" fmla="*/ 1259840 w 1575426"/>
                <a:gd name="connsiteY36" fmla="*/ 147320 h 655320"/>
                <a:gd name="connsiteX37" fmla="*/ 1270000 w 1575426"/>
                <a:gd name="connsiteY37" fmla="*/ 167640 h 655320"/>
                <a:gd name="connsiteX38" fmla="*/ 1285240 w 1575426"/>
                <a:gd name="connsiteY38" fmla="*/ 177800 h 655320"/>
                <a:gd name="connsiteX39" fmla="*/ 1300480 w 1575426"/>
                <a:gd name="connsiteY39" fmla="*/ 193040 h 655320"/>
                <a:gd name="connsiteX40" fmla="*/ 1315720 w 1575426"/>
                <a:gd name="connsiteY40" fmla="*/ 223520 h 655320"/>
                <a:gd name="connsiteX41" fmla="*/ 1336040 w 1575426"/>
                <a:gd name="connsiteY41" fmla="*/ 254000 h 655320"/>
                <a:gd name="connsiteX42" fmla="*/ 1346200 w 1575426"/>
                <a:gd name="connsiteY42" fmla="*/ 274320 h 655320"/>
                <a:gd name="connsiteX43" fmla="*/ 1366520 w 1575426"/>
                <a:gd name="connsiteY43" fmla="*/ 304800 h 655320"/>
                <a:gd name="connsiteX44" fmla="*/ 1376680 w 1575426"/>
                <a:gd name="connsiteY44" fmla="*/ 340360 h 655320"/>
                <a:gd name="connsiteX45" fmla="*/ 1381760 w 1575426"/>
                <a:gd name="connsiteY45" fmla="*/ 355600 h 655320"/>
                <a:gd name="connsiteX46" fmla="*/ 1402080 w 1575426"/>
                <a:gd name="connsiteY46" fmla="*/ 386080 h 655320"/>
                <a:gd name="connsiteX47" fmla="*/ 1412240 w 1575426"/>
                <a:gd name="connsiteY47" fmla="*/ 416560 h 655320"/>
                <a:gd name="connsiteX48" fmla="*/ 1432560 w 1575426"/>
                <a:gd name="connsiteY48" fmla="*/ 447040 h 655320"/>
                <a:gd name="connsiteX49" fmla="*/ 1442720 w 1575426"/>
                <a:gd name="connsiteY49" fmla="*/ 477520 h 655320"/>
                <a:gd name="connsiteX50" fmla="*/ 1457960 w 1575426"/>
                <a:gd name="connsiteY50" fmla="*/ 492760 h 655320"/>
                <a:gd name="connsiteX51" fmla="*/ 1478280 w 1575426"/>
                <a:gd name="connsiteY51" fmla="*/ 523240 h 655320"/>
                <a:gd name="connsiteX52" fmla="*/ 1498600 w 1575426"/>
                <a:gd name="connsiteY52" fmla="*/ 553720 h 655320"/>
                <a:gd name="connsiteX53" fmla="*/ 1508760 w 1575426"/>
                <a:gd name="connsiteY53" fmla="*/ 568960 h 655320"/>
                <a:gd name="connsiteX54" fmla="*/ 1518920 w 1575426"/>
                <a:gd name="connsiteY54" fmla="*/ 584200 h 655320"/>
                <a:gd name="connsiteX55" fmla="*/ 1539240 w 1575426"/>
                <a:gd name="connsiteY55" fmla="*/ 629920 h 655320"/>
                <a:gd name="connsiteX56" fmla="*/ 1574800 w 1575426"/>
                <a:gd name="connsiteY56" fmla="*/ 650240 h 655320"/>
                <a:gd name="connsiteX57" fmla="*/ 1574800 w 1575426"/>
                <a:gd name="connsiteY57" fmla="*/ 655320 h 655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575426" h="655320">
                  <a:moveTo>
                    <a:pt x="0" y="599440"/>
                  </a:moveTo>
                  <a:cubicBezTo>
                    <a:pt x="31156" y="547513"/>
                    <a:pt x="-2280" y="600670"/>
                    <a:pt x="35560" y="548640"/>
                  </a:cubicBezTo>
                  <a:cubicBezTo>
                    <a:pt x="42742" y="538765"/>
                    <a:pt x="55880" y="518160"/>
                    <a:pt x="55880" y="518160"/>
                  </a:cubicBezTo>
                  <a:cubicBezTo>
                    <a:pt x="57573" y="511387"/>
                    <a:pt x="57838" y="504085"/>
                    <a:pt x="60960" y="497840"/>
                  </a:cubicBezTo>
                  <a:cubicBezTo>
                    <a:pt x="66421" y="486918"/>
                    <a:pt x="81280" y="467360"/>
                    <a:pt x="81280" y="467360"/>
                  </a:cubicBezTo>
                  <a:cubicBezTo>
                    <a:pt x="84667" y="453813"/>
                    <a:pt x="83694" y="438338"/>
                    <a:pt x="91440" y="426720"/>
                  </a:cubicBezTo>
                  <a:cubicBezTo>
                    <a:pt x="98213" y="416560"/>
                    <a:pt x="107899" y="407824"/>
                    <a:pt x="111760" y="396240"/>
                  </a:cubicBezTo>
                  <a:cubicBezTo>
                    <a:pt x="113453" y="391160"/>
                    <a:pt x="113870" y="385455"/>
                    <a:pt x="116840" y="381000"/>
                  </a:cubicBezTo>
                  <a:cubicBezTo>
                    <a:pt x="158867" y="317959"/>
                    <a:pt x="108999" y="408691"/>
                    <a:pt x="142240" y="350520"/>
                  </a:cubicBezTo>
                  <a:cubicBezTo>
                    <a:pt x="145997" y="343945"/>
                    <a:pt x="147045" y="335555"/>
                    <a:pt x="152400" y="330200"/>
                  </a:cubicBezTo>
                  <a:cubicBezTo>
                    <a:pt x="161034" y="321566"/>
                    <a:pt x="182880" y="309880"/>
                    <a:pt x="182880" y="309880"/>
                  </a:cubicBezTo>
                  <a:cubicBezTo>
                    <a:pt x="203416" y="279076"/>
                    <a:pt x="180279" y="310118"/>
                    <a:pt x="213360" y="279400"/>
                  </a:cubicBezTo>
                  <a:cubicBezTo>
                    <a:pt x="230908" y="263105"/>
                    <a:pt x="243853" y="241292"/>
                    <a:pt x="264160" y="228600"/>
                  </a:cubicBezTo>
                  <a:cubicBezTo>
                    <a:pt x="277707" y="220133"/>
                    <a:pt x="290512" y="210344"/>
                    <a:pt x="304800" y="203200"/>
                  </a:cubicBezTo>
                  <a:cubicBezTo>
                    <a:pt x="311573" y="199813"/>
                    <a:pt x="318579" y="196856"/>
                    <a:pt x="325120" y="193040"/>
                  </a:cubicBezTo>
                  <a:cubicBezTo>
                    <a:pt x="384487" y="158409"/>
                    <a:pt x="344652" y="176083"/>
                    <a:pt x="391160" y="157480"/>
                  </a:cubicBezTo>
                  <a:cubicBezTo>
                    <a:pt x="449815" y="98825"/>
                    <a:pt x="359856" y="185571"/>
                    <a:pt x="426720" y="132080"/>
                  </a:cubicBezTo>
                  <a:cubicBezTo>
                    <a:pt x="442229" y="119672"/>
                    <a:pt x="465305" y="86874"/>
                    <a:pt x="487680" y="81280"/>
                  </a:cubicBezTo>
                  <a:lnTo>
                    <a:pt x="508000" y="76200"/>
                  </a:lnTo>
                  <a:cubicBezTo>
                    <a:pt x="514773" y="69427"/>
                    <a:pt x="519886" y="60421"/>
                    <a:pt x="528320" y="55880"/>
                  </a:cubicBezTo>
                  <a:cubicBezTo>
                    <a:pt x="545355" y="46707"/>
                    <a:pt x="594904" y="35424"/>
                    <a:pt x="614680" y="30480"/>
                  </a:cubicBezTo>
                  <a:cubicBezTo>
                    <a:pt x="655470" y="20282"/>
                    <a:pt x="622426" y="28075"/>
                    <a:pt x="690880" y="15240"/>
                  </a:cubicBezTo>
                  <a:cubicBezTo>
                    <a:pt x="699366" y="13649"/>
                    <a:pt x="707746" y="11473"/>
                    <a:pt x="716280" y="10160"/>
                  </a:cubicBezTo>
                  <a:cubicBezTo>
                    <a:pt x="796242" y="-2142"/>
                    <a:pt x="724082" y="11648"/>
                    <a:pt x="782320" y="0"/>
                  </a:cubicBezTo>
                  <a:cubicBezTo>
                    <a:pt x="802640" y="1693"/>
                    <a:pt x="823286" y="1081"/>
                    <a:pt x="843280" y="5080"/>
                  </a:cubicBezTo>
                  <a:cubicBezTo>
                    <a:pt x="849267" y="6277"/>
                    <a:pt x="852472" y="14406"/>
                    <a:pt x="858520" y="15240"/>
                  </a:cubicBezTo>
                  <a:cubicBezTo>
                    <a:pt x="902263" y="21273"/>
                    <a:pt x="990600" y="25400"/>
                    <a:pt x="990600" y="25400"/>
                  </a:cubicBezTo>
                  <a:cubicBezTo>
                    <a:pt x="1016039" y="31760"/>
                    <a:pt x="1016285" y="31581"/>
                    <a:pt x="1046480" y="40640"/>
                  </a:cubicBezTo>
                  <a:cubicBezTo>
                    <a:pt x="1051609" y="42179"/>
                    <a:pt x="1056452" y="44762"/>
                    <a:pt x="1061720" y="45720"/>
                  </a:cubicBezTo>
                  <a:cubicBezTo>
                    <a:pt x="1075152" y="48162"/>
                    <a:pt x="1088813" y="49107"/>
                    <a:pt x="1102360" y="50800"/>
                  </a:cubicBezTo>
                  <a:cubicBezTo>
                    <a:pt x="1109133" y="54187"/>
                    <a:pt x="1115649" y="58148"/>
                    <a:pt x="1122680" y="60960"/>
                  </a:cubicBezTo>
                  <a:cubicBezTo>
                    <a:pt x="1132624" y="64937"/>
                    <a:pt x="1144249" y="65179"/>
                    <a:pt x="1153160" y="71120"/>
                  </a:cubicBezTo>
                  <a:cubicBezTo>
                    <a:pt x="1163320" y="77893"/>
                    <a:pt x="1172966" y="85510"/>
                    <a:pt x="1183640" y="91440"/>
                  </a:cubicBezTo>
                  <a:cubicBezTo>
                    <a:pt x="1188321" y="94041"/>
                    <a:pt x="1194091" y="94125"/>
                    <a:pt x="1198880" y="96520"/>
                  </a:cubicBezTo>
                  <a:cubicBezTo>
                    <a:pt x="1204341" y="99250"/>
                    <a:pt x="1208819" y="103651"/>
                    <a:pt x="1214120" y="106680"/>
                  </a:cubicBezTo>
                  <a:cubicBezTo>
                    <a:pt x="1220695" y="110437"/>
                    <a:pt x="1228278" y="112438"/>
                    <a:pt x="1234440" y="116840"/>
                  </a:cubicBezTo>
                  <a:cubicBezTo>
                    <a:pt x="1244584" y="124086"/>
                    <a:pt x="1253694" y="136565"/>
                    <a:pt x="1259840" y="147320"/>
                  </a:cubicBezTo>
                  <a:cubicBezTo>
                    <a:pt x="1263597" y="153895"/>
                    <a:pt x="1265152" y="161822"/>
                    <a:pt x="1270000" y="167640"/>
                  </a:cubicBezTo>
                  <a:cubicBezTo>
                    <a:pt x="1273909" y="172330"/>
                    <a:pt x="1280550" y="173891"/>
                    <a:pt x="1285240" y="177800"/>
                  </a:cubicBezTo>
                  <a:cubicBezTo>
                    <a:pt x="1290759" y="182399"/>
                    <a:pt x="1295881" y="187521"/>
                    <a:pt x="1300480" y="193040"/>
                  </a:cubicBezTo>
                  <a:cubicBezTo>
                    <a:pt x="1323032" y="220102"/>
                    <a:pt x="1300446" y="196027"/>
                    <a:pt x="1315720" y="223520"/>
                  </a:cubicBezTo>
                  <a:cubicBezTo>
                    <a:pt x="1321650" y="234194"/>
                    <a:pt x="1330579" y="243078"/>
                    <a:pt x="1336040" y="254000"/>
                  </a:cubicBezTo>
                  <a:cubicBezTo>
                    <a:pt x="1339427" y="260773"/>
                    <a:pt x="1342304" y="267826"/>
                    <a:pt x="1346200" y="274320"/>
                  </a:cubicBezTo>
                  <a:cubicBezTo>
                    <a:pt x="1352482" y="284791"/>
                    <a:pt x="1362659" y="293216"/>
                    <a:pt x="1366520" y="304800"/>
                  </a:cubicBezTo>
                  <a:cubicBezTo>
                    <a:pt x="1378700" y="341340"/>
                    <a:pt x="1363923" y="295709"/>
                    <a:pt x="1376680" y="340360"/>
                  </a:cubicBezTo>
                  <a:cubicBezTo>
                    <a:pt x="1378151" y="345509"/>
                    <a:pt x="1379159" y="350919"/>
                    <a:pt x="1381760" y="355600"/>
                  </a:cubicBezTo>
                  <a:cubicBezTo>
                    <a:pt x="1387690" y="366274"/>
                    <a:pt x="1398219" y="374496"/>
                    <a:pt x="1402080" y="386080"/>
                  </a:cubicBezTo>
                  <a:cubicBezTo>
                    <a:pt x="1405467" y="396240"/>
                    <a:pt x="1406299" y="407649"/>
                    <a:pt x="1412240" y="416560"/>
                  </a:cubicBezTo>
                  <a:cubicBezTo>
                    <a:pt x="1419013" y="426720"/>
                    <a:pt x="1428699" y="435456"/>
                    <a:pt x="1432560" y="447040"/>
                  </a:cubicBezTo>
                  <a:cubicBezTo>
                    <a:pt x="1435947" y="457200"/>
                    <a:pt x="1435147" y="469947"/>
                    <a:pt x="1442720" y="477520"/>
                  </a:cubicBezTo>
                  <a:cubicBezTo>
                    <a:pt x="1447800" y="482600"/>
                    <a:pt x="1453549" y="487089"/>
                    <a:pt x="1457960" y="492760"/>
                  </a:cubicBezTo>
                  <a:cubicBezTo>
                    <a:pt x="1465457" y="502399"/>
                    <a:pt x="1471507" y="513080"/>
                    <a:pt x="1478280" y="523240"/>
                  </a:cubicBezTo>
                  <a:lnTo>
                    <a:pt x="1498600" y="553720"/>
                  </a:lnTo>
                  <a:lnTo>
                    <a:pt x="1508760" y="568960"/>
                  </a:lnTo>
                  <a:cubicBezTo>
                    <a:pt x="1512147" y="574040"/>
                    <a:pt x="1516989" y="578408"/>
                    <a:pt x="1518920" y="584200"/>
                  </a:cubicBezTo>
                  <a:cubicBezTo>
                    <a:pt x="1523950" y="599290"/>
                    <a:pt x="1527165" y="617845"/>
                    <a:pt x="1539240" y="629920"/>
                  </a:cubicBezTo>
                  <a:cubicBezTo>
                    <a:pt x="1582188" y="672868"/>
                    <a:pt x="1539926" y="626991"/>
                    <a:pt x="1574800" y="650240"/>
                  </a:cubicBezTo>
                  <a:cubicBezTo>
                    <a:pt x="1576209" y="651179"/>
                    <a:pt x="1574800" y="653627"/>
                    <a:pt x="1574800" y="655320"/>
                  </a:cubicBezTo>
                </a:path>
              </a:pathLst>
            </a:custGeom>
            <a:noFill/>
            <a:ln w="25400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6788404-77AF-489C-B095-B1F6E714CB0B}"/>
                </a:ext>
              </a:extLst>
            </p:cNvPr>
            <p:cNvSpPr/>
            <p:nvPr/>
          </p:nvSpPr>
          <p:spPr>
            <a:xfrm>
              <a:off x="3129280" y="7477760"/>
              <a:ext cx="1620520" cy="196190"/>
            </a:xfrm>
            <a:custGeom>
              <a:avLst/>
              <a:gdLst>
                <a:gd name="connsiteX0" fmla="*/ 1620520 w 1620520"/>
                <a:gd name="connsiteY0" fmla="*/ 20320 h 196190"/>
                <a:gd name="connsiteX1" fmla="*/ 1595120 w 1620520"/>
                <a:gd name="connsiteY1" fmla="*/ 45720 h 196190"/>
                <a:gd name="connsiteX2" fmla="*/ 1564640 w 1620520"/>
                <a:gd name="connsiteY2" fmla="*/ 55880 h 196190"/>
                <a:gd name="connsiteX3" fmla="*/ 1549400 w 1620520"/>
                <a:gd name="connsiteY3" fmla="*/ 60960 h 196190"/>
                <a:gd name="connsiteX4" fmla="*/ 1534160 w 1620520"/>
                <a:gd name="connsiteY4" fmla="*/ 76200 h 196190"/>
                <a:gd name="connsiteX5" fmla="*/ 1498600 w 1620520"/>
                <a:gd name="connsiteY5" fmla="*/ 96520 h 196190"/>
                <a:gd name="connsiteX6" fmla="*/ 1422400 w 1620520"/>
                <a:gd name="connsiteY6" fmla="*/ 111760 h 196190"/>
                <a:gd name="connsiteX7" fmla="*/ 1386840 w 1620520"/>
                <a:gd name="connsiteY7" fmla="*/ 132080 h 196190"/>
                <a:gd name="connsiteX8" fmla="*/ 1366520 w 1620520"/>
                <a:gd name="connsiteY8" fmla="*/ 137160 h 196190"/>
                <a:gd name="connsiteX9" fmla="*/ 1351280 w 1620520"/>
                <a:gd name="connsiteY9" fmla="*/ 142240 h 196190"/>
                <a:gd name="connsiteX10" fmla="*/ 1330960 w 1620520"/>
                <a:gd name="connsiteY10" fmla="*/ 152400 h 196190"/>
                <a:gd name="connsiteX11" fmla="*/ 1229360 w 1620520"/>
                <a:gd name="connsiteY11" fmla="*/ 162560 h 196190"/>
                <a:gd name="connsiteX12" fmla="*/ 1122680 w 1620520"/>
                <a:gd name="connsiteY12" fmla="*/ 167640 h 196190"/>
                <a:gd name="connsiteX13" fmla="*/ 762000 w 1620520"/>
                <a:gd name="connsiteY13" fmla="*/ 182880 h 196190"/>
                <a:gd name="connsiteX14" fmla="*/ 457200 w 1620520"/>
                <a:gd name="connsiteY14" fmla="*/ 193040 h 196190"/>
                <a:gd name="connsiteX15" fmla="*/ 259080 w 1620520"/>
                <a:gd name="connsiteY15" fmla="*/ 182880 h 196190"/>
                <a:gd name="connsiteX16" fmla="*/ 223520 w 1620520"/>
                <a:gd name="connsiteY16" fmla="*/ 177800 h 196190"/>
                <a:gd name="connsiteX17" fmla="*/ 198120 w 1620520"/>
                <a:gd name="connsiteY17" fmla="*/ 167640 h 196190"/>
                <a:gd name="connsiteX18" fmla="*/ 162560 w 1620520"/>
                <a:gd name="connsiteY18" fmla="*/ 162560 h 196190"/>
                <a:gd name="connsiteX19" fmla="*/ 142240 w 1620520"/>
                <a:gd name="connsiteY19" fmla="*/ 132080 h 196190"/>
                <a:gd name="connsiteX20" fmla="*/ 127000 w 1620520"/>
                <a:gd name="connsiteY20" fmla="*/ 116840 h 196190"/>
                <a:gd name="connsiteX21" fmla="*/ 101600 w 1620520"/>
                <a:gd name="connsiteY21" fmla="*/ 71120 h 196190"/>
                <a:gd name="connsiteX22" fmla="*/ 91440 w 1620520"/>
                <a:gd name="connsiteY22" fmla="*/ 55880 h 196190"/>
                <a:gd name="connsiteX23" fmla="*/ 86360 w 1620520"/>
                <a:gd name="connsiteY23" fmla="*/ 35560 h 196190"/>
                <a:gd name="connsiteX24" fmla="*/ 76200 w 1620520"/>
                <a:gd name="connsiteY24" fmla="*/ 20320 h 196190"/>
                <a:gd name="connsiteX25" fmla="*/ 40640 w 1620520"/>
                <a:gd name="connsiteY25" fmla="*/ 0 h 196190"/>
                <a:gd name="connsiteX26" fmla="*/ 0 w 1620520"/>
                <a:gd name="connsiteY26" fmla="*/ 5080 h 196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20520" h="196190">
                  <a:moveTo>
                    <a:pt x="1620520" y="20320"/>
                  </a:moveTo>
                  <a:cubicBezTo>
                    <a:pt x="1612053" y="28787"/>
                    <a:pt x="1605222" y="39292"/>
                    <a:pt x="1595120" y="45720"/>
                  </a:cubicBezTo>
                  <a:cubicBezTo>
                    <a:pt x="1586085" y="51470"/>
                    <a:pt x="1574800" y="52493"/>
                    <a:pt x="1564640" y="55880"/>
                  </a:cubicBezTo>
                  <a:lnTo>
                    <a:pt x="1549400" y="60960"/>
                  </a:lnTo>
                  <a:cubicBezTo>
                    <a:pt x="1544320" y="66040"/>
                    <a:pt x="1539679" y="71601"/>
                    <a:pt x="1534160" y="76200"/>
                  </a:cubicBezTo>
                  <a:cubicBezTo>
                    <a:pt x="1526728" y="82394"/>
                    <a:pt x="1506881" y="93760"/>
                    <a:pt x="1498600" y="96520"/>
                  </a:cubicBezTo>
                  <a:cubicBezTo>
                    <a:pt x="1469206" y="106318"/>
                    <a:pt x="1452179" y="107506"/>
                    <a:pt x="1422400" y="111760"/>
                  </a:cubicBezTo>
                  <a:cubicBezTo>
                    <a:pt x="1375787" y="127298"/>
                    <a:pt x="1448350" y="101325"/>
                    <a:pt x="1386840" y="132080"/>
                  </a:cubicBezTo>
                  <a:cubicBezTo>
                    <a:pt x="1380595" y="135202"/>
                    <a:pt x="1373233" y="135242"/>
                    <a:pt x="1366520" y="137160"/>
                  </a:cubicBezTo>
                  <a:cubicBezTo>
                    <a:pt x="1361371" y="138631"/>
                    <a:pt x="1356202" y="140131"/>
                    <a:pt x="1351280" y="142240"/>
                  </a:cubicBezTo>
                  <a:cubicBezTo>
                    <a:pt x="1344319" y="145223"/>
                    <a:pt x="1338144" y="150005"/>
                    <a:pt x="1330960" y="152400"/>
                  </a:cubicBezTo>
                  <a:cubicBezTo>
                    <a:pt x="1305922" y="160746"/>
                    <a:pt x="1239512" y="161996"/>
                    <a:pt x="1229360" y="162560"/>
                  </a:cubicBezTo>
                  <a:lnTo>
                    <a:pt x="1122680" y="167640"/>
                  </a:lnTo>
                  <a:cubicBezTo>
                    <a:pt x="771827" y="181674"/>
                    <a:pt x="954742" y="171542"/>
                    <a:pt x="762000" y="182880"/>
                  </a:cubicBezTo>
                  <a:cubicBezTo>
                    <a:pt x="646597" y="202114"/>
                    <a:pt x="694861" y="195595"/>
                    <a:pt x="457200" y="193040"/>
                  </a:cubicBezTo>
                  <a:cubicBezTo>
                    <a:pt x="391077" y="192329"/>
                    <a:pt x="325120" y="186267"/>
                    <a:pt x="259080" y="182880"/>
                  </a:cubicBezTo>
                  <a:cubicBezTo>
                    <a:pt x="247227" y="181187"/>
                    <a:pt x="235136" y="180704"/>
                    <a:pt x="223520" y="177800"/>
                  </a:cubicBezTo>
                  <a:cubicBezTo>
                    <a:pt x="214673" y="175588"/>
                    <a:pt x="206967" y="169852"/>
                    <a:pt x="198120" y="167640"/>
                  </a:cubicBezTo>
                  <a:cubicBezTo>
                    <a:pt x="186504" y="164736"/>
                    <a:pt x="174413" y="164253"/>
                    <a:pt x="162560" y="162560"/>
                  </a:cubicBezTo>
                  <a:cubicBezTo>
                    <a:pt x="113943" y="113943"/>
                    <a:pt x="171647" y="176191"/>
                    <a:pt x="142240" y="132080"/>
                  </a:cubicBezTo>
                  <a:cubicBezTo>
                    <a:pt x="138255" y="126102"/>
                    <a:pt x="132080" y="121920"/>
                    <a:pt x="127000" y="116840"/>
                  </a:cubicBezTo>
                  <a:cubicBezTo>
                    <a:pt x="118059" y="90016"/>
                    <a:pt x="124890" y="106055"/>
                    <a:pt x="101600" y="71120"/>
                  </a:cubicBezTo>
                  <a:lnTo>
                    <a:pt x="91440" y="55880"/>
                  </a:lnTo>
                  <a:cubicBezTo>
                    <a:pt x="89747" y="49107"/>
                    <a:pt x="89110" y="41977"/>
                    <a:pt x="86360" y="35560"/>
                  </a:cubicBezTo>
                  <a:cubicBezTo>
                    <a:pt x="83955" y="29948"/>
                    <a:pt x="80517" y="24637"/>
                    <a:pt x="76200" y="20320"/>
                  </a:cubicBezTo>
                  <a:cubicBezTo>
                    <a:pt x="69020" y="13140"/>
                    <a:pt x="48609" y="3984"/>
                    <a:pt x="40640" y="0"/>
                  </a:cubicBezTo>
                  <a:lnTo>
                    <a:pt x="0" y="5080"/>
                  </a:lnTo>
                </a:path>
              </a:pathLst>
            </a:custGeom>
            <a:noFill/>
            <a:ln w="22225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36024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</TotalTime>
  <Words>361</Words>
  <Application>Microsoft Office PowerPoint</Application>
  <PresentationFormat>A4 Paper (210x297 mm)</PresentationFormat>
  <Paragraphs>312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A</dc:creator>
  <cp:lastModifiedBy>M A</cp:lastModifiedBy>
  <cp:revision>34</cp:revision>
  <dcterms:created xsi:type="dcterms:W3CDTF">2018-02-09T05:19:34Z</dcterms:created>
  <dcterms:modified xsi:type="dcterms:W3CDTF">2018-02-10T15:55:10Z</dcterms:modified>
</cp:coreProperties>
</file>