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9.xml.rels" ContentType="application/vnd.openxmlformats-package.relationships+xml"/>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2.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10.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_rels/notesSlide1.xml.rels" ContentType="application/vnd.openxmlformats-package.relationships+xml"/>
  <Override PartName="/ppt/notesSlides/notesSlide1.xml" ContentType="application/vnd.openxmlformats-officedocument.presentationml.notesSlide+xml"/>
  <Override PartName="/ppt/_rels/presentation.xml.rels" ContentType="application/vnd.openxmlformats-package.relationships+xml"/>
  <Override PartName="/ppt/media/image24.png" ContentType="image/png"/>
  <Override PartName="/ppt/media/image23.png" ContentType="image/png"/>
  <Override PartName="/ppt/media/image22.png" ContentType="image/png"/>
  <Override PartName="/ppt/media/image21.png" ContentType="image/png"/>
  <Override PartName="/ppt/media/image19.png" ContentType="image/png"/>
  <Override PartName="/ppt/media/image20.png" ContentType="image/png"/>
  <Override PartName="/ppt/media/image18.png" ContentType="image/png"/>
  <Override PartName="/ppt/media/image17.png" ContentType="image/png"/>
  <Override PartName="/ppt/media/image16.png" ContentType="image/png"/>
  <Override PartName="/ppt/media/image15.png" ContentType="image/png"/>
  <Override PartName="/ppt/media/image14.png" ContentType="image/png"/>
  <Override PartName="/ppt/media/image28.png" ContentType="image/png"/>
  <Override PartName="/ppt/media/image5.png" ContentType="image/png"/>
  <Override PartName="/ppt/media/image35.png" ContentType="image/png"/>
  <Override PartName="/ppt/media/image10.png" ContentType="image/png"/>
  <Override PartName="/ppt/media/image1.jpeg" ContentType="image/jpeg"/>
  <Override PartName="/ppt/media/image47.png" ContentType="image/png"/>
  <Override PartName="/ppt/media/image25.png" ContentType="image/png"/>
  <Override PartName="/ppt/media/image2.png" ContentType="image/png"/>
  <Override PartName="/ppt/media/image32.png" ContentType="image/png"/>
  <Override PartName="/ppt/media/image13.png" ContentType="image/png"/>
  <Override PartName="/ppt/media/image40.png" ContentType="image/png"/>
  <Override PartName="/ppt/media/image9.png" ContentType="image/png"/>
  <Override PartName="/ppt/media/image39.png" ContentType="image/png"/>
  <Override PartName="/ppt/media/image41.png" ContentType="image/png"/>
  <Override PartName="/ppt/media/image31.jpeg" ContentType="image/jpeg"/>
  <Override PartName="/ppt/media/image30.png" ContentType="image/png"/>
  <Override PartName="/ppt/media/image42.png" ContentType="image/png"/>
  <Override PartName="/ppt/media/image43.png" ContentType="image/png"/>
  <Override PartName="/ppt/media/image44.png" ContentType="image/png"/>
  <Override PartName="/ppt/media/image45.png" ContentType="image/png"/>
  <Override PartName="/ppt/media/image46.png" ContentType="image/png"/>
  <Override PartName="/ppt/media/image48.png" ContentType="image/png"/>
  <Override PartName="/ppt/media/image11.png" ContentType="image/png"/>
  <Override PartName="/ppt/media/image38.png" ContentType="image/png"/>
  <Override PartName="/ppt/media/image8.png" ContentType="image/png"/>
  <Override PartName="/ppt/media/image49.png" ContentType="image/png"/>
  <Override PartName="/ppt/media/image12.png" ContentType="image/png"/>
  <Override PartName="/ppt/media/image37.png" ContentType="image/png"/>
  <Override PartName="/ppt/media/image7.png" ContentType="image/png"/>
  <Override PartName="/ppt/media/image36.png" ContentType="image/png"/>
  <Override PartName="/ppt/media/image6.png" ContentType="image/png"/>
  <Override PartName="/ppt/media/image29.png" ContentType="image/png"/>
  <Override PartName="/ppt/media/image34.png" ContentType="image/png"/>
  <Override PartName="/ppt/media/image4.png" ContentType="image/png"/>
  <Override PartName="/ppt/media/image33.jpeg" ContentType="image/jpeg"/>
  <Override PartName="/ppt/media/image27.png" ContentType="image/png"/>
  <Override PartName="/ppt/media/image3.png" ContentType="image/png"/>
  <Override PartName="/ppt/media/image26.png" ContentType="image/png"/>
  <Override PartName="/ppt/slideLayouts/_rels/slideLayout18.xml.rels" ContentType="application/vnd.openxmlformats-package.relationships+xml"/>
  <Override PartName="/ppt/slideLayouts/_rels/slideLayout22.xml.rels" ContentType="application/vnd.openxmlformats-package.relationships+xml"/>
  <Override PartName="/ppt/slideLayouts/_rels/slideLayout57.xml.rels" ContentType="application/vnd.openxmlformats-package.relationships+xml"/>
  <Override PartName="/ppt/slideLayouts/_rels/slideLayout61.xml.rels" ContentType="application/vnd.openxmlformats-package.relationships+xml"/>
  <Override PartName="/ppt/slideLayouts/_rels/slideLayout20.xml.rels" ContentType="application/vnd.openxmlformats-package.relationships+xml"/>
  <Override PartName="/ppt/slideLayouts/_rels/slideLayout16.xml.rels" ContentType="application/vnd.openxmlformats-package.relationships+xml"/>
  <Override PartName="/ppt/slideLayouts/_rels/slideLayout21.xml.rels" ContentType="application/vnd.openxmlformats-package.relationships+xml"/>
  <Override PartName="/ppt/slideLayouts/_rels/slideLayout1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28.xml.rels" ContentType="application/vnd.openxmlformats-package.relationships+xml"/>
  <Override PartName="/ppt/slideLayouts/_rels/slideLayout14.xml.rels" ContentType="application/vnd.openxmlformats-package.relationships+xml"/>
  <Override PartName="/ppt/slideLayouts/_rels/slideLayout89.xml.rels" ContentType="application/vnd.openxmlformats-package.relationships+xml"/>
  <Override PartName="/ppt/slideLayouts/_rels/slideLayout29.xml.rels" ContentType="application/vnd.openxmlformats-package.relationships+xml"/>
  <Override PartName="/ppt/slideLayouts/_rels/slideLayout33.xml.rels" ContentType="application/vnd.openxmlformats-package.relationships+xml"/>
  <Override PartName="/ppt/slideLayouts/_rels/slideLayout62.xml.rels" ContentType="application/vnd.openxmlformats-package.relationships+xml"/>
  <Override PartName="/ppt/slideLayouts/_rels/slideLayout68.xml.rels" ContentType="application/vnd.openxmlformats-package.relationships+xml"/>
  <Override PartName="/ppt/slideLayouts/_rels/slideLayout72.xml.rels" ContentType="application/vnd.openxmlformats-package.relationships+xml"/>
  <Override PartName="/ppt/slideLayouts/_rels/slideLayout63.xml.rels" ContentType="application/vnd.openxmlformats-package.relationships+xml"/>
  <Override PartName="/ppt/slideLayouts/_rels/slideLayout69.xml.rels" ContentType="application/vnd.openxmlformats-package.relationships+xml"/>
  <Override PartName="/ppt/slideLayouts/_rels/slideLayout73.xml.rels" ContentType="application/vnd.openxmlformats-package.relationships+xml"/>
  <Override PartName="/ppt/slideLayouts/_rels/slideLayout96.xml.rels" ContentType="application/vnd.openxmlformats-package.relationships+xml"/>
  <Override PartName="/ppt/slideLayouts/_rels/slideLayout43.xml.rels" ContentType="application/vnd.openxmlformats-package.relationships+xml"/>
  <Override PartName="/ppt/slideLayouts/_rels/slideLayout97.xml.rels" ContentType="application/vnd.openxmlformats-package.relationships+xml"/>
  <Override PartName="/ppt/slideLayouts/_rels/slideLayout44.xml.rels" ContentType="application/vnd.openxmlformats-package.relationships+xml"/>
  <Override PartName="/ppt/slideLayouts/_rels/slideLayout83.xml.rels" ContentType="application/vnd.openxmlformats-package.relationships+xml"/>
  <Override PartName="/ppt/slideLayouts/_rels/slideLayout79.xml.rels" ContentType="application/vnd.openxmlformats-package.relationships+xml"/>
  <Override PartName="/ppt/slideLayouts/_rels/slideLayout30.xml.rels" ContentType="application/vnd.openxmlformats-package.relationships+xml"/>
  <Override PartName="/ppt/slideLayouts/_rels/slideLayout98.xml.rels" ContentType="application/vnd.openxmlformats-package.relationships+xml"/>
  <Override PartName="/ppt/slideLayouts/_rels/slideLayout45.xml.rels" ContentType="application/vnd.openxmlformats-package.relationships+xml"/>
  <Override PartName="/ppt/slideLayouts/_rels/slideLayout99.xml.rels" ContentType="application/vnd.openxmlformats-package.relationships+xml"/>
  <Override PartName="/ppt/slideLayouts/_rels/slideLayout50.xml.rels" ContentType="application/vnd.openxmlformats-package.relationships+xml"/>
  <Override PartName="/ppt/slideLayouts/_rels/slideLayout85.xml.rels" ContentType="application/vnd.openxmlformats-package.relationships+xml"/>
  <Override PartName="/ppt/slideLayouts/_rels/slideLayout32.xml.rels" ContentType="application/vnd.openxmlformats-package.relationships+xml"/>
  <Override PartName="/ppt/slideLayouts/_rels/slideLayout70.xml.rels" ContentType="application/vnd.openxmlformats-package.relationships+xml"/>
  <Override PartName="/ppt/slideLayouts/_rels/slideLayout66.xml.rels" ContentType="application/vnd.openxmlformats-package.relationships+xml"/>
  <Override PartName="/ppt/slideLayouts/_rels/slideLayout103.xml.rels" ContentType="application/vnd.openxmlformats-package.relationships+xml"/>
  <Override PartName="/ppt/slideLayouts/_rels/slideLayout100.xml.rels" ContentType="application/vnd.openxmlformats-package.relationships+xml"/>
  <Override PartName="/ppt/slideLayouts/_rels/slideLayout106.xml.rels" ContentType="application/vnd.openxmlformats-package.relationships+xml"/>
  <Override PartName="/ppt/slideLayouts/_rels/slideLayout80.xml.rels" ContentType="application/vnd.openxmlformats-package.relationships+xml"/>
  <Override PartName="/ppt/slideLayouts/_rels/slideLayout104.xml.rels" ContentType="application/vnd.openxmlformats-package.relationships+xml"/>
  <Override PartName="/ppt/slideLayouts/_rels/slideLayout52.xml.rels" ContentType="application/vnd.openxmlformats-package.relationships+xml"/>
  <Override PartName="/ppt/slideLayouts/_rels/slideLayout101.xml.rels" ContentType="application/vnd.openxmlformats-package.relationships+xml"/>
  <Override PartName="/ppt/slideLayouts/_rels/slideLayout107.xml.rels" ContentType="application/vnd.openxmlformats-package.relationships+xml"/>
  <Override PartName="/ppt/slideLayouts/_rels/slideLayout81.xml.rels" ContentType="application/vnd.openxmlformats-package.relationships+xml"/>
  <Override PartName="/ppt/slideLayouts/_rels/slideLayout105.xml.rels" ContentType="application/vnd.openxmlformats-package.relationships+xml"/>
  <Override PartName="/ppt/slideLayouts/_rels/slideLayout53.xml.rels" ContentType="application/vnd.openxmlformats-package.relationships+xml"/>
  <Override PartName="/ppt/slideLayouts/_rels/slideLayout58.xml.rels" ContentType="application/vnd.openxmlformats-package.relationships+xml"/>
  <Override PartName="/ppt/slideLayouts/_rels/slideLayout65.xml.rels" ContentType="application/vnd.openxmlformats-package.relationships+xml"/>
  <Override PartName="/ppt/slideLayouts/_rels/slideLayout27.xml.rels" ContentType="application/vnd.openxmlformats-package.relationships+xml"/>
  <Override PartName="/ppt/slideLayouts/_rels/slideLayout36.xml.rels" ContentType="application/vnd.openxmlformats-package.relationships+xml"/>
  <Override PartName="/ppt/slideLayouts/_rels/slideLayout9.xml.rels" ContentType="application/vnd.openxmlformats-package.relationships+xml"/>
  <Override PartName="/ppt/slideLayouts/_rels/slideLayout3.xml.rels" ContentType="application/vnd.openxmlformats-package.relationships+xml"/>
  <Override PartName="/ppt/slideLayouts/_rels/slideLayout47.xml.rels" ContentType="application/vnd.openxmlformats-package.relationships+xml"/>
  <Override PartName="/ppt/slideLayouts/_rels/slideLayout54.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_rels/slideLayout48.xml.rels" ContentType="application/vnd.openxmlformats-package.relationships+xml"/>
  <Override PartName="/ppt/slideLayouts/_rels/slideLayout39.xml.rels" ContentType="application/vnd.openxmlformats-package.relationships+xml"/>
  <Override PartName="/ppt/slideLayouts/_rels/slideLayout55.xml.rels" ContentType="application/vnd.openxmlformats-package.relationships+xml"/>
  <Override PartName="/ppt/slideLayouts/_rels/slideLayout40.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49.xml.rels" ContentType="application/vnd.openxmlformats-package.relationships+xml"/>
  <Override PartName="/ppt/slideLayouts/_rels/slideLayout34.xml.rels" ContentType="application/vnd.openxmlformats-package.relationships+xml"/>
  <Override PartName="/ppt/slideLayouts/_rels/slideLayout4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42.xml.rels" ContentType="application/vnd.openxmlformats-package.relationships+xml"/>
  <Override PartName="/ppt/slideLayouts/_rels/slideLayout35.xml.rels" ContentType="application/vnd.openxmlformats-package.relationships+xml"/>
  <Override PartName="/ppt/slideLayouts/_rels/slideLayout51.xml.rels" ContentType="application/vnd.openxmlformats-package.relationships+xml"/>
  <Override PartName="/ppt/slideLayouts/_rels/slideLayout46.xml.rels" ContentType="application/vnd.openxmlformats-package.relationships+xml"/>
  <Override PartName="/ppt/slideLayouts/_rels/slideLayout92.xml.rels" ContentType="application/vnd.openxmlformats-package.relationships+xml"/>
  <Override PartName="/ppt/slideLayouts/_rels/slideLayout38.xml.rels" ContentType="application/vnd.openxmlformats-package.relationships+xml"/>
  <Override PartName="/ppt/slideLayouts/_rels/slideLayout19.xml.rels" ContentType="application/vnd.openxmlformats-package.relationships+xml"/>
  <Override PartName="/ppt/slideLayouts/_rels/slideLayout23.xml.rels" ContentType="application/vnd.openxmlformats-package.relationships+xml"/>
  <Override PartName="/ppt/slideLayouts/_rels/slideLayout5.xml.rels" ContentType="application/vnd.openxmlformats-package.relationships+xml"/>
  <Override PartName="/ppt/slideLayouts/_rels/slideLayout37.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6.xml.rels" ContentType="application/vnd.openxmlformats-package.relationships+xml"/>
  <Override PartName="/ppt/slideLayouts/_rels/slideLayout91.xml.rels" ContentType="application/vnd.openxmlformats-package.relationships+xml"/>
  <Override PartName="/ppt/slideLayouts/_rels/slideLayout25.xml.rels" ContentType="application/vnd.openxmlformats-package.relationships+xml"/>
  <Override PartName="/ppt/slideLayouts/_rels/slideLayout90.xml.rels" ContentType="application/vnd.openxmlformats-package.relationships+xml"/>
  <Override PartName="/ppt/slideLayouts/_rels/slideLayout24.xml.rels" ContentType="application/vnd.openxmlformats-package.relationships+xml"/>
  <Override PartName="/ppt/slideLayouts/_rels/slideLayout84.xml.rels" ContentType="application/vnd.openxmlformats-package.relationships+xml"/>
  <Override PartName="/ppt/slideLayouts/_rels/slideLayout31.xml.rels" ContentType="application/vnd.openxmlformats-package.relationships+xml"/>
  <Override PartName="/ppt/slideLayouts/_rels/slideLayout75.xml.rels" ContentType="application/vnd.openxmlformats-package.relationships+xml"/>
  <Override PartName="/ppt/slideLayouts/_rels/slideLayout56.xml.rels" ContentType="application/vnd.openxmlformats-package.relationships+xml"/>
  <Override PartName="/ppt/slideLayouts/_rels/slideLayout60.xml.rels" ContentType="application/vnd.openxmlformats-package.relationships+xml"/>
  <Override PartName="/ppt/slideLayouts/_rels/slideLayout10.xml.rels" ContentType="application/vnd.openxmlformats-package.relationships+xml"/>
  <Override PartName="/ppt/slideLayouts/_rels/slideLayout59.xml.rels" ContentType="application/vnd.openxmlformats-package.relationships+xml"/>
  <Override PartName="/ppt/slideLayouts/_rels/slideLayout76.xml.rels" ContentType="application/vnd.openxmlformats-package.relationships+xml"/>
  <Override PartName="/ppt/slideLayouts/_rels/slideLayout78.xml.rels" ContentType="application/vnd.openxmlformats-package.relationships+xml"/>
  <Override PartName="/ppt/slideLayouts/_rels/slideLayout87.xml.rels" ContentType="application/vnd.openxmlformats-package.relationships+xml"/>
  <Override PartName="/ppt/slideLayouts/_rels/slideLayout94.xml.rels" ContentType="application/vnd.openxmlformats-package.relationships+xml"/>
  <Override PartName="/ppt/slideLayouts/_rels/slideLayout95.xml.rels" ContentType="application/vnd.openxmlformats-package.relationships+xml"/>
  <Override PartName="/ppt/slideLayouts/_rels/slideLayout88.xml.rels" ContentType="application/vnd.openxmlformats-package.relationships+xml"/>
  <Override PartName="/ppt/slideLayouts/_rels/slideLayout64.xml.rels" ContentType="application/vnd.openxmlformats-package.relationships+xml"/>
  <Override PartName="/ppt/slideLayouts/_rels/slideLayout77.xml.rels" ContentType="application/vnd.openxmlformats-package.relationships+xml"/>
  <Override PartName="/ppt/slideLayouts/_rels/slideLayout67.xml.rels" ContentType="application/vnd.openxmlformats-package.relationships+xml"/>
  <Override PartName="/ppt/slideLayouts/_rels/slideLayout71.xml.rels" ContentType="application/vnd.openxmlformats-package.relationships+xml"/>
  <Override PartName="/ppt/slideLayouts/_rels/slideLayout86.xml.rels" ContentType="application/vnd.openxmlformats-package.relationships+xml"/>
  <Override PartName="/ppt/slideLayouts/_rels/slideLayout93.xml.rels" ContentType="application/vnd.openxmlformats-package.relationships+xml"/>
  <Override PartName="/ppt/slideLayouts/_rels/slideLayout82.xml.rels" ContentType="application/vnd.openxmlformats-package.relationships+xml"/>
  <Override PartName="/ppt/slideLayouts/_rels/slideLayout108.xml.rels" ContentType="application/vnd.openxmlformats-package.relationships+xml"/>
  <Override PartName="/ppt/slideLayouts/_rels/slideLayout102.xml.rels" ContentType="application/vnd.openxmlformats-package.relationships+xml"/>
  <Override PartName="/ppt/slideLayouts/_rels/slideLayout74.xml.rels" ContentType="application/vnd.openxmlformats-package.relationships+xml"/>
  <Override PartName="/ppt/slideLayouts/slideLayout56.xml" ContentType="application/vnd.openxmlformats-officedocument.presentationml.slideLayout+xml"/>
  <Override PartName="/ppt/slideLayouts/slideLayout55.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slideLayout50.xml" ContentType="application/vnd.openxmlformats-officedocument.presentationml.slideLayout+xml"/>
  <Override PartName="/ppt/slideLayouts/slideLayout46.xml" ContentType="application/vnd.openxmlformats-officedocument.presentationml.slideLayout+xml"/>
  <Override PartName="/ppt/slideLayouts/slideLayout8.xml" ContentType="application/vnd.openxmlformats-officedocument.presentationml.slideLayout+xml"/>
  <Override PartName="/ppt/slideLayouts/slideLayout45.xml" ContentType="application/vnd.openxmlformats-officedocument.presentationml.slideLayout+xml"/>
  <Override PartName="/ppt/slideLayouts/slideLayout7.xml" ContentType="application/vnd.openxmlformats-officedocument.presentationml.slideLayout+xml"/>
  <Override PartName="/ppt/slideLayouts/slideLayout44.xml" ContentType="application/vnd.openxmlformats-officedocument.presentationml.slideLayout+xml"/>
  <Override PartName="/ppt/slideLayouts/slideLayout6.xml" ContentType="application/vnd.openxmlformats-officedocument.presentationml.slideLayout+xml"/>
  <Override PartName="/ppt/slideLayouts/slideLayout43.xml" ContentType="application/vnd.openxmlformats-officedocument.presentationml.slideLayout+xml"/>
  <Override PartName="/ppt/slideLayouts/slideLayout5.xml" ContentType="application/vnd.openxmlformats-officedocument.presentationml.slideLayout+xml"/>
  <Override PartName="/ppt/slideLayouts/slideLayout42.xml" ContentType="application/vnd.openxmlformats-officedocument.presentationml.slideLayout+xml"/>
  <Override PartName="/ppt/slideLayouts/slideLayout4.xml" ContentType="application/vnd.openxmlformats-officedocument.presentationml.slideLayout+xml"/>
  <Override PartName="/ppt/slideLayouts/slideLayout41.xml" ContentType="application/vnd.openxmlformats-officedocument.presentationml.slideLayout+xml"/>
  <Override PartName="/ppt/slideLayouts/slideLayout3.xml" ContentType="application/vnd.openxmlformats-officedocument.presentationml.slideLayout+xml"/>
  <Override PartName="/ppt/slideLayouts/slideLayout40.xml" ContentType="application/vnd.openxmlformats-officedocument.presentationml.slideLayout+xml"/>
  <Override PartName="/ppt/slideLayouts/slideLayout2.xml" ContentType="application/vnd.openxmlformats-officedocument.presentationml.slideLayout+xml"/>
  <Override PartName="/ppt/slideLayouts/slideLayout39.xml" ContentType="application/vnd.openxmlformats-officedocument.presentationml.slideLayout+xml"/>
  <Override PartName="/ppt/slideLayouts/slideLayout38.xml" ContentType="application/vnd.openxmlformats-officedocument.presentationml.slideLayout+xml"/>
  <Override PartName="/ppt/slideLayouts/slideLayout37.xml" ContentType="application/vnd.openxmlformats-officedocument.presentationml.slideLayout+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13.xml" ContentType="application/vnd.openxmlformats-officedocument.presentationml.slideLayout+xml"/>
  <Override PartName="/ppt/slideLayouts/slideLayout49.xml" ContentType="application/vnd.openxmlformats-officedocument.presentationml.slideLayout+xml"/>
  <Override PartName="/ppt/slideLayouts/slideLayout12.xml" ContentType="application/vnd.openxmlformats-officedocument.presentationml.slideLayout+xml"/>
  <Override PartName="/ppt/slideLayouts/slideLayout48.xml" ContentType="application/vnd.openxmlformats-officedocument.presentationml.slideLayout+xml"/>
  <Override PartName="/ppt/slideLayouts/slideLayout11.xml" ContentType="application/vnd.openxmlformats-officedocument.presentationml.slideLayout+xml"/>
  <Override PartName="/ppt/slideLayouts/slideLayout4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27.xml" ContentType="application/vnd.openxmlformats-officedocument.presentationml.slideLayout+xml"/>
  <Override PartName="/ppt/slideLayouts/slideLayout92.xml" ContentType="application/vnd.openxmlformats-officedocument.presentationml.slideLayout+xml"/>
  <Override PartName="/ppt/slideLayouts/slideLayout26.xml" ContentType="application/vnd.openxmlformats-officedocument.presentationml.slideLayout+xml"/>
  <Override PartName="/ppt/slideLayouts/slideLayout91.xml" ContentType="application/vnd.openxmlformats-officedocument.presentationml.slideLayout+xml"/>
  <Override PartName="/ppt/slideLayouts/slideLayout25.xml" ContentType="application/vnd.openxmlformats-officedocument.presentationml.slideLayout+xml"/>
  <Override PartName="/ppt/slideLayouts/slideLayout90.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19.xml" ContentType="application/vnd.openxmlformats-officedocument.presentationml.slideLayout+xml"/>
  <Override PartName="/ppt/slideLayouts/slideLayout84.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108.xml" ContentType="application/vnd.openxmlformats-officedocument.presentationml.slideLayout+xml"/>
  <Override PartName="/ppt/slideLayouts/slideLayout95.xml" ContentType="application/vnd.openxmlformats-officedocument.presentationml.slideLayout+xml"/>
  <Override PartName="/ppt/slideLayouts/slideLayout107.xml" ContentType="application/vnd.openxmlformats-officedocument.presentationml.slideLayout+xml"/>
  <Override PartName="/ppt/slideLayouts/slideLayout29.xml" ContentType="application/vnd.openxmlformats-officedocument.presentationml.slideLayout+xml"/>
  <Override PartName="/ppt/slideLayouts/slideLayout94.xml" ContentType="application/vnd.openxmlformats-officedocument.presentationml.slideLayout+xml"/>
  <Override PartName="/ppt/slideLayouts/slideLayout106.xml" ContentType="application/vnd.openxmlformats-officedocument.presentationml.slideLayout+xml"/>
  <Override PartName="/ppt/slideLayouts/slideLayout28.xml" ContentType="application/vnd.openxmlformats-officedocument.presentationml.slideLayout+xml"/>
  <Override PartName="/ppt/slideLayouts/slideLayout93.xml" ContentType="application/vnd.openxmlformats-officedocument.presentationml.slideLayout+xml"/>
  <Override PartName="/ppt/slideLayouts/slideLayout14.xml" ContentType="application/vnd.openxmlformats-officedocument.presentationml.slideLayout+xml"/>
  <Override PartName="/ppt/slideLayouts/slideLayout105.xml" ContentType="application/vnd.openxmlformats-officedocument.presentationml.slideLayout+xml"/>
  <Override PartName="/ppt/slideLayouts/slideLayout99.xml" ContentType="application/vnd.openxmlformats-officedocument.presentationml.slideLayout+xml"/>
  <Override PartName="/ppt/slideLayouts/slideLayout62.xml" ContentType="application/vnd.openxmlformats-officedocument.presentationml.slideLayout+xml"/>
  <Override PartName="/ppt/slideLayouts/slideLayout104.xml" ContentType="application/vnd.openxmlformats-officedocument.presentationml.slideLayout+xml"/>
  <Override PartName="/ppt/slideLayouts/slideLayout98.xml" ContentType="application/vnd.openxmlformats-officedocument.presentationml.slideLayout+xml"/>
  <Override PartName="/ppt/slideLayouts/slideLayout61.xml" ContentType="application/vnd.openxmlformats-officedocument.presentationml.slideLayout+xml"/>
  <Override PartName="/ppt/slideLayouts/slideLayout103.xml" ContentType="application/vnd.openxmlformats-officedocument.presentationml.slideLayout+xml"/>
  <Override PartName="/ppt/slideLayouts/slideLayout97.xml" ContentType="application/vnd.openxmlformats-officedocument.presentationml.slideLayout+xml"/>
  <Override PartName="/ppt/slideLayouts/slideLayout60.xml" ContentType="application/vnd.openxmlformats-officedocument.presentationml.slideLayout+xml"/>
  <Override PartName="/ppt/slideLayouts/slideLayout102.xml" ContentType="application/vnd.openxmlformats-officedocument.presentationml.slideLayout+xml"/>
  <Override PartName="/ppt/slideLayouts/slideLayout96.xml" ContentType="application/vnd.openxmlformats-officedocument.presentationml.slideLayout+xml"/>
  <Override PartName="/ppt/slideLayouts/slideLayout101.xml" ContentType="application/vnd.openxmlformats-officedocument.presentationml.slideLayout+xml"/>
  <Override PartName="/ppt/slideLayouts/slideLayout100.xml" ContentType="application/vnd.openxmlformats-officedocument.presentationml.slideLayout+xml"/>
  <Override PartName="/ppt/slideLayouts/slideLayout69.xml" ContentType="application/vnd.openxmlformats-officedocument.presentationml.slideLayout+xml"/>
  <Override PartName="/ppt/slideLayouts/slideLayout68.xml" ContentType="application/vnd.openxmlformats-officedocument.presentationml.slideLayout+xml"/>
  <Override PartName="/ppt/slideLayouts/slideLayout67.xml" ContentType="application/vnd.openxmlformats-officedocument.presentationml.slideLayout+xml"/>
  <Override PartName="/ppt/slideLayouts/slideLayout66.xml" ContentType="application/vnd.openxmlformats-officedocument.presentationml.slideLayout+xml"/>
  <Override PartName="/ppt/slideLayouts/slideLayout65.xml" ContentType="application/vnd.openxmlformats-officedocument.presentationml.slideLayout+xml"/>
  <Override PartName="/ppt/slideLayouts/slideLayout64.xml" ContentType="application/vnd.openxmlformats-officedocument.presentationml.slideLayout+xml"/>
  <Override PartName="/ppt/slideLayouts/slideLayout63.xml" ContentType="application/vnd.openxmlformats-officedocument.presentationml.slideLayout+xml"/>
  <Override PartName="/ppt/slideLayouts/slideLayout16.xml" ContentType="application/vnd.openxmlformats-officedocument.presentationml.slideLayout+xml"/>
  <Override PartName="/ppt/slideLayouts/slideLayout81.xml" ContentType="application/vnd.openxmlformats-officedocument.presentationml.slideLayout+xml"/>
  <Override PartName="/ppt/slideLayouts/slideLayout15.xml" ContentType="application/vnd.openxmlformats-officedocument.presentationml.slideLayout+xml"/>
  <Override PartName="/ppt/slideLayouts/slideLayout80.xml" ContentType="application/vnd.openxmlformats-officedocument.presentationml.slideLayout+xml"/>
  <Override PartName="/ppt/slideLayouts/slideLayout17.xml" ContentType="application/vnd.openxmlformats-officedocument.presentationml.slideLayout+xml"/>
  <Override PartName="/ppt/slideLayouts/slideLayout82.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58.xml" ContentType="application/vnd.openxmlformats-officedocument.presentationml.slideLayout+xml"/>
  <Override PartName="/ppt/slideLayouts/slideLayout20.xml" ContentType="application/vnd.openxmlformats-officedocument.presentationml.slideLayout+xml"/>
  <Override PartName="/ppt/slideLayouts/slideLayout57.xml" ContentType="application/vnd.openxmlformats-officedocument.presentationml.slideLayout+xml"/>
  <Override PartName="/ppt/slideLayouts/slideLayout18.xml" ContentType="application/vnd.openxmlformats-officedocument.presentationml.slideLayout+xml"/>
  <Override PartName="/ppt/slideLayouts/slideLayout83.xml" ContentType="application/vnd.openxmlformats-officedocument.presentationml.slideLayout+xml"/>
  <Override PartName="/ppt/slideLayouts/slideLayout22.xml" ContentType="application/vnd.openxmlformats-officedocument.presentationml.slideLayout+xml"/>
  <Override PartName="/ppt/slideLayouts/slideLayout59.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8.xml" ContentType="application/vnd.openxmlformats-officedocument.presentationml.slide+xml"/>
  <Override PartName="/ppt/slides/_rels/slide17.xml.rels" ContentType="application/vnd.openxmlformats-package.relationships+xml"/>
  <Override PartName="/ppt/slides/_rels/slide18.xml.rels" ContentType="application/vnd.openxmlformats-package.relationships+xml"/>
  <Override PartName="/ppt/slides/_rels/slide20.xml.rels" ContentType="application/vnd.openxmlformats-package.relationships+xml"/>
  <Override PartName="/ppt/slides/_rels/slide2.xml.rels" ContentType="application/vnd.openxmlformats-package.relationships+xml"/>
  <Override PartName="/ppt/slides/_rels/slide19.xml.rels" ContentType="application/vnd.openxmlformats-package.relationships+xml"/>
  <Override PartName="/ppt/slides/_rels/slide21.xml.rels" ContentType="application/vnd.openxmlformats-package.relationships+xml"/>
  <Override PartName="/ppt/slides/_rels/slide3.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16.xml.rels" ContentType="application/vnd.openxmlformats-package.relationships+xml"/>
  <Override PartName="/ppt/slides/_rels/slide26.xml.rels" ContentType="application/vnd.openxmlformats-package.relationships+xml"/>
  <Override PartName="/ppt/slides/_rels/slide11.xml.rels" ContentType="application/vnd.openxmlformats-package.relationships+xml"/>
  <Override PartName="/ppt/slides/_rels/slide24.xml.rels" ContentType="application/vnd.openxmlformats-package.relationships+xml"/>
  <Override PartName="/ppt/slides/_rels/slide27.xml.rels" ContentType="application/vnd.openxmlformats-package.relationships+xml"/>
  <Override PartName="/ppt/slides/_rels/slide9.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28.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14.xml.rels" ContentType="application/vnd.openxmlformats-package.relationships+xml"/>
  <Override PartName="/ppt/slides/_rels/slide25.xml.rels" ContentType="application/vnd.openxmlformats-package.relationships+xml"/>
  <Override PartName="/ppt/slides/_rels/slide10.xml.rels" ContentType="application/vnd.openxmlformats-package.relationships+xml"/>
  <Override PartName="/ppt/slides/slide16.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 id="2147483739" r:id="rId9"/>
    <p:sldMasterId id="2147483752" r:id="rId10"/>
  </p:sldMasterIdLst>
  <p:notesMasterIdLst>
    <p:notesMasterId r:id="rId11"/>
  </p:notesMasterIdLst>
  <p:sldIdLst>
    <p:sldId id="256" r:id="rId12"/>
    <p:sldId id="257" r:id="rId13"/>
    <p:sldId id="258" r:id="rId14"/>
    <p:sldId id="259" r:id="rId15"/>
    <p:sldId id="260" r:id="rId16"/>
    <p:sldId id="261" r:id="rId17"/>
    <p:sldId id="262" r:id="rId18"/>
    <p:sldId id="263" r:id="rId19"/>
    <p:sldId id="264" r:id="rId20"/>
    <p:sldId id="265" r:id="rId21"/>
    <p:sldId id="266" r:id="rId22"/>
    <p:sldId id="267" r:id="rId23"/>
    <p:sldId id="268" r:id="rId24"/>
    <p:sldId id="269" r:id="rId25"/>
    <p:sldId id="270" r:id="rId26"/>
    <p:sldId id="271" r:id="rId27"/>
    <p:sldId id="272" r:id="rId28"/>
    <p:sldId id="273" r:id="rId29"/>
    <p:sldId id="274" r:id="rId30"/>
    <p:sldId id="275" r:id="rId31"/>
    <p:sldId id="276" r:id="rId32"/>
    <p:sldId id="277" r:id="rId33"/>
    <p:sldId id="278" r:id="rId34"/>
    <p:sldId id="279" r:id="rId35"/>
    <p:sldId id="280" r:id="rId36"/>
    <p:sldId id="281" r:id="rId37"/>
    <p:sldId id="282" r:id="rId38"/>
    <p:sldId id="283" r:id="rId39"/>
  </p:sldIdLst>
  <p:sldSz cx="12192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notesMaster" Target="notesMasters/notesMaster1.xml"/><Relationship Id="rId12" Type="http://schemas.openxmlformats.org/officeDocument/2006/relationships/slide" Target="slides/slide1.xml"/><Relationship Id="rId13" Type="http://schemas.openxmlformats.org/officeDocument/2006/relationships/slide" Target="slides/slide2.xml"/><Relationship Id="rId14" Type="http://schemas.openxmlformats.org/officeDocument/2006/relationships/slide" Target="slides/slide3.xml"/><Relationship Id="rId15" Type="http://schemas.openxmlformats.org/officeDocument/2006/relationships/slide" Target="slides/slide4.xml"/><Relationship Id="rId16" Type="http://schemas.openxmlformats.org/officeDocument/2006/relationships/slide" Target="slides/slide5.xml"/><Relationship Id="rId17" Type="http://schemas.openxmlformats.org/officeDocument/2006/relationships/slide" Target="slides/slide6.xml"/><Relationship Id="rId18" Type="http://schemas.openxmlformats.org/officeDocument/2006/relationships/slide" Target="slides/slide7.xml"/><Relationship Id="rId19" Type="http://schemas.openxmlformats.org/officeDocument/2006/relationships/slide" Target="slides/slide8.xml"/><Relationship Id="rId20" Type="http://schemas.openxmlformats.org/officeDocument/2006/relationships/slide" Target="slides/slide9.xml"/><Relationship Id="rId21" Type="http://schemas.openxmlformats.org/officeDocument/2006/relationships/slide" Target="slides/slide10.xml"/><Relationship Id="rId22" Type="http://schemas.openxmlformats.org/officeDocument/2006/relationships/slide" Target="slides/slide11.xml"/><Relationship Id="rId23" Type="http://schemas.openxmlformats.org/officeDocument/2006/relationships/slide" Target="slides/slide12.xml"/><Relationship Id="rId24" Type="http://schemas.openxmlformats.org/officeDocument/2006/relationships/slide" Target="slides/slide13.xml"/><Relationship Id="rId25" Type="http://schemas.openxmlformats.org/officeDocument/2006/relationships/slide" Target="slides/slide14.xml"/><Relationship Id="rId26" Type="http://schemas.openxmlformats.org/officeDocument/2006/relationships/slide" Target="slides/slide15.xml"/><Relationship Id="rId27" Type="http://schemas.openxmlformats.org/officeDocument/2006/relationships/slide" Target="slides/slide16.xml"/><Relationship Id="rId28" Type="http://schemas.openxmlformats.org/officeDocument/2006/relationships/slide" Target="slides/slide17.xml"/><Relationship Id="rId29" Type="http://schemas.openxmlformats.org/officeDocument/2006/relationships/slide" Target="slides/slide18.xml"/><Relationship Id="rId30" Type="http://schemas.openxmlformats.org/officeDocument/2006/relationships/slide" Target="slides/slide19.xml"/><Relationship Id="rId31" Type="http://schemas.openxmlformats.org/officeDocument/2006/relationships/slide" Target="slides/slide20.xml"/><Relationship Id="rId32" Type="http://schemas.openxmlformats.org/officeDocument/2006/relationships/slide" Target="slides/slide21.xml"/><Relationship Id="rId33" Type="http://schemas.openxmlformats.org/officeDocument/2006/relationships/slide" Target="slides/slide22.xml"/><Relationship Id="rId34" Type="http://schemas.openxmlformats.org/officeDocument/2006/relationships/slide" Target="slides/slide23.xml"/><Relationship Id="rId35" Type="http://schemas.openxmlformats.org/officeDocument/2006/relationships/slide" Target="slides/slide24.xml"/><Relationship Id="rId36" Type="http://schemas.openxmlformats.org/officeDocument/2006/relationships/slide" Target="slides/slide25.xml"/><Relationship Id="rId37" Type="http://schemas.openxmlformats.org/officeDocument/2006/relationships/slide" Target="slides/slide26.xml"/><Relationship Id="rId38" Type="http://schemas.openxmlformats.org/officeDocument/2006/relationships/slide" Target="slides/slide27.xml"/><Relationship Id="rId39" Type="http://schemas.openxmlformats.org/officeDocument/2006/relationships/slide" Target="slides/slide28.xml"/>
</Relationships>
</file>

<file path=ppt/notesMasters/_rels/notesMaster1.xml.rels><?xml version="1.0" encoding="UTF-8"?>
<Relationships xmlns="http://schemas.openxmlformats.org/package/2006/relationships"><Relationship Id="rId1" Type="http://schemas.openxmlformats.org/officeDocument/2006/relationships/theme" Target="../theme/theme10.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1" name="PlaceHolder 1"/>
          <p:cNvSpPr>
            <a:spLocks noGrp="1"/>
          </p:cNvSpPr>
          <p:nvPr>
            <p:ph type="sldImg"/>
          </p:nvPr>
        </p:nvSpPr>
        <p:spPr>
          <a:xfrm>
            <a:off x="1004040" y="694800"/>
            <a:ext cx="4848840" cy="3428640"/>
          </a:xfrm>
          <a:prstGeom prst="rect">
            <a:avLst/>
          </a:prstGeom>
        </p:spPr>
        <p:txBody>
          <a:bodyPr lIns="0" rIns="0" tIns="0" bIns="0" anchor="ctr">
            <a:noAutofit/>
          </a:bodyPr>
          <a:p>
            <a:pPr algn="ctr"/>
            <a:r>
              <a:rPr b="0" lang="en-US" sz="3409" spc="-1" strike="noStrike">
                <a:solidFill>
                  <a:srgbClr val="006699"/>
                </a:solidFill>
                <a:latin typeface="Arial"/>
              </a:rPr>
              <a:t>Click to move the slide</a:t>
            </a:r>
            <a:endParaRPr b="0" lang="en-US" sz="3409" spc="-1" strike="noStrike">
              <a:solidFill>
                <a:srgbClr val="006699"/>
              </a:solidFill>
              <a:latin typeface="Arial"/>
            </a:endParaRPr>
          </a:p>
        </p:txBody>
      </p:sp>
      <p:sp>
        <p:nvSpPr>
          <p:cNvPr id="442" name="PlaceHolder 2"/>
          <p:cNvSpPr>
            <a:spLocks noGrp="1"/>
          </p:cNvSpPr>
          <p:nvPr>
            <p:ph type="body"/>
          </p:nvPr>
        </p:nvSpPr>
        <p:spPr>
          <a:xfrm>
            <a:off x="685800" y="4343040"/>
            <a:ext cx="5486040" cy="4114440"/>
          </a:xfrm>
          <a:prstGeom prst="rect">
            <a:avLst/>
          </a:prstGeom>
        </p:spPr>
        <p:txBody>
          <a:bodyPr lIns="0" rIns="0" tIns="0" bIns="0">
            <a:noAutofit/>
          </a:bodyPr>
          <a:p>
            <a:r>
              <a:rPr b="0" lang="en-US" sz="2400" spc="-1" strike="noStrike">
                <a:highlight>
                  <a:srgbClr val="ffffff"/>
                </a:highlight>
                <a:latin typeface="Arial"/>
              </a:rPr>
              <a:t>Click to edit the notes format</a:t>
            </a:r>
            <a:endParaRPr b="0" lang="en-US" sz="2400" spc="-1" strike="noStrike">
              <a:highlight>
                <a:srgbClr val="ffffff"/>
              </a:highlight>
              <a:latin typeface="Arial"/>
            </a:endParaRPr>
          </a:p>
        </p:txBody>
      </p:sp>
      <p:sp>
        <p:nvSpPr>
          <p:cNvPr id="443" name="PlaceHolder 3"/>
          <p:cNvSpPr>
            <a:spLocks noGrp="1"/>
          </p:cNvSpPr>
          <p:nvPr>
            <p:ph type="hdr"/>
          </p:nvPr>
        </p:nvSpPr>
        <p:spPr>
          <a:xfrm>
            <a:off x="0" y="0"/>
            <a:ext cx="2976120" cy="456840"/>
          </a:xfrm>
          <a:prstGeom prst="rect">
            <a:avLst/>
          </a:prstGeom>
        </p:spPr>
        <p:txBody>
          <a:bodyPr lIns="0" rIns="0" tIns="0" bIns="0">
            <a:noAutofit/>
          </a:bodyPr>
          <a:p>
            <a:r>
              <a:rPr b="0" lang="en-US" sz="1400" spc="-1" strike="noStrike">
                <a:latin typeface="Times New Roman"/>
              </a:rPr>
              <a:t>&lt;header&gt;</a:t>
            </a:r>
            <a:endParaRPr b="0" lang="en-US" sz="1400" spc="-1" strike="noStrike">
              <a:latin typeface="Times New Roman"/>
            </a:endParaRPr>
          </a:p>
        </p:txBody>
      </p:sp>
      <p:sp>
        <p:nvSpPr>
          <p:cNvPr id="444" name="PlaceHolder 4"/>
          <p:cNvSpPr>
            <a:spLocks noGrp="1"/>
          </p:cNvSpPr>
          <p:nvPr>
            <p:ph type="dt"/>
          </p:nvPr>
        </p:nvSpPr>
        <p:spPr>
          <a:xfrm>
            <a:off x="3881520" y="0"/>
            <a:ext cx="2976120" cy="456840"/>
          </a:xfrm>
          <a:prstGeom prst="rect">
            <a:avLst/>
          </a:prstGeom>
        </p:spPr>
        <p:txBody>
          <a:bodyPr lIns="0" rIns="0" tIns="0" bIns="0">
            <a:noAutofit/>
          </a:bodyPr>
          <a:p>
            <a:pPr algn="r"/>
            <a:r>
              <a:rPr b="0" lang="en-US" sz="1400" spc="-1" strike="noStrike">
                <a:latin typeface="Times New Roman"/>
              </a:rPr>
              <a:t>&lt;date/time&gt;</a:t>
            </a:r>
            <a:endParaRPr b="0" lang="en-US" sz="1400" spc="-1" strike="noStrike">
              <a:latin typeface="Times New Roman"/>
            </a:endParaRPr>
          </a:p>
        </p:txBody>
      </p:sp>
      <p:sp>
        <p:nvSpPr>
          <p:cNvPr id="445" name="PlaceHolder 5"/>
          <p:cNvSpPr>
            <a:spLocks noGrp="1"/>
          </p:cNvSpPr>
          <p:nvPr>
            <p:ph type="ftr"/>
          </p:nvPr>
        </p:nvSpPr>
        <p:spPr>
          <a:xfrm>
            <a:off x="0" y="8686800"/>
            <a:ext cx="2976120" cy="456840"/>
          </a:xfrm>
          <a:prstGeom prst="rect">
            <a:avLst/>
          </a:prstGeom>
        </p:spPr>
        <p:txBody>
          <a:bodyPr lIns="0" rIns="0" tIns="0" bIns="0" anchor="b">
            <a:noAutofit/>
          </a:bodyPr>
          <a:p>
            <a:r>
              <a:rPr b="0" lang="en-US" sz="1400" spc="-1" strike="noStrike">
                <a:latin typeface="Times New Roman"/>
              </a:rPr>
              <a:t>&lt;footer&gt;</a:t>
            </a:r>
            <a:endParaRPr b="0" lang="en-US" sz="1400" spc="-1" strike="noStrike">
              <a:latin typeface="Times New Roman"/>
            </a:endParaRPr>
          </a:p>
        </p:txBody>
      </p:sp>
      <p:sp>
        <p:nvSpPr>
          <p:cNvPr id="446" name="PlaceHolder 6"/>
          <p:cNvSpPr>
            <a:spLocks noGrp="1"/>
          </p:cNvSpPr>
          <p:nvPr>
            <p:ph type="sldNum"/>
          </p:nvPr>
        </p:nvSpPr>
        <p:spPr>
          <a:xfrm>
            <a:off x="3881520" y="8686800"/>
            <a:ext cx="2976120" cy="456840"/>
          </a:xfrm>
          <a:prstGeom prst="rect">
            <a:avLst/>
          </a:prstGeom>
        </p:spPr>
        <p:txBody>
          <a:bodyPr lIns="0" rIns="0" tIns="0" bIns="0" anchor="b">
            <a:noAutofit/>
          </a:bodyPr>
          <a:p>
            <a:pPr algn="r"/>
            <a:fld id="{93C34724-AF17-4BD4-B156-AED3FCCC2F7F}"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5" name="PlaceHolder 1"/>
          <p:cNvSpPr>
            <a:spLocks noGrp="1"/>
          </p:cNvSpPr>
          <p:nvPr>
            <p:ph type="sldImg"/>
          </p:nvPr>
        </p:nvSpPr>
        <p:spPr>
          <a:xfrm>
            <a:off x="687240" y="1143000"/>
            <a:ext cx="5477040" cy="3079800"/>
          </a:xfrm>
          <a:prstGeom prst="rect">
            <a:avLst/>
          </a:prstGeom>
        </p:spPr>
      </p:sp>
      <p:sp>
        <p:nvSpPr>
          <p:cNvPr id="546" name="PlaceHolder 2"/>
          <p:cNvSpPr>
            <a:spLocks noGrp="1"/>
          </p:cNvSpPr>
          <p:nvPr>
            <p:ph type="body"/>
          </p:nvPr>
        </p:nvSpPr>
        <p:spPr>
          <a:xfrm>
            <a:off x="685800" y="4400640"/>
            <a:ext cx="5479560" cy="3593520"/>
          </a:xfrm>
          <a:prstGeom prst="rect">
            <a:avLst/>
          </a:prstGeom>
        </p:spPr>
        <p:txBody>
          <a:bodyPr lIns="0" rIns="0" tIns="0" bIns="0">
            <a:noAutofit/>
          </a:bodyPr>
          <a:p>
            <a:endParaRPr b="0" lang="en-US" sz="2400" spc="-1" strike="noStrike">
              <a:highlight>
                <a:srgbClr val="ffffff"/>
              </a:highlight>
              <a:latin typeface="Arial"/>
            </a:endParaRPr>
          </a:p>
        </p:txBody>
      </p:sp>
      <p:sp>
        <p:nvSpPr>
          <p:cNvPr id="547" name="CustomShape 3"/>
          <p:cNvSpPr/>
          <p:nvPr/>
        </p:nvSpPr>
        <p:spPr>
          <a:xfrm>
            <a:off x="0" y="0"/>
            <a:ext cx="6851160" cy="45180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tr-TR" sz="900" spc="-1" strike="noStrike">
                <a:solidFill>
                  <a:srgbClr val="bfbfbf"/>
                </a:solidFill>
                <a:latin typeface="Arial"/>
                <a:ea typeface="+mn-ea"/>
              </a:rPr>
              <a:t>HAVELSAN ÖZEL</a:t>
            </a:r>
            <a:endParaRPr b="0" lang="en-US" sz="900" spc="-1" strike="noStrike">
              <a:latin typeface="Arial"/>
            </a:endParaRPr>
          </a:p>
          <a:p>
            <a:pPr algn="r">
              <a:lnSpc>
                <a:spcPct val="100000"/>
              </a:lnSpc>
            </a:pPr>
            <a:r>
              <a:rPr b="0" lang="tr-TR" sz="1200" spc="-1" strike="noStrike">
                <a:solidFill>
                  <a:srgbClr val="000000"/>
                </a:solidFill>
                <a:latin typeface="Times New Roman"/>
                <a:ea typeface="+mn-ea"/>
              </a:rPr>
              <a:t> </a:t>
            </a:r>
            <a:endParaRPr b="0" lang="en-US" sz="1200" spc="-1" strike="noStrike">
              <a:latin typeface="Arial"/>
            </a:endParaRPr>
          </a:p>
        </p:txBody>
      </p:sp>
      <p:sp>
        <p:nvSpPr>
          <p:cNvPr id="548" name="CustomShape 4"/>
          <p:cNvSpPr/>
          <p:nvPr/>
        </p:nvSpPr>
        <p:spPr>
          <a:xfrm>
            <a:off x="0" y="8685360"/>
            <a:ext cx="6851160" cy="451800"/>
          </a:xfrm>
          <a:prstGeom prst="rect">
            <a:avLst/>
          </a:prstGeom>
          <a:noFill/>
          <a:ln>
            <a:noFill/>
          </a:ln>
        </p:spPr>
        <p:style>
          <a:lnRef idx="0"/>
          <a:fillRef idx="0"/>
          <a:effectRef idx="0"/>
          <a:fontRef idx="minor"/>
        </p:style>
        <p:txBody>
          <a:bodyPr lIns="90000" rIns="90000" tIns="45000" bIns="45000" anchor="b">
            <a:noAutofit/>
          </a:bodyPr>
          <a:p>
            <a:pPr>
              <a:lnSpc>
                <a:spcPct val="100000"/>
              </a:lnSpc>
            </a:pPr>
            <a:r>
              <a:rPr b="1" lang="tr-TR" sz="900" spc="-1" strike="noStrike">
                <a:solidFill>
                  <a:srgbClr val="bfbfbf"/>
                </a:solidFill>
                <a:latin typeface="Arial"/>
                <a:ea typeface="+mn-ea"/>
              </a:rPr>
              <a:t>HAVELSAN ÖZEL</a:t>
            </a:r>
            <a:endParaRPr b="0" lang="en-US" sz="900" spc="-1" strike="noStrike">
              <a:latin typeface="Arial"/>
            </a:endParaRPr>
          </a:p>
          <a:p>
            <a:pPr algn="r">
              <a:lnSpc>
                <a:spcPct val="100000"/>
              </a:lnSpc>
            </a:pPr>
            <a:r>
              <a:rPr b="0" lang="tr-TR" sz="1200" spc="-1" strike="noStrike">
                <a:solidFill>
                  <a:srgbClr val="000000"/>
                </a:solidFill>
                <a:latin typeface="Times New Roman"/>
                <a:ea typeface="+mn-ea"/>
              </a:rPr>
              <a:t> </a:t>
            </a:r>
            <a:endParaRPr b="0" lang="en-US" sz="1200" spc="-1" strike="noStrike">
              <a:latin typeface="Arial"/>
            </a:endParaRPr>
          </a:p>
        </p:txBody>
      </p:sp>
      <p:sp>
        <p:nvSpPr>
          <p:cNvPr id="549" name="CustomShape 5"/>
          <p:cNvSpPr/>
          <p:nvPr/>
        </p:nvSpPr>
        <p:spPr>
          <a:xfrm>
            <a:off x="3884760" y="8685360"/>
            <a:ext cx="2964960" cy="45180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C53FB6B2-3195-4983-85BF-B6A5068A18C7}" type="slidenum">
              <a:rPr b="0" lang="tr-TR" sz="1200" spc="-1" strike="noStrike">
                <a:solidFill>
                  <a:srgbClr val="000000"/>
                </a:solidFill>
                <a:latin typeface="+mn-lt"/>
                <a:ea typeface="+mn-ea"/>
              </a:rPr>
              <a:t>&lt;number&gt;</a:t>
            </a:fld>
            <a:endParaRPr b="0" lang="en-US" sz="12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0.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1.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2.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3.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4.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5.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6.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7.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9.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0.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1.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2.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3.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4.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0" y="2123640"/>
            <a:ext cx="10972440" cy="1144800"/>
          </a:xfrm>
          <a:prstGeom prst="rect">
            <a:avLst/>
          </a:prstGeom>
        </p:spPr>
        <p:txBody>
          <a:bodyPr lIns="0" rIns="0" tIns="0" bIns="0" anchor="ctr">
            <a:noAutofit/>
          </a:bodyPr>
          <a:p>
            <a:pPr algn="ctr"/>
            <a:endParaRPr b="0" lang="en-US" sz="3409" spc="-1" strike="noStrike">
              <a:solidFill>
                <a:srgbClr val="006699"/>
              </a:solidFill>
              <a:latin typeface="Arial"/>
            </a:endParaRPr>
          </a:p>
        </p:txBody>
      </p:sp>
      <p:sp>
        <p:nvSpPr>
          <p:cNvPr id="35" name="PlaceHolder 2"/>
          <p:cNvSpPr>
            <a:spLocks noGrp="1"/>
          </p:cNvSpPr>
          <p:nvPr>
            <p:ph type="body"/>
          </p:nvPr>
        </p:nvSpPr>
        <p:spPr>
          <a:xfrm>
            <a:off x="609480" y="3679200"/>
            <a:ext cx="10972440" cy="1315080"/>
          </a:xfrm>
          <a:prstGeom prst="rect">
            <a:avLst/>
          </a:prstGeom>
        </p:spPr>
        <p:txBody>
          <a:bodyPr lIns="0" rIns="0" tIns="0" bIns="0">
            <a:normAutofit/>
          </a:bodyPr>
          <a:p>
            <a:endParaRPr b="0" lang="en-US" sz="2910" spc="-1" strike="noStrike">
              <a:latin typeface="Arial"/>
            </a:endParaRPr>
          </a:p>
        </p:txBody>
      </p:sp>
      <p:sp>
        <p:nvSpPr>
          <p:cNvPr id="36" name="PlaceHolder 3"/>
          <p:cNvSpPr>
            <a:spLocks noGrp="1"/>
          </p:cNvSpPr>
          <p:nvPr>
            <p:ph type="body"/>
          </p:nvPr>
        </p:nvSpPr>
        <p:spPr>
          <a:xfrm>
            <a:off x="609480" y="5119560"/>
            <a:ext cx="10972440" cy="1315080"/>
          </a:xfrm>
          <a:prstGeom prst="rect">
            <a:avLst/>
          </a:prstGeom>
        </p:spPr>
        <p:txBody>
          <a:bodyPr lIns="0" rIns="0" tIns="0" bIns="0">
            <a:normAutofit/>
          </a:bodyPr>
          <a:p>
            <a:endParaRPr b="0" lang="en-US" sz="2910" spc="-1" strike="noStrike">
              <a:latin typeface="Arial"/>
            </a:endParaRPr>
          </a:p>
        </p:txBody>
      </p:sp>
    </p:spTree>
  </p:cSld>
</p:sldLayout>
</file>

<file path=ppt/slideLayouts/slideLayout10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09" name="PlaceHolder 1"/>
          <p:cNvSpPr>
            <a:spLocks noGrp="1"/>
          </p:cNvSpPr>
          <p:nvPr>
            <p:ph type="title"/>
          </p:nvPr>
        </p:nvSpPr>
        <p:spPr>
          <a:xfrm>
            <a:off x="0" y="2123640"/>
            <a:ext cx="10972440" cy="1144800"/>
          </a:xfrm>
          <a:prstGeom prst="rect">
            <a:avLst/>
          </a:prstGeom>
        </p:spPr>
        <p:txBody>
          <a:bodyPr lIns="0" rIns="0" tIns="0" bIns="0" anchor="ctr">
            <a:noAutofit/>
          </a:bodyPr>
          <a:p>
            <a:pPr algn="ctr"/>
            <a:endParaRPr b="0" lang="en-US" sz="3409" spc="-1" strike="noStrike">
              <a:solidFill>
                <a:srgbClr val="006699"/>
              </a:solidFill>
              <a:latin typeface="Arial"/>
            </a:endParaRPr>
          </a:p>
        </p:txBody>
      </p:sp>
      <p:sp>
        <p:nvSpPr>
          <p:cNvPr id="410" name="PlaceHolder 2"/>
          <p:cNvSpPr>
            <a:spLocks noGrp="1"/>
          </p:cNvSpPr>
          <p:nvPr>
            <p:ph type="body"/>
          </p:nvPr>
        </p:nvSpPr>
        <p:spPr>
          <a:xfrm>
            <a:off x="609480" y="3679200"/>
            <a:ext cx="5354280" cy="2757600"/>
          </a:xfrm>
          <a:prstGeom prst="rect">
            <a:avLst/>
          </a:prstGeom>
        </p:spPr>
        <p:txBody>
          <a:bodyPr lIns="0" rIns="0" tIns="0" bIns="0">
            <a:normAutofit/>
          </a:bodyPr>
          <a:p>
            <a:endParaRPr b="0" lang="en-US" sz="2910" spc="-1" strike="noStrike">
              <a:latin typeface="Arial"/>
            </a:endParaRPr>
          </a:p>
        </p:txBody>
      </p:sp>
      <p:sp>
        <p:nvSpPr>
          <p:cNvPr id="411" name="PlaceHolder 3"/>
          <p:cNvSpPr>
            <a:spLocks noGrp="1"/>
          </p:cNvSpPr>
          <p:nvPr>
            <p:ph type="body"/>
          </p:nvPr>
        </p:nvSpPr>
        <p:spPr>
          <a:xfrm>
            <a:off x="6231960" y="3679200"/>
            <a:ext cx="5354280" cy="2757600"/>
          </a:xfrm>
          <a:prstGeom prst="rect">
            <a:avLst/>
          </a:prstGeom>
        </p:spPr>
        <p:txBody>
          <a:bodyPr lIns="0" rIns="0" tIns="0" bIns="0">
            <a:normAutofit/>
          </a:bodyPr>
          <a:p>
            <a:endParaRPr b="0" lang="en-US" sz="2910" spc="-1" strike="noStrike">
              <a:latin typeface="Arial"/>
            </a:endParaRPr>
          </a:p>
        </p:txBody>
      </p:sp>
    </p:spTree>
  </p:cSld>
</p:sldLayout>
</file>

<file path=ppt/slideLayouts/slideLayout10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12" name="PlaceHolder 1"/>
          <p:cNvSpPr>
            <a:spLocks noGrp="1"/>
          </p:cNvSpPr>
          <p:nvPr>
            <p:ph type="title"/>
          </p:nvPr>
        </p:nvSpPr>
        <p:spPr>
          <a:xfrm>
            <a:off x="0" y="2123640"/>
            <a:ext cx="10972440" cy="1144800"/>
          </a:xfrm>
          <a:prstGeom prst="rect">
            <a:avLst/>
          </a:prstGeom>
        </p:spPr>
        <p:txBody>
          <a:bodyPr lIns="0" rIns="0" tIns="0" bIns="0" anchor="ctr">
            <a:noAutofit/>
          </a:bodyPr>
          <a:p>
            <a:pPr algn="ctr"/>
            <a:endParaRPr b="0" lang="en-US" sz="3409" spc="-1" strike="noStrike">
              <a:solidFill>
                <a:srgbClr val="006699"/>
              </a:solidFill>
              <a:latin typeface="Arial"/>
            </a:endParaRPr>
          </a:p>
        </p:txBody>
      </p:sp>
    </p:spTree>
  </p:cSld>
</p:sldLayout>
</file>

<file path=ppt/slideLayouts/slideLayout10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13" name="PlaceHolder 1"/>
          <p:cNvSpPr>
            <a:spLocks noGrp="1"/>
          </p:cNvSpPr>
          <p:nvPr>
            <p:ph type="subTitle"/>
          </p:nvPr>
        </p:nvSpPr>
        <p:spPr>
          <a:xfrm>
            <a:off x="0" y="2123640"/>
            <a:ext cx="10972440" cy="5307840"/>
          </a:xfrm>
          <a:prstGeom prst="rect">
            <a:avLst/>
          </a:prstGeom>
        </p:spPr>
        <p:txBody>
          <a:bodyPr lIns="0" rIns="0" tIns="0" bIns="0" anchor="ctr">
            <a:noAutofit/>
          </a:bodyPr>
          <a:p>
            <a:pPr algn="ctr"/>
            <a:endParaRPr b="0" lang="en-US" sz="3200" spc="-1" strike="noStrike">
              <a:highlight>
                <a:srgbClr val="ffffff"/>
              </a:highlight>
              <a:latin typeface="Arial"/>
            </a:endParaRPr>
          </a:p>
        </p:txBody>
      </p:sp>
    </p:spTree>
  </p:cSld>
</p:sldLayout>
</file>

<file path=ppt/slideLayouts/slideLayout10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14" name="PlaceHolder 1"/>
          <p:cNvSpPr>
            <a:spLocks noGrp="1"/>
          </p:cNvSpPr>
          <p:nvPr>
            <p:ph type="title"/>
          </p:nvPr>
        </p:nvSpPr>
        <p:spPr>
          <a:xfrm>
            <a:off x="0" y="2123640"/>
            <a:ext cx="10972440" cy="1144800"/>
          </a:xfrm>
          <a:prstGeom prst="rect">
            <a:avLst/>
          </a:prstGeom>
        </p:spPr>
        <p:txBody>
          <a:bodyPr lIns="0" rIns="0" tIns="0" bIns="0" anchor="ctr">
            <a:noAutofit/>
          </a:bodyPr>
          <a:p>
            <a:pPr algn="ctr"/>
            <a:endParaRPr b="0" lang="en-US" sz="3409" spc="-1" strike="noStrike">
              <a:solidFill>
                <a:srgbClr val="006699"/>
              </a:solidFill>
              <a:latin typeface="Arial"/>
            </a:endParaRPr>
          </a:p>
        </p:txBody>
      </p:sp>
      <p:sp>
        <p:nvSpPr>
          <p:cNvPr id="415" name="PlaceHolder 2"/>
          <p:cNvSpPr>
            <a:spLocks noGrp="1"/>
          </p:cNvSpPr>
          <p:nvPr>
            <p:ph type="body"/>
          </p:nvPr>
        </p:nvSpPr>
        <p:spPr>
          <a:xfrm>
            <a:off x="609480" y="3679200"/>
            <a:ext cx="5354280" cy="1315080"/>
          </a:xfrm>
          <a:prstGeom prst="rect">
            <a:avLst/>
          </a:prstGeom>
        </p:spPr>
        <p:txBody>
          <a:bodyPr lIns="0" rIns="0" tIns="0" bIns="0">
            <a:normAutofit/>
          </a:bodyPr>
          <a:p>
            <a:endParaRPr b="0" lang="en-US" sz="2910" spc="-1" strike="noStrike">
              <a:latin typeface="Arial"/>
            </a:endParaRPr>
          </a:p>
        </p:txBody>
      </p:sp>
      <p:sp>
        <p:nvSpPr>
          <p:cNvPr id="416" name="PlaceHolder 3"/>
          <p:cNvSpPr>
            <a:spLocks noGrp="1"/>
          </p:cNvSpPr>
          <p:nvPr>
            <p:ph type="body"/>
          </p:nvPr>
        </p:nvSpPr>
        <p:spPr>
          <a:xfrm>
            <a:off x="6231960" y="3679200"/>
            <a:ext cx="5354280" cy="2757600"/>
          </a:xfrm>
          <a:prstGeom prst="rect">
            <a:avLst/>
          </a:prstGeom>
        </p:spPr>
        <p:txBody>
          <a:bodyPr lIns="0" rIns="0" tIns="0" bIns="0">
            <a:normAutofit/>
          </a:bodyPr>
          <a:p>
            <a:endParaRPr b="0" lang="en-US" sz="2910" spc="-1" strike="noStrike">
              <a:latin typeface="Arial"/>
            </a:endParaRPr>
          </a:p>
        </p:txBody>
      </p:sp>
      <p:sp>
        <p:nvSpPr>
          <p:cNvPr id="417" name="PlaceHolder 4"/>
          <p:cNvSpPr>
            <a:spLocks noGrp="1"/>
          </p:cNvSpPr>
          <p:nvPr>
            <p:ph type="body"/>
          </p:nvPr>
        </p:nvSpPr>
        <p:spPr>
          <a:xfrm>
            <a:off x="609480" y="5119560"/>
            <a:ext cx="5354280" cy="1315080"/>
          </a:xfrm>
          <a:prstGeom prst="rect">
            <a:avLst/>
          </a:prstGeom>
        </p:spPr>
        <p:txBody>
          <a:bodyPr lIns="0" rIns="0" tIns="0" bIns="0">
            <a:normAutofit/>
          </a:bodyPr>
          <a:p>
            <a:endParaRPr b="0" lang="en-US" sz="2910" spc="-1" strike="noStrike">
              <a:latin typeface="Arial"/>
            </a:endParaRPr>
          </a:p>
        </p:txBody>
      </p:sp>
    </p:spTree>
  </p:cSld>
</p:sldLayout>
</file>

<file path=ppt/slideLayouts/slideLayout10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18" name="PlaceHolder 1"/>
          <p:cNvSpPr>
            <a:spLocks noGrp="1"/>
          </p:cNvSpPr>
          <p:nvPr>
            <p:ph type="title"/>
          </p:nvPr>
        </p:nvSpPr>
        <p:spPr>
          <a:xfrm>
            <a:off x="0" y="2123640"/>
            <a:ext cx="10972440" cy="1144800"/>
          </a:xfrm>
          <a:prstGeom prst="rect">
            <a:avLst/>
          </a:prstGeom>
        </p:spPr>
        <p:txBody>
          <a:bodyPr lIns="0" rIns="0" tIns="0" bIns="0" anchor="ctr">
            <a:noAutofit/>
          </a:bodyPr>
          <a:p>
            <a:pPr algn="ctr"/>
            <a:endParaRPr b="0" lang="en-US" sz="3409" spc="-1" strike="noStrike">
              <a:solidFill>
                <a:srgbClr val="006699"/>
              </a:solidFill>
              <a:latin typeface="Arial"/>
            </a:endParaRPr>
          </a:p>
        </p:txBody>
      </p:sp>
      <p:sp>
        <p:nvSpPr>
          <p:cNvPr id="419" name="PlaceHolder 2"/>
          <p:cNvSpPr>
            <a:spLocks noGrp="1"/>
          </p:cNvSpPr>
          <p:nvPr>
            <p:ph type="body"/>
          </p:nvPr>
        </p:nvSpPr>
        <p:spPr>
          <a:xfrm>
            <a:off x="609480" y="3679200"/>
            <a:ext cx="5354280" cy="2757600"/>
          </a:xfrm>
          <a:prstGeom prst="rect">
            <a:avLst/>
          </a:prstGeom>
        </p:spPr>
        <p:txBody>
          <a:bodyPr lIns="0" rIns="0" tIns="0" bIns="0">
            <a:normAutofit/>
          </a:bodyPr>
          <a:p>
            <a:endParaRPr b="0" lang="en-US" sz="2910" spc="-1" strike="noStrike">
              <a:latin typeface="Arial"/>
            </a:endParaRPr>
          </a:p>
        </p:txBody>
      </p:sp>
      <p:sp>
        <p:nvSpPr>
          <p:cNvPr id="420" name="PlaceHolder 3"/>
          <p:cNvSpPr>
            <a:spLocks noGrp="1"/>
          </p:cNvSpPr>
          <p:nvPr>
            <p:ph type="body"/>
          </p:nvPr>
        </p:nvSpPr>
        <p:spPr>
          <a:xfrm>
            <a:off x="6231960" y="3679200"/>
            <a:ext cx="5354280" cy="1315080"/>
          </a:xfrm>
          <a:prstGeom prst="rect">
            <a:avLst/>
          </a:prstGeom>
        </p:spPr>
        <p:txBody>
          <a:bodyPr lIns="0" rIns="0" tIns="0" bIns="0">
            <a:normAutofit/>
          </a:bodyPr>
          <a:p>
            <a:endParaRPr b="0" lang="en-US" sz="2910" spc="-1" strike="noStrike">
              <a:latin typeface="Arial"/>
            </a:endParaRPr>
          </a:p>
        </p:txBody>
      </p:sp>
      <p:sp>
        <p:nvSpPr>
          <p:cNvPr id="421" name="PlaceHolder 4"/>
          <p:cNvSpPr>
            <a:spLocks noGrp="1"/>
          </p:cNvSpPr>
          <p:nvPr>
            <p:ph type="body"/>
          </p:nvPr>
        </p:nvSpPr>
        <p:spPr>
          <a:xfrm>
            <a:off x="6231960" y="5119560"/>
            <a:ext cx="5354280" cy="1315080"/>
          </a:xfrm>
          <a:prstGeom prst="rect">
            <a:avLst/>
          </a:prstGeom>
        </p:spPr>
        <p:txBody>
          <a:bodyPr lIns="0" rIns="0" tIns="0" bIns="0">
            <a:normAutofit/>
          </a:bodyPr>
          <a:p>
            <a:endParaRPr b="0" lang="en-US" sz="2910" spc="-1" strike="noStrike">
              <a:latin typeface="Arial"/>
            </a:endParaRPr>
          </a:p>
        </p:txBody>
      </p:sp>
    </p:spTree>
  </p:cSld>
</p:sldLayout>
</file>

<file path=ppt/slideLayouts/slideLayout10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22" name="PlaceHolder 1"/>
          <p:cNvSpPr>
            <a:spLocks noGrp="1"/>
          </p:cNvSpPr>
          <p:nvPr>
            <p:ph type="title"/>
          </p:nvPr>
        </p:nvSpPr>
        <p:spPr>
          <a:xfrm>
            <a:off x="0" y="2123640"/>
            <a:ext cx="10972440" cy="1144800"/>
          </a:xfrm>
          <a:prstGeom prst="rect">
            <a:avLst/>
          </a:prstGeom>
        </p:spPr>
        <p:txBody>
          <a:bodyPr lIns="0" rIns="0" tIns="0" bIns="0" anchor="ctr">
            <a:noAutofit/>
          </a:bodyPr>
          <a:p>
            <a:pPr algn="ctr"/>
            <a:endParaRPr b="0" lang="en-US" sz="3409" spc="-1" strike="noStrike">
              <a:solidFill>
                <a:srgbClr val="006699"/>
              </a:solidFill>
              <a:latin typeface="Arial"/>
            </a:endParaRPr>
          </a:p>
        </p:txBody>
      </p:sp>
      <p:sp>
        <p:nvSpPr>
          <p:cNvPr id="423" name="PlaceHolder 2"/>
          <p:cNvSpPr>
            <a:spLocks noGrp="1"/>
          </p:cNvSpPr>
          <p:nvPr>
            <p:ph type="body"/>
          </p:nvPr>
        </p:nvSpPr>
        <p:spPr>
          <a:xfrm>
            <a:off x="609480" y="3679200"/>
            <a:ext cx="5354280" cy="1315080"/>
          </a:xfrm>
          <a:prstGeom prst="rect">
            <a:avLst/>
          </a:prstGeom>
        </p:spPr>
        <p:txBody>
          <a:bodyPr lIns="0" rIns="0" tIns="0" bIns="0">
            <a:normAutofit/>
          </a:bodyPr>
          <a:p>
            <a:endParaRPr b="0" lang="en-US" sz="2910" spc="-1" strike="noStrike">
              <a:latin typeface="Arial"/>
            </a:endParaRPr>
          </a:p>
        </p:txBody>
      </p:sp>
      <p:sp>
        <p:nvSpPr>
          <p:cNvPr id="424" name="PlaceHolder 3"/>
          <p:cNvSpPr>
            <a:spLocks noGrp="1"/>
          </p:cNvSpPr>
          <p:nvPr>
            <p:ph type="body"/>
          </p:nvPr>
        </p:nvSpPr>
        <p:spPr>
          <a:xfrm>
            <a:off x="6231960" y="3679200"/>
            <a:ext cx="5354280" cy="1315080"/>
          </a:xfrm>
          <a:prstGeom prst="rect">
            <a:avLst/>
          </a:prstGeom>
        </p:spPr>
        <p:txBody>
          <a:bodyPr lIns="0" rIns="0" tIns="0" bIns="0">
            <a:normAutofit/>
          </a:bodyPr>
          <a:p>
            <a:endParaRPr b="0" lang="en-US" sz="2910" spc="-1" strike="noStrike">
              <a:latin typeface="Arial"/>
            </a:endParaRPr>
          </a:p>
        </p:txBody>
      </p:sp>
      <p:sp>
        <p:nvSpPr>
          <p:cNvPr id="425" name="PlaceHolder 4"/>
          <p:cNvSpPr>
            <a:spLocks noGrp="1"/>
          </p:cNvSpPr>
          <p:nvPr>
            <p:ph type="body"/>
          </p:nvPr>
        </p:nvSpPr>
        <p:spPr>
          <a:xfrm>
            <a:off x="609480" y="5119560"/>
            <a:ext cx="10972440" cy="1315080"/>
          </a:xfrm>
          <a:prstGeom prst="rect">
            <a:avLst/>
          </a:prstGeom>
        </p:spPr>
        <p:txBody>
          <a:bodyPr lIns="0" rIns="0" tIns="0" bIns="0">
            <a:normAutofit/>
          </a:bodyPr>
          <a:p>
            <a:endParaRPr b="0" lang="en-US" sz="2910" spc="-1" strike="noStrike">
              <a:latin typeface="Arial"/>
            </a:endParaRPr>
          </a:p>
        </p:txBody>
      </p:sp>
    </p:spTree>
  </p:cSld>
</p:sldLayout>
</file>

<file path=ppt/slideLayouts/slideLayout10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26" name="PlaceHolder 1"/>
          <p:cNvSpPr>
            <a:spLocks noGrp="1"/>
          </p:cNvSpPr>
          <p:nvPr>
            <p:ph type="title"/>
          </p:nvPr>
        </p:nvSpPr>
        <p:spPr>
          <a:xfrm>
            <a:off x="0" y="2123640"/>
            <a:ext cx="10972440" cy="1144800"/>
          </a:xfrm>
          <a:prstGeom prst="rect">
            <a:avLst/>
          </a:prstGeom>
        </p:spPr>
        <p:txBody>
          <a:bodyPr lIns="0" rIns="0" tIns="0" bIns="0" anchor="ctr">
            <a:noAutofit/>
          </a:bodyPr>
          <a:p>
            <a:pPr algn="ctr"/>
            <a:endParaRPr b="0" lang="en-US" sz="3409" spc="-1" strike="noStrike">
              <a:solidFill>
                <a:srgbClr val="006699"/>
              </a:solidFill>
              <a:latin typeface="Arial"/>
            </a:endParaRPr>
          </a:p>
        </p:txBody>
      </p:sp>
      <p:sp>
        <p:nvSpPr>
          <p:cNvPr id="427" name="PlaceHolder 2"/>
          <p:cNvSpPr>
            <a:spLocks noGrp="1"/>
          </p:cNvSpPr>
          <p:nvPr>
            <p:ph type="body"/>
          </p:nvPr>
        </p:nvSpPr>
        <p:spPr>
          <a:xfrm>
            <a:off x="609480" y="3679200"/>
            <a:ext cx="10972440" cy="1315080"/>
          </a:xfrm>
          <a:prstGeom prst="rect">
            <a:avLst/>
          </a:prstGeom>
        </p:spPr>
        <p:txBody>
          <a:bodyPr lIns="0" rIns="0" tIns="0" bIns="0">
            <a:normAutofit/>
          </a:bodyPr>
          <a:p>
            <a:endParaRPr b="0" lang="en-US" sz="2910" spc="-1" strike="noStrike">
              <a:latin typeface="Arial"/>
            </a:endParaRPr>
          </a:p>
        </p:txBody>
      </p:sp>
      <p:sp>
        <p:nvSpPr>
          <p:cNvPr id="428" name="PlaceHolder 3"/>
          <p:cNvSpPr>
            <a:spLocks noGrp="1"/>
          </p:cNvSpPr>
          <p:nvPr>
            <p:ph type="body"/>
          </p:nvPr>
        </p:nvSpPr>
        <p:spPr>
          <a:xfrm>
            <a:off x="609480" y="5119560"/>
            <a:ext cx="10972440" cy="1315080"/>
          </a:xfrm>
          <a:prstGeom prst="rect">
            <a:avLst/>
          </a:prstGeom>
        </p:spPr>
        <p:txBody>
          <a:bodyPr lIns="0" rIns="0" tIns="0" bIns="0">
            <a:normAutofit/>
          </a:bodyPr>
          <a:p>
            <a:endParaRPr b="0" lang="en-US" sz="2910" spc="-1" strike="noStrike">
              <a:latin typeface="Arial"/>
            </a:endParaRPr>
          </a:p>
        </p:txBody>
      </p:sp>
    </p:spTree>
  </p:cSld>
</p:sldLayout>
</file>

<file path=ppt/slideLayouts/slideLayout10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29" name="PlaceHolder 1"/>
          <p:cNvSpPr>
            <a:spLocks noGrp="1"/>
          </p:cNvSpPr>
          <p:nvPr>
            <p:ph type="title"/>
          </p:nvPr>
        </p:nvSpPr>
        <p:spPr>
          <a:xfrm>
            <a:off x="0" y="2123640"/>
            <a:ext cx="10972440" cy="1144800"/>
          </a:xfrm>
          <a:prstGeom prst="rect">
            <a:avLst/>
          </a:prstGeom>
        </p:spPr>
        <p:txBody>
          <a:bodyPr lIns="0" rIns="0" tIns="0" bIns="0" anchor="ctr">
            <a:noAutofit/>
          </a:bodyPr>
          <a:p>
            <a:pPr algn="ctr"/>
            <a:endParaRPr b="0" lang="en-US" sz="3409" spc="-1" strike="noStrike">
              <a:solidFill>
                <a:srgbClr val="006699"/>
              </a:solidFill>
              <a:latin typeface="Arial"/>
            </a:endParaRPr>
          </a:p>
        </p:txBody>
      </p:sp>
      <p:sp>
        <p:nvSpPr>
          <p:cNvPr id="430" name="PlaceHolder 2"/>
          <p:cNvSpPr>
            <a:spLocks noGrp="1"/>
          </p:cNvSpPr>
          <p:nvPr>
            <p:ph type="body"/>
          </p:nvPr>
        </p:nvSpPr>
        <p:spPr>
          <a:xfrm>
            <a:off x="609480" y="3679200"/>
            <a:ext cx="5354280" cy="1315080"/>
          </a:xfrm>
          <a:prstGeom prst="rect">
            <a:avLst/>
          </a:prstGeom>
        </p:spPr>
        <p:txBody>
          <a:bodyPr lIns="0" rIns="0" tIns="0" bIns="0">
            <a:normAutofit/>
          </a:bodyPr>
          <a:p>
            <a:endParaRPr b="0" lang="en-US" sz="2910" spc="-1" strike="noStrike">
              <a:latin typeface="Arial"/>
            </a:endParaRPr>
          </a:p>
        </p:txBody>
      </p:sp>
      <p:sp>
        <p:nvSpPr>
          <p:cNvPr id="431" name="PlaceHolder 3"/>
          <p:cNvSpPr>
            <a:spLocks noGrp="1"/>
          </p:cNvSpPr>
          <p:nvPr>
            <p:ph type="body"/>
          </p:nvPr>
        </p:nvSpPr>
        <p:spPr>
          <a:xfrm>
            <a:off x="6231960" y="3679200"/>
            <a:ext cx="5354280" cy="1315080"/>
          </a:xfrm>
          <a:prstGeom prst="rect">
            <a:avLst/>
          </a:prstGeom>
        </p:spPr>
        <p:txBody>
          <a:bodyPr lIns="0" rIns="0" tIns="0" bIns="0">
            <a:normAutofit/>
          </a:bodyPr>
          <a:p>
            <a:endParaRPr b="0" lang="en-US" sz="2910" spc="-1" strike="noStrike">
              <a:latin typeface="Arial"/>
            </a:endParaRPr>
          </a:p>
        </p:txBody>
      </p:sp>
      <p:sp>
        <p:nvSpPr>
          <p:cNvPr id="432" name="PlaceHolder 4"/>
          <p:cNvSpPr>
            <a:spLocks noGrp="1"/>
          </p:cNvSpPr>
          <p:nvPr>
            <p:ph type="body"/>
          </p:nvPr>
        </p:nvSpPr>
        <p:spPr>
          <a:xfrm>
            <a:off x="609480" y="5119560"/>
            <a:ext cx="5354280" cy="1315080"/>
          </a:xfrm>
          <a:prstGeom prst="rect">
            <a:avLst/>
          </a:prstGeom>
        </p:spPr>
        <p:txBody>
          <a:bodyPr lIns="0" rIns="0" tIns="0" bIns="0">
            <a:normAutofit/>
          </a:bodyPr>
          <a:p>
            <a:endParaRPr b="0" lang="en-US" sz="2910" spc="-1" strike="noStrike">
              <a:latin typeface="Arial"/>
            </a:endParaRPr>
          </a:p>
        </p:txBody>
      </p:sp>
      <p:sp>
        <p:nvSpPr>
          <p:cNvPr id="433" name="PlaceHolder 5"/>
          <p:cNvSpPr>
            <a:spLocks noGrp="1"/>
          </p:cNvSpPr>
          <p:nvPr>
            <p:ph type="body"/>
          </p:nvPr>
        </p:nvSpPr>
        <p:spPr>
          <a:xfrm>
            <a:off x="6231960" y="5119560"/>
            <a:ext cx="5354280" cy="1315080"/>
          </a:xfrm>
          <a:prstGeom prst="rect">
            <a:avLst/>
          </a:prstGeom>
        </p:spPr>
        <p:txBody>
          <a:bodyPr lIns="0" rIns="0" tIns="0" bIns="0">
            <a:normAutofit/>
          </a:bodyPr>
          <a:p>
            <a:endParaRPr b="0" lang="en-US" sz="2910" spc="-1" strike="noStrike">
              <a:latin typeface="Arial"/>
            </a:endParaRPr>
          </a:p>
        </p:txBody>
      </p:sp>
    </p:spTree>
  </p:cSld>
</p:sldLayout>
</file>

<file path=ppt/slideLayouts/slideLayout10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34" name="PlaceHolder 1"/>
          <p:cNvSpPr>
            <a:spLocks noGrp="1"/>
          </p:cNvSpPr>
          <p:nvPr>
            <p:ph type="title"/>
          </p:nvPr>
        </p:nvSpPr>
        <p:spPr>
          <a:xfrm>
            <a:off x="0" y="2123640"/>
            <a:ext cx="10972440" cy="1144800"/>
          </a:xfrm>
          <a:prstGeom prst="rect">
            <a:avLst/>
          </a:prstGeom>
        </p:spPr>
        <p:txBody>
          <a:bodyPr lIns="0" rIns="0" tIns="0" bIns="0" anchor="ctr">
            <a:noAutofit/>
          </a:bodyPr>
          <a:p>
            <a:pPr algn="ctr"/>
            <a:endParaRPr b="0" lang="en-US" sz="3409" spc="-1" strike="noStrike">
              <a:solidFill>
                <a:srgbClr val="006699"/>
              </a:solidFill>
              <a:latin typeface="Arial"/>
            </a:endParaRPr>
          </a:p>
        </p:txBody>
      </p:sp>
      <p:sp>
        <p:nvSpPr>
          <p:cNvPr id="435" name="PlaceHolder 2"/>
          <p:cNvSpPr>
            <a:spLocks noGrp="1"/>
          </p:cNvSpPr>
          <p:nvPr>
            <p:ph type="body"/>
          </p:nvPr>
        </p:nvSpPr>
        <p:spPr>
          <a:xfrm>
            <a:off x="609480" y="3679200"/>
            <a:ext cx="3533040" cy="1315080"/>
          </a:xfrm>
          <a:prstGeom prst="rect">
            <a:avLst/>
          </a:prstGeom>
        </p:spPr>
        <p:txBody>
          <a:bodyPr lIns="0" rIns="0" tIns="0" bIns="0">
            <a:normAutofit/>
          </a:bodyPr>
          <a:p>
            <a:endParaRPr b="0" lang="en-US" sz="2910" spc="-1" strike="noStrike">
              <a:latin typeface="Arial"/>
            </a:endParaRPr>
          </a:p>
        </p:txBody>
      </p:sp>
      <p:sp>
        <p:nvSpPr>
          <p:cNvPr id="436" name="PlaceHolder 3"/>
          <p:cNvSpPr>
            <a:spLocks noGrp="1"/>
          </p:cNvSpPr>
          <p:nvPr>
            <p:ph type="body"/>
          </p:nvPr>
        </p:nvSpPr>
        <p:spPr>
          <a:xfrm>
            <a:off x="4319640" y="3679200"/>
            <a:ext cx="3533040" cy="1315080"/>
          </a:xfrm>
          <a:prstGeom prst="rect">
            <a:avLst/>
          </a:prstGeom>
        </p:spPr>
        <p:txBody>
          <a:bodyPr lIns="0" rIns="0" tIns="0" bIns="0">
            <a:normAutofit/>
          </a:bodyPr>
          <a:p>
            <a:endParaRPr b="0" lang="en-US" sz="2910" spc="-1" strike="noStrike">
              <a:latin typeface="Arial"/>
            </a:endParaRPr>
          </a:p>
        </p:txBody>
      </p:sp>
      <p:sp>
        <p:nvSpPr>
          <p:cNvPr id="437" name="PlaceHolder 4"/>
          <p:cNvSpPr>
            <a:spLocks noGrp="1"/>
          </p:cNvSpPr>
          <p:nvPr>
            <p:ph type="body"/>
          </p:nvPr>
        </p:nvSpPr>
        <p:spPr>
          <a:xfrm>
            <a:off x="8029800" y="3679200"/>
            <a:ext cx="3533040" cy="1315080"/>
          </a:xfrm>
          <a:prstGeom prst="rect">
            <a:avLst/>
          </a:prstGeom>
        </p:spPr>
        <p:txBody>
          <a:bodyPr lIns="0" rIns="0" tIns="0" bIns="0">
            <a:normAutofit/>
          </a:bodyPr>
          <a:p>
            <a:endParaRPr b="0" lang="en-US" sz="2910" spc="-1" strike="noStrike">
              <a:latin typeface="Arial"/>
            </a:endParaRPr>
          </a:p>
        </p:txBody>
      </p:sp>
      <p:sp>
        <p:nvSpPr>
          <p:cNvPr id="438" name="PlaceHolder 5"/>
          <p:cNvSpPr>
            <a:spLocks noGrp="1"/>
          </p:cNvSpPr>
          <p:nvPr>
            <p:ph type="body"/>
          </p:nvPr>
        </p:nvSpPr>
        <p:spPr>
          <a:xfrm>
            <a:off x="609480" y="5119560"/>
            <a:ext cx="3533040" cy="1315080"/>
          </a:xfrm>
          <a:prstGeom prst="rect">
            <a:avLst/>
          </a:prstGeom>
        </p:spPr>
        <p:txBody>
          <a:bodyPr lIns="0" rIns="0" tIns="0" bIns="0">
            <a:normAutofit/>
          </a:bodyPr>
          <a:p>
            <a:endParaRPr b="0" lang="en-US" sz="2910" spc="-1" strike="noStrike">
              <a:latin typeface="Arial"/>
            </a:endParaRPr>
          </a:p>
        </p:txBody>
      </p:sp>
      <p:sp>
        <p:nvSpPr>
          <p:cNvPr id="439" name="PlaceHolder 6"/>
          <p:cNvSpPr>
            <a:spLocks noGrp="1"/>
          </p:cNvSpPr>
          <p:nvPr>
            <p:ph type="body"/>
          </p:nvPr>
        </p:nvSpPr>
        <p:spPr>
          <a:xfrm>
            <a:off x="4319640" y="5119560"/>
            <a:ext cx="3533040" cy="1315080"/>
          </a:xfrm>
          <a:prstGeom prst="rect">
            <a:avLst/>
          </a:prstGeom>
        </p:spPr>
        <p:txBody>
          <a:bodyPr lIns="0" rIns="0" tIns="0" bIns="0">
            <a:normAutofit/>
          </a:bodyPr>
          <a:p>
            <a:endParaRPr b="0" lang="en-US" sz="2910" spc="-1" strike="noStrike">
              <a:latin typeface="Arial"/>
            </a:endParaRPr>
          </a:p>
        </p:txBody>
      </p:sp>
      <p:sp>
        <p:nvSpPr>
          <p:cNvPr id="440" name="PlaceHolder 7"/>
          <p:cNvSpPr>
            <a:spLocks noGrp="1"/>
          </p:cNvSpPr>
          <p:nvPr>
            <p:ph type="body"/>
          </p:nvPr>
        </p:nvSpPr>
        <p:spPr>
          <a:xfrm>
            <a:off x="8029800" y="5119560"/>
            <a:ext cx="3533040" cy="1315080"/>
          </a:xfrm>
          <a:prstGeom prst="rect">
            <a:avLst/>
          </a:prstGeom>
        </p:spPr>
        <p:txBody>
          <a:bodyPr lIns="0" rIns="0" tIns="0" bIns="0">
            <a:normAutofit/>
          </a:bodyPr>
          <a:p>
            <a:endParaRPr b="0" lang="en-US" sz="291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0" y="2123640"/>
            <a:ext cx="10972440" cy="1144800"/>
          </a:xfrm>
          <a:prstGeom prst="rect">
            <a:avLst/>
          </a:prstGeom>
        </p:spPr>
        <p:txBody>
          <a:bodyPr lIns="0" rIns="0" tIns="0" bIns="0" anchor="ctr">
            <a:noAutofit/>
          </a:bodyPr>
          <a:p>
            <a:pPr algn="ctr"/>
            <a:endParaRPr b="0" lang="en-US" sz="3409" spc="-1" strike="noStrike">
              <a:solidFill>
                <a:srgbClr val="006699"/>
              </a:solidFill>
              <a:latin typeface="Arial"/>
            </a:endParaRPr>
          </a:p>
        </p:txBody>
      </p:sp>
      <p:sp>
        <p:nvSpPr>
          <p:cNvPr id="38" name="PlaceHolder 2"/>
          <p:cNvSpPr>
            <a:spLocks noGrp="1"/>
          </p:cNvSpPr>
          <p:nvPr>
            <p:ph type="body"/>
          </p:nvPr>
        </p:nvSpPr>
        <p:spPr>
          <a:xfrm>
            <a:off x="609480" y="3679200"/>
            <a:ext cx="5354280" cy="1315080"/>
          </a:xfrm>
          <a:prstGeom prst="rect">
            <a:avLst/>
          </a:prstGeom>
        </p:spPr>
        <p:txBody>
          <a:bodyPr lIns="0" rIns="0" tIns="0" bIns="0">
            <a:normAutofit/>
          </a:bodyPr>
          <a:p>
            <a:endParaRPr b="0" lang="en-US" sz="2910" spc="-1" strike="noStrike">
              <a:latin typeface="Arial"/>
            </a:endParaRPr>
          </a:p>
        </p:txBody>
      </p:sp>
      <p:sp>
        <p:nvSpPr>
          <p:cNvPr id="39" name="PlaceHolder 3"/>
          <p:cNvSpPr>
            <a:spLocks noGrp="1"/>
          </p:cNvSpPr>
          <p:nvPr>
            <p:ph type="body"/>
          </p:nvPr>
        </p:nvSpPr>
        <p:spPr>
          <a:xfrm>
            <a:off x="6231960" y="3679200"/>
            <a:ext cx="5354280" cy="1315080"/>
          </a:xfrm>
          <a:prstGeom prst="rect">
            <a:avLst/>
          </a:prstGeom>
        </p:spPr>
        <p:txBody>
          <a:bodyPr lIns="0" rIns="0" tIns="0" bIns="0">
            <a:normAutofit/>
          </a:bodyPr>
          <a:p>
            <a:endParaRPr b="0" lang="en-US" sz="2910" spc="-1" strike="noStrike">
              <a:latin typeface="Arial"/>
            </a:endParaRPr>
          </a:p>
        </p:txBody>
      </p:sp>
      <p:sp>
        <p:nvSpPr>
          <p:cNvPr id="40" name="PlaceHolder 4"/>
          <p:cNvSpPr>
            <a:spLocks noGrp="1"/>
          </p:cNvSpPr>
          <p:nvPr>
            <p:ph type="body"/>
          </p:nvPr>
        </p:nvSpPr>
        <p:spPr>
          <a:xfrm>
            <a:off x="609480" y="5119560"/>
            <a:ext cx="5354280" cy="1315080"/>
          </a:xfrm>
          <a:prstGeom prst="rect">
            <a:avLst/>
          </a:prstGeom>
        </p:spPr>
        <p:txBody>
          <a:bodyPr lIns="0" rIns="0" tIns="0" bIns="0">
            <a:normAutofit/>
          </a:bodyPr>
          <a:p>
            <a:endParaRPr b="0" lang="en-US" sz="2910" spc="-1" strike="noStrike">
              <a:latin typeface="Arial"/>
            </a:endParaRPr>
          </a:p>
        </p:txBody>
      </p:sp>
      <p:sp>
        <p:nvSpPr>
          <p:cNvPr id="41" name="PlaceHolder 5"/>
          <p:cNvSpPr>
            <a:spLocks noGrp="1"/>
          </p:cNvSpPr>
          <p:nvPr>
            <p:ph type="body"/>
          </p:nvPr>
        </p:nvSpPr>
        <p:spPr>
          <a:xfrm>
            <a:off x="6231960" y="5119560"/>
            <a:ext cx="5354280" cy="1315080"/>
          </a:xfrm>
          <a:prstGeom prst="rect">
            <a:avLst/>
          </a:prstGeom>
        </p:spPr>
        <p:txBody>
          <a:bodyPr lIns="0" rIns="0" tIns="0" bIns="0">
            <a:normAutofit/>
          </a:bodyPr>
          <a:p>
            <a:endParaRPr b="0" lang="en-US" sz="291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0" y="2123640"/>
            <a:ext cx="10972440" cy="1144800"/>
          </a:xfrm>
          <a:prstGeom prst="rect">
            <a:avLst/>
          </a:prstGeom>
        </p:spPr>
        <p:txBody>
          <a:bodyPr lIns="0" rIns="0" tIns="0" bIns="0" anchor="ctr">
            <a:noAutofit/>
          </a:bodyPr>
          <a:p>
            <a:pPr algn="ctr"/>
            <a:endParaRPr b="0" lang="en-US" sz="3409" spc="-1" strike="noStrike">
              <a:solidFill>
                <a:srgbClr val="006699"/>
              </a:solidFill>
              <a:latin typeface="Arial"/>
            </a:endParaRPr>
          </a:p>
        </p:txBody>
      </p:sp>
      <p:sp>
        <p:nvSpPr>
          <p:cNvPr id="43" name="PlaceHolder 2"/>
          <p:cNvSpPr>
            <a:spLocks noGrp="1"/>
          </p:cNvSpPr>
          <p:nvPr>
            <p:ph type="body"/>
          </p:nvPr>
        </p:nvSpPr>
        <p:spPr>
          <a:xfrm>
            <a:off x="609480" y="3679200"/>
            <a:ext cx="3533040" cy="1315080"/>
          </a:xfrm>
          <a:prstGeom prst="rect">
            <a:avLst/>
          </a:prstGeom>
        </p:spPr>
        <p:txBody>
          <a:bodyPr lIns="0" rIns="0" tIns="0" bIns="0">
            <a:normAutofit/>
          </a:bodyPr>
          <a:p>
            <a:endParaRPr b="0" lang="en-US" sz="2910" spc="-1" strike="noStrike">
              <a:latin typeface="Arial"/>
            </a:endParaRPr>
          </a:p>
        </p:txBody>
      </p:sp>
      <p:sp>
        <p:nvSpPr>
          <p:cNvPr id="44" name="PlaceHolder 3"/>
          <p:cNvSpPr>
            <a:spLocks noGrp="1"/>
          </p:cNvSpPr>
          <p:nvPr>
            <p:ph type="body"/>
          </p:nvPr>
        </p:nvSpPr>
        <p:spPr>
          <a:xfrm>
            <a:off x="4319640" y="3679200"/>
            <a:ext cx="3533040" cy="1315080"/>
          </a:xfrm>
          <a:prstGeom prst="rect">
            <a:avLst/>
          </a:prstGeom>
        </p:spPr>
        <p:txBody>
          <a:bodyPr lIns="0" rIns="0" tIns="0" bIns="0">
            <a:normAutofit/>
          </a:bodyPr>
          <a:p>
            <a:endParaRPr b="0" lang="en-US" sz="2910" spc="-1" strike="noStrike">
              <a:latin typeface="Arial"/>
            </a:endParaRPr>
          </a:p>
        </p:txBody>
      </p:sp>
      <p:sp>
        <p:nvSpPr>
          <p:cNvPr id="45" name="PlaceHolder 4"/>
          <p:cNvSpPr>
            <a:spLocks noGrp="1"/>
          </p:cNvSpPr>
          <p:nvPr>
            <p:ph type="body"/>
          </p:nvPr>
        </p:nvSpPr>
        <p:spPr>
          <a:xfrm>
            <a:off x="8029800" y="3679200"/>
            <a:ext cx="3533040" cy="1315080"/>
          </a:xfrm>
          <a:prstGeom prst="rect">
            <a:avLst/>
          </a:prstGeom>
        </p:spPr>
        <p:txBody>
          <a:bodyPr lIns="0" rIns="0" tIns="0" bIns="0">
            <a:normAutofit/>
          </a:bodyPr>
          <a:p>
            <a:endParaRPr b="0" lang="en-US" sz="2910" spc="-1" strike="noStrike">
              <a:latin typeface="Arial"/>
            </a:endParaRPr>
          </a:p>
        </p:txBody>
      </p:sp>
      <p:sp>
        <p:nvSpPr>
          <p:cNvPr id="46" name="PlaceHolder 5"/>
          <p:cNvSpPr>
            <a:spLocks noGrp="1"/>
          </p:cNvSpPr>
          <p:nvPr>
            <p:ph type="body"/>
          </p:nvPr>
        </p:nvSpPr>
        <p:spPr>
          <a:xfrm>
            <a:off x="609480" y="5119560"/>
            <a:ext cx="3533040" cy="1315080"/>
          </a:xfrm>
          <a:prstGeom prst="rect">
            <a:avLst/>
          </a:prstGeom>
        </p:spPr>
        <p:txBody>
          <a:bodyPr lIns="0" rIns="0" tIns="0" bIns="0">
            <a:normAutofit/>
          </a:bodyPr>
          <a:p>
            <a:endParaRPr b="0" lang="en-US" sz="2910" spc="-1" strike="noStrike">
              <a:latin typeface="Arial"/>
            </a:endParaRPr>
          </a:p>
        </p:txBody>
      </p:sp>
      <p:sp>
        <p:nvSpPr>
          <p:cNvPr id="47" name="PlaceHolder 6"/>
          <p:cNvSpPr>
            <a:spLocks noGrp="1"/>
          </p:cNvSpPr>
          <p:nvPr>
            <p:ph type="body"/>
          </p:nvPr>
        </p:nvSpPr>
        <p:spPr>
          <a:xfrm>
            <a:off x="4319640" y="5119560"/>
            <a:ext cx="3533040" cy="1315080"/>
          </a:xfrm>
          <a:prstGeom prst="rect">
            <a:avLst/>
          </a:prstGeom>
        </p:spPr>
        <p:txBody>
          <a:bodyPr lIns="0" rIns="0" tIns="0" bIns="0">
            <a:normAutofit/>
          </a:bodyPr>
          <a:p>
            <a:endParaRPr b="0" lang="en-US" sz="2910" spc="-1" strike="noStrike">
              <a:latin typeface="Arial"/>
            </a:endParaRPr>
          </a:p>
        </p:txBody>
      </p:sp>
      <p:sp>
        <p:nvSpPr>
          <p:cNvPr id="48" name="PlaceHolder 7"/>
          <p:cNvSpPr>
            <a:spLocks noGrp="1"/>
          </p:cNvSpPr>
          <p:nvPr>
            <p:ph type="body"/>
          </p:nvPr>
        </p:nvSpPr>
        <p:spPr>
          <a:xfrm>
            <a:off x="8029800" y="5119560"/>
            <a:ext cx="3533040" cy="1315080"/>
          </a:xfrm>
          <a:prstGeom prst="rect">
            <a:avLst/>
          </a:prstGeom>
        </p:spPr>
        <p:txBody>
          <a:bodyPr lIns="0" rIns="0" tIns="0" bIns="0">
            <a:normAutofit/>
          </a:bodyPr>
          <a:p>
            <a:endParaRPr b="0" lang="en-US" sz="291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5" name="PlaceHolder 1"/>
          <p:cNvSpPr>
            <a:spLocks noGrp="1"/>
          </p:cNvSpPr>
          <p:nvPr>
            <p:ph type="title"/>
          </p:nvPr>
        </p:nvSpPr>
        <p:spPr>
          <a:xfrm>
            <a:off x="0" y="2123640"/>
            <a:ext cx="10972440" cy="1144800"/>
          </a:xfrm>
          <a:prstGeom prst="rect">
            <a:avLst/>
          </a:prstGeom>
        </p:spPr>
        <p:txBody>
          <a:bodyPr lIns="0" rIns="0" tIns="0" bIns="0" anchor="ctr">
            <a:noAutofit/>
          </a:bodyPr>
          <a:p>
            <a:pPr algn="ctr"/>
            <a:endParaRPr b="0" lang="en-US" sz="3409" spc="-1" strike="noStrike">
              <a:solidFill>
                <a:srgbClr val="006699"/>
              </a:solidFill>
              <a:latin typeface="Arial"/>
            </a:endParaRPr>
          </a:p>
        </p:txBody>
      </p:sp>
      <p:sp>
        <p:nvSpPr>
          <p:cNvPr id="66" name="PlaceHolder 2"/>
          <p:cNvSpPr>
            <a:spLocks noGrp="1"/>
          </p:cNvSpPr>
          <p:nvPr>
            <p:ph type="subTitle"/>
          </p:nvPr>
        </p:nvSpPr>
        <p:spPr>
          <a:xfrm>
            <a:off x="609480" y="3679200"/>
            <a:ext cx="10972440" cy="2757600"/>
          </a:xfrm>
          <a:prstGeom prst="rect">
            <a:avLst/>
          </a:prstGeom>
        </p:spPr>
        <p:txBody>
          <a:bodyPr lIns="0" rIns="0" tIns="0" bIns="0" anchor="ctr">
            <a:noAutofit/>
          </a:bodyPr>
          <a:p>
            <a:pPr algn="ctr"/>
            <a:endParaRPr b="0" lang="en-US" sz="3200" spc="-1" strike="noStrike">
              <a:highlight>
                <a:srgbClr val="ffffff"/>
              </a:highlight>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0" y="2123640"/>
            <a:ext cx="10972440" cy="1144800"/>
          </a:xfrm>
          <a:prstGeom prst="rect">
            <a:avLst/>
          </a:prstGeom>
        </p:spPr>
        <p:txBody>
          <a:bodyPr lIns="0" rIns="0" tIns="0" bIns="0" anchor="ctr">
            <a:noAutofit/>
          </a:bodyPr>
          <a:p>
            <a:pPr algn="ctr"/>
            <a:endParaRPr b="0" lang="en-US" sz="3409" spc="-1" strike="noStrike">
              <a:solidFill>
                <a:srgbClr val="006699"/>
              </a:solidFill>
              <a:latin typeface="Arial"/>
            </a:endParaRPr>
          </a:p>
        </p:txBody>
      </p:sp>
      <p:sp>
        <p:nvSpPr>
          <p:cNvPr id="68" name="PlaceHolder 2"/>
          <p:cNvSpPr>
            <a:spLocks noGrp="1"/>
          </p:cNvSpPr>
          <p:nvPr>
            <p:ph type="body"/>
          </p:nvPr>
        </p:nvSpPr>
        <p:spPr>
          <a:xfrm>
            <a:off x="609480" y="3679200"/>
            <a:ext cx="10972440" cy="2757600"/>
          </a:xfrm>
          <a:prstGeom prst="rect">
            <a:avLst/>
          </a:prstGeom>
        </p:spPr>
        <p:txBody>
          <a:bodyPr lIns="0" rIns="0" tIns="0" bIns="0">
            <a:normAutofit/>
          </a:bodyPr>
          <a:p>
            <a:endParaRPr b="0" lang="en-US" sz="291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0" y="2123640"/>
            <a:ext cx="10972440" cy="1144800"/>
          </a:xfrm>
          <a:prstGeom prst="rect">
            <a:avLst/>
          </a:prstGeom>
        </p:spPr>
        <p:txBody>
          <a:bodyPr lIns="0" rIns="0" tIns="0" bIns="0" anchor="ctr">
            <a:noAutofit/>
          </a:bodyPr>
          <a:p>
            <a:pPr algn="ctr"/>
            <a:endParaRPr b="0" lang="en-US" sz="3409" spc="-1" strike="noStrike">
              <a:solidFill>
                <a:srgbClr val="006699"/>
              </a:solidFill>
              <a:latin typeface="Arial"/>
            </a:endParaRPr>
          </a:p>
        </p:txBody>
      </p:sp>
      <p:sp>
        <p:nvSpPr>
          <p:cNvPr id="70" name="PlaceHolder 2"/>
          <p:cNvSpPr>
            <a:spLocks noGrp="1"/>
          </p:cNvSpPr>
          <p:nvPr>
            <p:ph type="body"/>
          </p:nvPr>
        </p:nvSpPr>
        <p:spPr>
          <a:xfrm>
            <a:off x="609480" y="3679200"/>
            <a:ext cx="5354280" cy="2757600"/>
          </a:xfrm>
          <a:prstGeom prst="rect">
            <a:avLst/>
          </a:prstGeom>
        </p:spPr>
        <p:txBody>
          <a:bodyPr lIns="0" rIns="0" tIns="0" bIns="0">
            <a:normAutofit/>
          </a:bodyPr>
          <a:p>
            <a:endParaRPr b="0" lang="en-US" sz="2910" spc="-1" strike="noStrike">
              <a:latin typeface="Arial"/>
            </a:endParaRPr>
          </a:p>
        </p:txBody>
      </p:sp>
      <p:sp>
        <p:nvSpPr>
          <p:cNvPr id="71" name="PlaceHolder 3"/>
          <p:cNvSpPr>
            <a:spLocks noGrp="1"/>
          </p:cNvSpPr>
          <p:nvPr>
            <p:ph type="body"/>
          </p:nvPr>
        </p:nvSpPr>
        <p:spPr>
          <a:xfrm>
            <a:off x="6231960" y="3679200"/>
            <a:ext cx="5354280" cy="2757600"/>
          </a:xfrm>
          <a:prstGeom prst="rect">
            <a:avLst/>
          </a:prstGeom>
        </p:spPr>
        <p:txBody>
          <a:bodyPr lIns="0" rIns="0" tIns="0" bIns="0">
            <a:normAutofit/>
          </a:bodyPr>
          <a:p>
            <a:endParaRPr b="0" lang="en-US" sz="291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72" name="PlaceHolder 1"/>
          <p:cNvSpPr>
            <a:spLocks noGrp="1"/>
          </p:cNvSpPr>
          <p:nvPr>
            <p:ph type="title"/>
          </p:nvPr>
        </p:nvSpPr>
        <p:spPr>
          <a:xfrm>
            <a:off x="0" y="2123640"/>
            <a:ext cx="10972440" cy="1144800"/>
          </a:xfrm>
          <a:prstGeom prst="rect">
            <a:avLst/>
          </a:prstGeom>
        </p:spPr>
        <p:txBody>
          <a:bodyPr lIns="0" rIns="0" tIns="0" bIns="0" anchor="ctr">
            <a:noAutofit/>
          </a:bodyPr>
          <a:p>
            <a:pPr algn="ctr"/>
            <a:endParaRPr b="0" lang="en-US" sz="3409" spc="-1" strike="noStrike">
              <a:solidFill>
                <a:srgbClr val="006699"/>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73" name="PlaceHolder 1"/>
          <p:cNvSpPr>
            <a:spLocks noGrp="1"/>
          </p:cNvSpPr>
          <p:nvPr>
            <p:ph type="subTitle"/>
          </p:nvPr>
        </p:nvSpPr>
        <p:spPr>
          <a:xfrm>
            <a:off x="0" y="2123640"/>
            <a:ext cx="10972440" cy="5307840"/>
          </a:xfrm>
          <a:prstGeom prst="rect">
            <a:avLst/>
          </a:prstGeom>
        </p:spPr>
        <p:txBody>
          <a:bodyPr lIns="0" rIns="0" tIns="0" bIns="0" anchor="ctr">
            <a:noAutofit/>
          </a:bodyPr>
          <a:p>
            <a:pPr algn="ctr"/>
            <a:endParaRPr b="0" lang="en-US" sz="3200" spc="-1" strike="noStrike">
              <a:highlight>
                <a:srgbClr val="ffffff"/>
              </a:highlight>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0" y="2123640"/>
            <a:ext cx="10972440" cy="1144800"/>
          </a:xfrm>
          <a:prstGeom prst="rect">
            <a:avLst/>
          </a:prstGeom>
        </p:spPr>
        <p:txBody>
          <a:bodyPr lIns="0" rIns="0" tIns="0" bIns="0" anchor="ctr">
            <a:noAutofit/>
          </a:bodyPr>
          <a:p>
            <a:pPr algn="ctr"/>
            <a:endParaRPr b="0" lang="en-US" sz="3409" spc="-1" strike="noStrike">
              <a:solidFill>
                <a:srgbClr val="006699"/>
              </a:solidFill>
              <a:latin typeface="Arial"/>
            </a:endParaRPr>
          </a:p>
        </p:txBody>
      </p:sp>
      <p:sp>
        <p:nvSpPr>
          <p:cNvPr id="75" name="PlaceHolder 2"/>
          <p:cNvSpPr>
            <a:spLocks noGrp="1"/>
          </p:cNvSpPr>
          <p:nvPr>
            <p:ph type="body"/>
          </p:nvPr>
        </p:nvSpPr>
        <p:spPr>
          <a:xfrm>
            <a:off x="609480" y="3679200"/>
            <a:ext cx="5354280" cy="1315080"/>
          </a:xfrm>
          <a:prstGeom prst="rect">
            <a:avLst/>
          </a:prstGeom>
        </p:spPr>
        <p:txBody>
          <a:bodyPr lIns="0" rIns="0" tIns="0" bIns="0">
            <a:normAutofit/>
          </a:bodyPr>
          <a:p>
            <a:endParaRPr b="0" lang="en-US" sz="2910" spc="-1" strike="noStrike">
              <a:latin typeface="Arial"/>
            </a:endParaRPr>
          </a:p>
        </p:txBody>
      </p:sp>
      <p:sp>
        <p:nvSpPr>
          <p:cNvPr id="76" name="PlaceHolder 3"/>
          <p:cNvSpPr>
            <a:spLocks noGrp="1"/>
          </p:cNvSpPr>
          <p:nvPr>
            <p:ph type="body"/>
          </p:nvPr>
        </p:nvSpPr>
        <p:spPr>
          <a:xfrm>
            <a:off x="6231960" y="3679200"/>
            <a:ext cx="5354280" cy="2757600"/>
          </a:xfrm>
          <a:prstGeom prst="rect">
            <a:avLst/>
          </a:prstGeom>
        </p:spPr>
        <p:txBody>
          <a:bodyPr lIns="0" rIns="0" tIns="0" bIns="0">
            <a:normAutofit/>
          </a:bodyPr>
          <a:p>
            <a:endParaRPr b="0" lang="en-US" sz="2910" spc="-1" strike="noStrike">
              <a:latin typeface="Arial"/>
            </a:endParaRPr>
          </a:p>
        </p:txBody>
      </p:sp>
      <p:sp>
        <p:nvSpPr>
          <p:cNvPr id="77" name="PlaceHolder 4"/>
          <p:cNvSpPr>
            <a:spLocks noGrp="1"/>
          </p:cNvSpPr>
          <p:nvPr>
            <p:ph type="body"/>
          </p:nvPr>
        </p:nvSpPr>
        <p:spPr>
          <a:xfrm>
            <a:off x="609480" y="5119560"/>
            <a:ext cx="5354280" cy="1315080"/>
          </a:xfrm>
          <a:prstGeom prst="rect">
            <a:avLst/>
          </a:prstGeom>
        </p:spPr>
        <p:txBody>
          <a:bodyPr lIns="0" rIns="0" tIns="0" bIns="0">
            <a:normAutofit/>
          </a:bodyPr>
          <a:p>
            <a:endParaRPr b="0" lang="en-US" sz="291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 name="PlaceHolder 1"/>
          <p:cNvSpPr>
            <a:spLocks noGrp="1"/>
          </p:cNvSpPr>
          <p:nvPr>
            <p:ph type="title"/>
          </p:nvPr>
        </p:nvSpPr>
        <p:spPr>
          <a:xfrm>
            <a:off x="0" y="2123640"/>
            <a:ext cx="10972440" cy="1144800"/>
          </a:xfrm>
          <a:prstGeom prst="rect">
            <a:avLst/>
          </a:prstGeom>
        </p:spPr>
        <p:txBody>
          <a:bodyPr lIns="0" rIns="0" tIns="0" bIns="0" anchor="ctr">
            <a:noAutofit/>
          </a:bodyPr>
          <a:p>
            <a:pPr algn="ctr"/>
            <a:endParaRPr b="0" lang="en-US" sz="3409" spc="-1" strike="noStrike">
              <a:solidFill>
                <a:srgbClr val="006699"/>
              </a:solidFill>
              <a:latin typeface="Arial"/>
            </a:endParaRPr>
          </a:p>
        </p:txBody>
      </p:sp>
      <p:sp>
        <p:nvSpPr>
          <p:cNvPr id="14" name="PlaceHolder 2"/>
          <p:cNvSpPr>
            <a:spLocks noGrp="1"/>
          </p:cNvSpPr>
          <p:nvPr>
            <p:ph type="subTitle"/>
          </p:nvPr>
        </p:nvSpPr>
        <p:spPr>
          <a:xfrm>
            <a:off x="609480" y="3679200"/>
            <a:ext cx="10972440" cy="2757600"/>
          </a:xfrm>
          <a:prstGeom prst="rect">
            <a:avLst/>
          </a:prstGeom>
        </p:spPr>
        <p:txBody>
          <a:bodyPr lIns="0" rIns="0" tIns="0" bIns="0" anchor="ctr">
            <a:noAutofit/>
          </a:bodyPr>
          <a:p>
            <a:pPr algn="ctr"/>
            <a:endParaRPr b="0" lang="en-US" sz="3200" spc="-1" strike="noStrike">
              <a:highlight>
                <a:srgbClr val="ffffff"/>
              </a:highlight>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0" y="2123640"/>
            <a:ext cx="10972440" cy="1144800"/>
          </a:xfrm>
          <a:prstGeom prst="rect">
            <a:avLst/>
          </a:prstGeom>
        </p:spPr>
        <p:txBody>
          <a:bodyPr lIns="0" rIns="0" tIns="0" bIns="0" anchor="ctr">
            <a:noAutofit/>
          </a:bodyPr>
          <a:p>
            <a:pPr algn="ctr"/>
            <a:endParaRPr b="0" lang="en-US" sz="3409" spc="-1" strike="noStrike">
              <a:solidFill>
                <a:srgbClr val="006699"/>
              </a:solidFill>
              <a:latin typeface="Arial"/>
            </a:endParaRPr>
          </a:p>
        </p:txBody>
      </p:sp>
      <p:sp>
        <p:nvSpPr>
          <p:cNvPr id="79" name="PlaceHolder 2"/>
          <p:cNvSpPr>
            <a:spLocks noGrp="1"/>
          </p:cNvSpPr>
          <p:nvPr>
            <p:ph type="body"/>
          </p:nvPr>
        </p:nvSpPr>
        <p:spPr>
          <a:xfrm>
            <a:off x="609480" y="3679200"/>
            <a:ext cx="5354280" cy="2757600"/>
          </a:xfrm>
          <a:prstGeom prst="rect">
            <a:avLst/>
          </a:prstGeom>
        </p:spPr>
        <p:txBody>
          <a:bodyPr lIns="0" rIns="0" tIns="0" bIns="0">
            <a:normAutofit/>
          </a:bodyPr>
          <a:p>
            <a:endParaRPr b="0" lang="en-US" sz="2910" spc="-1" strike="noStrike">
              <a:latin typeface="Arial"/>
            </a:endParaRPr>
          </a:p>
        </p:txBody>
      </p:sp>
      <p:sp>
        <p:nvSpPr>
          <p:cNvPr id="80" name="PlaceHolder 3"/>
          <p:cNvSpPr>
            <a:spLocks noGrp="1"/>
          </p:cNvSpPr>
          <p:nvPr>
            <p:ph type="body"/>
          </p:nvPr>
        </p:nvSpPr>
        <p:spPr>
          <a:xfrm>
            <a:off x="6231960" y="3679200"/>
            <a:ext cx="5354280" cy="1315080"/>
          </a:xfrm>
          <a:prstGeom prst="rect">
            <a:avLst/>
          </a:prstGeom>
        </p:spPr>
        <p:txBody>
          <a:bodyPr lIns="0" rIns="0" tIns="0" bIns="0">
            <a:normAutofit/>
          </a:bodyPr>
          <a:p>
            <a:endParaRPr b="0" lang="en-US" sz="2910" spc="-1" strike="noStrike">
              <a:latin typeface="Arial"/>
            </a:endParaRPr>
          </a:p>
        </p:txBody>
      </p:sp>
      <p:sp>
        <p:nvSpPr>
          <p:cNvPr id="81" name="PlaceHolder 4"/>
          <p:cNvSpPr>
            <a:spLocks noGrp="1"/>
          </p:cNvSpPr>
          <p:nvPr>
            <p:ph type="body"/>
          </p:nvPr>
        </p:nvSpPr>
        <p:spPr>
          <a:xfrm>
            <a:off x="6231960" y="5119560"/>
            <a:ext cx="5354280" cy="1315080"/>
          </a:xfrm>
          <a:prstGeom prst="rect">
            <a:avLst/>
          </a:prstGeom>
        </p:spPr>
        <p:txBody>
          <a:bodyPr lIns="0" rIns="0" tIns="0" bIns="0">
            <a:normAutofit/>
          </a:bodyPr>
          <a:p>
            <a:endParaRPr b="0" lang="en-US" sz="291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0" y="2123640"/>
            <a:ext cx="10972440" cy="1144800"/>
          </a:xfrm>
          <a:prstGeom prst="rect">
            <a:avLst/>
          </a:prstGeom>
        </p:spPr>
        <p:txBody>
          <a:bodyPr lIns="0" rIns="0" tIns="0" bIns="0" anchor="ctr">
            <a:noAutofit/>
          </a:bodyPr>
          <a:p>
            <a:pPr algn="ctr"/>
            <a:endParaRPr b="0" lang="en-US" sz="3409" spc="-1" strike="noStrike">
              <a:solidFill>
                <a:srgbClr val="006699"/>
              </a:solidFill>
              <a:latin typeface="Arial"/>
            </a:endParaRPr>
          </a:p>
        </p:txBody>
      </p:sp>
      <p:sp>
        <p:nvSpPr>
          <p:cNvPr id="83" name="PlaceHolder 2"/>
          <p:cNvSpPr>
            <a:spLocks noGrp="1"/>
          </p:cNvSpPr>
          <p:nvPr>
            <p:ph type="body"/>
          </p:nvPr>
        </p:nvSpPr>
        <p:spPr>
          <a:xfrm>
            <a:off x="609480" y="3679200"/>
            <a:ext cx="5354280" cy="1315080"/>
          </a:xfrm>
          <a:prstGeom prst="rect">
            <a:avLst/>
          </a:prstGeom>
        </p:spPr>
        <p:txBody>
          <a:bodyPr lIns="0" rIns="0" tIns="0" bIns="0">
            <a:normAutofit/>
          </a:bodyPr>
          <a:p>
            <a:endParaRPr b="0" lang="en-US" sz="2910" spc="-1" strike="noStrike">
              <a:latin typeface="Arial"/>
            </a:endParaRPr>
          </a:p>
        </p:txBody>
      </p:sp>
      <p:sp>
        <p:nvSpPr>
          <p:cNvPr id="84" name="PlaceHolder 3"/>
          <p:cNvSpPr>
            <a:spLocks noGrp="1"/>
          </p:cNvSpPr>
          <p:nvPr>
            <p:ph type="body"/>
          </p:nvPr>
        </p:nvSpPr>
        <p:spPr>
          <a:xfrm>
            <a:off x="6231960" y="3679200"/>
            <a:ext cx="5354280" cy="1315080"/>
          </a:xfrm>
          <a:prstGeom prst="rect">
            <a:avLst/>
          </a:prstGeom>
        </p:spPr>
        <p:txBody>
          <a:bodyPr lIns="0" rIns="0" tIns="0" bIns="0">
            <a:normAutofit/>
          </a:bodyPr>
          <a:p>
            <a:endParaRPr b="0" lang="en-US" sz="2910" spc="-1" strike="noStrike">
              <a:latin typeface="Arial"/>
            </a:endParaRPr>
          </a:p>
        </p:txBody>
      </p:sp>
      <p:sp>
        <p:nvSpPr>
          <p:cNvPr id="85" name="PlaceHolder 4"/>
          <p:cNvSpPr>
            <a:spLocks noGrp="1"/>
          </p:cNvSpPr>
          <p:nvPr>
            <p:ph type="body"/>
          </p:nvPr>
        </p:nvSpPr>
        <p:spPr>
          <a:xfrm>
            <a:off x="609480" y="5119560"/>
            <a:ext cx="10972440" cy="1315080"/>
          </a:xfrm>
          <a:prstGeom prst="rect">
            <a:avLst/>
          </a:prstGeom>
        </p:spPr>
        <p:txBody>
          <a:bodyPr lIns="0" rIns="0" tIns="0" bIns="0">
            <a:normAutofit/>
          </a:bodyPr>
          <a:p>
            <a:endParaRPr b="0" lang="en-US" sz="291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0" y="2123640"/>
            <a:ext cx="10972440" cy="1144800"/>
          </a:xfrm>
          <a:prstGeom prst="rect">
            <a:avLst/>
          </a:prstGeom>
        </p:spPr>
        <p:txBody>
          <a:bodyPr lIns="0" rIns="0" tIns="0" bIns="0" anchor="ctr">
            <a:noAutofit/>
          </a:bodyPr>
          <a:p>
            <a:pPr algn="ctr"/>
            <a:endParaRPr b="0" lang="en-US" sz="3409" spc="-1" strike="noStrike">
              <a:solidFill>
                <a:srgbClr val="006699"/>
              </a:solidFill>
              <a:latin typeface="Arial"/>
            </a:endParaRPr>
          </a:p>
        </p:txBody>
      </p:sp>
      <p:sp>
        <p:nvSpPr>
          <p:cNvPr id="87" name="PlaceHolder 2"/>
          <p:cNvSpPr>
            <a:spLocks noGrp="1"/>
          </p:cNvSpPr>
          <p:nvPr>
            <p:ph type="body"/>
          </p:nvPr>
        </p:nvSpPr>
        <p:spPr>
          <a:xfrm>
            <a:off x="609480" y="3679200"/>
            <a:ext cx="10972440" cy="1315080"/>
          </a:xfrm>
          <a:prstGeom prst="rect">
            <a:avLst/>
          </a:prstGeom>
        </p:spPr>
        <p:txBody>
          <a:bodyPr lIns="0" rIns="0" tIns="0" bIns="0">
            <a:normAutofit/>
          </a:bodyPr>
          <a:p>
            <a:endParaRPr b="0" lang="en-US" sz="2910" spc="-1" strike="noStrike">
              <a:latin typeface="Arial"/>
            </a:endParaRPr>
          </a:p>
        </p:txBody>
      </p:sp>
      <p:sp>
        <p:nvSpPr>
          <p:cNvPr id="88" name="PlaceHolder 3"/>
          <p:cNvSpPr>
            <a:spLocks noGrp="1"/>
          </p:cNvSpPr>
          <p:nvPr>
            <p:ph type="body"/>
          </p:nvPr>
        </p:nvSpPr>
        <p:spPr>
          <a:xfrm>
            <a:off x="609480" y="5119560"/>
            <a:ext cx="10972440" cy="1315080"/>
          </a:xfrm>
          <a:prstGeom prst="rect">
            <a:avLst/>
          </a:prstGeom>
        </p:spPr>
        <p:txBody>
          <a:bodyPr lIns="0" rIns="0" tIns="0" bIns="0">
            <a:normAutofit/>
          </a:bodyPr>
          <a:p>
            <a:endParaRPr b="0" lang="en-US" sz="291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0" y="2123640"/>
            <a:ext cx="10972440" cy="1144800"/>
          </a:xfrm>
          <a:prstGeom prst="rect">
            <a:avLst/>
          </a:prstGeom>
        </p:spPr>
        <p:txBody>
          <a:bodyPr lIns="0" rIns="0" tIns="0" bIns="0" anchor="ctr">
            <a:noAutofit/>
          </a:bodyPr>
          <a:p>
            <a:pPr algn="ctr"/>
            <a:endParaRPr b="0" lang="en-US" sz="3409" spc="-1" strike="noStrike">
              <a:solidFill>
                <a:srgbClr val="006699"/>
              </a:solidFill>
              <a:latin typeface="Arial"/>
            </a:endParaRPr>
          </a:p>
        </p:txBody>
      </p:sp>
      <p:sp>
        <p:nvSpPr>
          <p:cNvPr id="90" name="PlaceHolder 2"/>
          <p:cNvSpPr>
            <a:spLocks noGrp="1"/>
          </p:cNvSpPr>
          <p:nvPr>
            <p:ph type="body"/>
          </p:nvPr>
        </p:nvSpPr>
        <p:spPr>
          <a:xfrm>
            <a:off x="609480" y="3679200"/>
            <a:ext cx="5354280" cy="1315080"/>
          </a:xfrm>
          <a:prstGeom prst="rect">
            <a:avLst/>
          </a:prstGeom>
        </p:spPr>
        <p:txBody>
          <a:bodyPr lIns="0" rIns="0" tIns="0" bIns="0">
            <a:normAutofit/>
          </a:bodyPr>
          <a:p>
            <a:endParaRPr b="0" lang="en-US" sz="2910" spc="-1" strike="noStrike">
              <a:latin typeface="Arial"/>
            </a:endParaRPr>
          </a:p>
        </p:txBody>
      </p:sp>
      <p:sp>
        <p:nvSpPr>
          <p:cNvPr id="91" name="PlaceHolder 3"/>
          <p:cNvSpPr>
            <a:spLocks noGrp="1"/>
          </p:cNvSpPr>
          <p:nvPr>
            <p:ph type="body"/>
          </p:nvPr>
        </p:nvSpPr>
        <p:spPr>
          <a:xfrm>
            <a:off x="6231960" y="3679200"/>
            <a:ext cx="5354280" cy="1315080"/>
          </a:xfrm>
          <a:prstGeom prst="rect">
            <a:avLst/>
          </a:prstGeom>
        </p:spPr>
        <p:txBody>
          <a:bodyPr lIns="0" rIns="0" tIns="0" bIns="0">
            <a:normAutofit/>
          </a:bodyPr>
          <a:p>
            <a:endParaRPr b="0" lang="en-US" sz="2910" spc="-1" strike="noStrike">
              <a:latin typeface="Arial"/>
            </a:endParaRPr>
          </a:p>
        </p:txBody>
      </p:sp>
      <p:sp>
        <p:nvSpPr>
          <p:cNvPr id="92" name="PlaceHolder 4"/>
          <p:cNvSpPr>
            <a:spLocks noGrp="1"/>
          </p:cNvSpPr>
          <p:nvPr>
            <p:ph type="body"/>
          </p:nvPr>
        </p:nvSpPr>
        <p:spPr>
          <a:xfrm>
            <a:off x="609480" y="5119560"/>
            <a:ext cx="5354280" cy="1315080"/>
          </a:xfrm>
          <a:prstGeom prst="rect">
            <a:avLst/>
          </a:prstGeom>
        </p:spPr>
        <p:txBody>
          <a:bodyPr lIns="0" rIns="0" tIns="0" bIns="0">
            <a:normAutofit/>
          </a:bodyPr>
          <a:p>
            <a:endParaRPr b="0" lang="en-US" sz="2910" spc="-1" strike="noStrike">
              <a:latin typeface="Arial"/>
            </a:endParaRPr>
          </a:p>
        </p:txBody>
      </p:sp>
      <p:sp>
        <p:nvSpPr>
          <p:cNvPr id="93" name="PlaceHolder 5"/>
          <p:cNvSpPr>
            <a:spLocks noGrp="1"/>
          </p:cNvSpPr>
          <p:nvPr>
            <p:ph type="body"/>
          </p:nvPr>
        </p:nvSpPr>
        <p:spPr>
          <a:xfrm>
            <a:off x="6231960" y="5119560"/>
            <a:ext cx="5354280" cy="1315080"/>
          </a:xfrm>
          <a:prstGeom prst="rect">
            <a:avLst/>
          </a:prstGeom>
        </p:spPr>
        <p:txBody>
          <a:bodyPr lIns="0" rIns="0" tIns="0" bIns="0">
            <a:normAutofit/>
          </a:bodyPr>
          <a:p>
            <a:endParaRPr b="0" lang="en-US" sz="291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0" y="2123640"/>
            <a:ext cx="10972440" cy="1144800"/>
          </a:xfrm>
          <a:prstGeom prst="rect">
            <a:avLst/>
          </a:prstGeom>
        </p:spPr>
        <p:txBody>
          <a:bodyPr lIns="0" rIns="0" tIns="0" bIns="0" anchor="ctr">
            <a:noAutofit/>
          </a:bodyPr>
          <a:p>
            <a:pPr algn="ctr"/>
            <a:endParaRPr b="0" lang="en-US" sz="3409" spc="-1" strike="noStrike">
              <a:solidFill>
                <a:srgbClr val="006699"/>
              </a:solidFill>
              <a:latin typeface="Arial"/>
            </a:endParaRPr>
          </a:p>
        </p:txBody>
      </p:sp>
      <p:sp>
        <p:nvSpPr>
          <p:cNvPr id="95" name="PlaceHolder 2"/>
          <p:cNvSpPr>
            <a:spLocks noGrp="1"/>
          </p:cNvSpPr>
          <p:nvPr>
            <p:ph type="body"/>
          </p:nvPr>
        </p:nvSpPr>
        <p:spPr>
          <a:xfrm>
            <a:off x="609480" y="3679200"/>
            <a:ext cx="3533040" cy="1315080"/>
          </a:xfrm>
          <a:prstGeom prst="rect">
            <a:avLst/>
          </a:prstGeom>
        </p:spPr>
        <p:txBody>
          <a:bodyPr lIns="0" rIns="0" tIns="0" bIns="0">
            <a:normAutofit/>
          </a:bodyPr>
          <a:p>
            <a:endParaRPr b="0" lang="en-US" sz="2910" spc="-1" strike="noStrike">
              <a:latin typeface="Arial"/>
            </a:endParaRPr>
          </a:p>
        </p:txBody>
      </p:sp>
      <p:sp>
        <p:nvSpPr>
          <p:cNvPr id="96" name="PlaceHolder 3"/>
          <p:cNvSpPr>
            <a:spLocks noGrp="1"/>
          </p:cNvSpPr>
          <p:nvPr>
            <p:ph type="body"/>
          </p:nvPr>
        </p:nvSpPr>
        <p:spPr>
          <a:xfrm>
            <a:off x="4319640" y="3679200"/>
            <a:ext cx="3533040" cy="1315080"/>
          </a:xfrm>
          <a:prstGeom prst="rect">
            <a:avLst/>
          </a:prstGeom>
        </p:spPr>
        <p:txBody>
          <a:bodyPr lIns="0" rIns="0" tIns="0" bIns="0">
            <a:normAutofit/>
          </a:bodyPr>
          <a:p>
            <a:endParaRPr b="0" lang="en-US" sz="2910" spc="-1" strike="noStrike">
              <a:latin typeface="Arial"/>
            </a:endParaRPr>
          </a:p>
        </p:txBody>
      </p:sp>
      <p:sp>
        <p:nvSpPr>
          <p:cNvPr id="97" name="PlaceHolder 4"/>
          <p:cNvSpPr>
            <a:spLocks noGrp="1"/>
          </p:cNvSpPr>
          <p:nvPr>
            <p:ph type="body"/>
          </p:nvPr>
        </p:nvSpPr>
        <p:spPr>
          <a:xfrm>
            <a:off x="8029800" y="3679200"/>
            <a:ext cx="3533040" cy="1315080"/>
          </a:xfrm>
          <a:prstGeom prst="rect">
            <a:avLst/>
          </a:prstGeom>
        </p:spPr>
        <p:txBody>
          <a:bodyPr lIns="0" rIns="0" tIns="0" bIns="0">
            <a:normAutofit/>
          </a:bodyPr>
          <a:p>
            <a:endParaRPr b="0" lang="en-US" sz="2910" spc="-1" strike="noStrike">
              <a:latin typeface="Arial"/>
            </a:endParaRPr>
          </a:p>
        </p:txBody>
      </p:sp>
      <p:sp>
        <p:nvSpPr>
          <p:cNvPr id="98" name="PlaceHolder 5"/>
          <p:cNvSpPr>
            <a:spLocks noGrp="1"/>
          </p:cNvSpPr>
          <p:nvPr>
            <p:ph type="body"/>
          </p:nvPr>
        </p:nvSpPr>
        <p:spPr>
          <a:xfrm>
            <a:off x="609480" y="5119560"/>
            <a:ext cx="3533040" cy="1315080"/>
          </a:xfrm>
          <a:prstGeom prst="rect">
            <a:avLst/>
          </a:prstGeom>
        </p:spPr>
        <p:txBody>
          <a:bodyPr lIns="0" rIns="0" tIns="0" bIns="0">
            <a:normAutofit/>
          </a:bodyPr>
          <a:p>
            <a:endParaRPr b="0" lang="en-US" sz="2910" spc="-1" strike="noStrike">
              <a:latin typeface="Arial"/>
            </a:endParaRPr>
          </a:p>
        </p:txBody>
      </p:sp>
      <p:sp>
        <p:nvSpPr>
          <p:cNvPr id="99" name="PlaceHolder 6"/>
          <p:cNvSpPr>
            <a:spLocks noGrp="1"/>
          </p:cNvSpPr>
          <p:nvPr>
            <p:ph type="body"/>
          </p:nvPr>
        </p:nvSpPr>
        <p:spPr>
          <a:xfrm>
            <a:off x="4319640" y="5119560"/>
            <a:ext cx="3533040" cy="1315080"/>
          </a:xfrm>
          <a:prstGeom prst="rect">
            <a:avLst/>
          </a:prstGeom>
        </p:spPr>
        <p:txBody>
          <a:bodyPr lIns="0" rIns="0" tIns="0" bIns="0">
            <a:normAutofit/>
          </a:bodyPr>
          <a:p>
            <a:endParaRPr b="0" lang="en-US" sz="2910" spc="-1" strike="noStrike">
              <a:latin typeface="Arial"/>
            </a:endParaRPr>
          </a:p>
        </p:txBody>
      </p:sp>
      <p:sp>
        <p:nvSpPr>
          <p:cNvPr id="100" name="PlaceHolder 7"/>
          <p:cNvSpPr>
            <a:spLocks noGrp="1"/>
          </p:cNvSpPr>
          <p:nvPr>
            <p:ph type="body"/>
          </p:nvPr>
        </p:nvSpPr>
        <p:spPr>
          <a:xfrm>
            <a:off x="8029800" y="5119560"/>
            <a:ext cx="3533040" cy="1315080"/>
          </a:xfrm>
          <a:prstGeom prst="rect">
            <a:avLst/>
          </a:prstGeom>
        </p:spPr>
        <p:txBody>
          <a:bodyPr lIns="0" rIns="0" tIns="0" bIns="0">
            <a:normAutofit/>
          </a:bodyPr>
          <a:p>
            <a:endParaRPr b="0" lang="en-US" sz="291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7" name="PlaceHolder 1"/>
          <p:cNvSpPr>
            <a:spLocks noGrp="1"/>
          </p:cNvSpPr>
          <p:nvPr>
            <p:ph type="title"/>
          </p:nvPr>
        </p:nvSpPr>
        <p:spPr>
          <a:xfrm>
            <a:off x="0" y="2123640"/>
            <a:ext cx="10972440" cy="1144800"/>
          </a:xfrm>
          <a:prstGeom prst="rect">
            <a:avLst/>
          </a:prstGeom>
        </p:spPr>
        <p:txBody>
          <a:bodyPr lIns="0" rIns="0" tIns="0" bIns="0" anchor="ctr">
            <a:noAutofit/>
          </a:bodyPr>
          <a:p>
            <a:pPr algn="ctr"/>
            <a:endParaRPr b="0" lang="en-US" sz="3409" spc="-1" strike="noStrike">
              <a:solidFill>
                <a:srgbClr val="006699"/>
              </a:solidFill>
              <a:latin typeface="Arial"/>
            </a:endParaRPr>
          </a:p>
        </p:txBody>
      </p:sp>
      <p:sp>
        <p:nvSpPr>
          <p:cNvPr id="118" name="PlaceHolder 2"/>
          <p:cNvSpPr>
            <a:spLocks noGrp="1"/>
          </p:cNvSpPr>
          <p:nvPr>
            <p:ph type="subTitle"/>
          </p:nvPr>
        </p:nvSpPr>
        <p:spPr>
          <a:xfrm>
            <a:off x="609480" y="3679200"/>
            <a:ext cx="10972440" cy="2757600"/>
          </a:xfrm>
          <a:prstGeom prst="rect">
            <a:avLst/>
          </a:prstGeom>
        </p:spPr>
        <p:txBody>
          <a:bodyPr lIns="0" rIns="0" tIns="0" bIns="0" anchor="ctr">
            <a:noAutofit/>
          </a:bodyPr>
          <a:p>
            <a:pPr algn="ctr"/>
            <a:endParaRPr b="0" lang="en-US" sz="3200" spc="-1" strike="noStrike">
              <a:highlight>
                <a:srgbClr val="ffffff"/>
              </a:highlight>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0" y="2123640"/>
            <a:ext cx="10972440" cy="1144800"/>
          </a:xfrm>
          <a:prstGeom prst="rect">
            <a:avLst/>
          </a:prstGeom>
        </p:spPr>
        <p:txBody>
          <a:bodyPr lIns="0" rIns="0" tIns="0" bIns="0" anchor="ctr">
            <a:noAutofit/>
          </a:bodyPr>
          <a:p>
            <a:pPr algn="ctr"/>
            <a:endParaRPr b="0" lang="en-US" sz="3409" spc="-1" strike="noStrike">
              <a:solidFill>
                <a:srgbClr val="006699"/>
              </a:solidFill>
              <a:latin typeface="Arial"/>
            </a:endParaRPr>
          </a:p>
        </p:txBody>
      </p:sp>
      <p:sp>
        <p:nvSpPr>
          <p:cNvPr id="120" name="PlaceHolder 2"/>
          <p:cNvSpPr>
            <a:spLocks noGrp="1"/>
          </p:cNvSpPr>
          <p:nvPr>
            <p:ph type="body"/>
          </p:nvPr>
        </p:nvSpPr>
        <p:spPr>
          <a:xfrm>
            <a:off x="609480" y="3679200"/>
            <a:ext cx="10972440" cy="2757600"/>
          </a:xfrm>
          <a:prstGeom prst="rect">
            <a:avLst/>
          </a:prstGeom>
        </p:spPr>
        <p:txBody>
          <a:bodyPr lIns="0" rIns="0" tIns="0" bIns="0">
            <a:normAutofit/>
          </a:bodyPr>
          <a:p>
            <a:endParaRPr b="0" lang="en-US" sz="291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0" y="2123640"/>
            <a:ext cx="10972440" cy="1144800"/>
          </a:xfrm>
          <a:prstGeom prst="rect">
            <a:avLst/>
          </a:prstGeom>
        </p:spPr>
        <p:txBody>
          <a:bodyPr lIns="0" rIns="0" tIns="0" bIns="0" anchor="ctr">
            <a:noAutofit/>
          </a:bodyPr>
          <a:p>
            <a:pPr algn="ctr"/>
            <a:endParaRPr b="0" lang="en-US" sz="3409" spc="-1" strike="noStrike">
              <a:solidFill>
                <a:srgbClr val="006699"/>
              </a:solidFill>
              <a:latin typeface="Arial"/>
            </a:endParaRPr>
          </a:p>
        </p:txBody>
      </p:sp>
      <p:sp>
        <p:nvSpPr>
          <p:cNvPr id="122" name="PlaceHolder 2"/>
          <p:cNvSpPr>
            <a:spLocks noGrp="1"/>
          </p:cNvSpPr>
          <p:nvPr>
            <p:ph type="body"/>
          </p:nvPr>
        </p:nvSpPr>
        <p:spPr>
          <a:xfrm>
            <a:off x="609480" y="3679200"/>
            <a:ext cx="5354280" cy="2757600"/>
          </a:xfrm>
          <a:prstGeom prst="rect">
            <a:avLst/>
          </a:prstGeom>
        </p:spPr>
        <p:txBody>
          <a:bodyPr lIns="0" rIns="0" tIns="0" bIns="0">
            <a:normAutofit/>
          </a:bodyPr>
          <a:p>
            <a:endParaRPr b="0" lang="en-US" sz="2910" spc="-1" strike="noStrike">
              <a:latin typeface="Arial"/>
            </a:endParaRPr>
          </a:p>
        </p:txBody>
      </p:sp>
      <p:sp>
        <p:nvSpPr>
          <p:cNvPr id="123" name="PlaceHolder 3"/>
          <p:cNvSpPr>
            <a:spLocks noGrp="1"/>
          </p:cNvSpPr>
          <p:nvPr>
            <p:ph type="body"/>
          </p:nvPr>
        </p:nvSpPr>
        <p:spPr>
          <a:xfrm>
            <a:off x="6231960" y="3679200"/>
            <a:ext cx="5354280" cy="2757600"/>
          </a:xfrm>
          <a:prstGeom prst="rect">
            <a:avLst/>
          </a:prstGeom>
        </p:spPr>
        <p:txBody>
          <a:bodyPr lIns="0" rIns="0" tIns="0" bIns="0">
            <a:normAutofit/>
          </a:bodyPr>
          <a:p>
            <a:endParaRPr b="0" lang="en-US" sz="291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4" name="PlaceHolder 1"/>
          <p:cNvSpPr>
            <a:spLocks noGrp="1"/>
          </p:cNvSpPr>
          <p:nvPr>
            <p:ph type="title"/>
          </p:nvPr>
        </p:nvSpPr>
        <p:spPr>
          <a:xfrm>
            <a:off x="0" y="2123640"/>
            <a:ext cx="10972440" cy="1144800"/>
          </a:xfrm>
          <a:prstGeom prst="rect">
            <a:avLst/>
          </a:prstGeom>
        </p:spPr>
        <p:txBody>
          <a:bodyPr lIns="0" rIns="0" tIns="0" bIns="0" anchor="ctr">
            <a:noAutofit/>
          </a:bodyPr>
          <a:p>
            <a:pPr algn="ctr"/>
            <a:endParaRPr b="0" lang="en-US" sz="3409" spc="-1" strike="noStrike">
              <a:solidFill>
                <a:srgbClr val="006699"/>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0" y="2123640"/>
            <a:ext cx="10972440" cy="1144800"/>
          </a:xfrm>
          <a:prstGeom prst="rect">
            <a:avLst/>
          </a:prstGeom>
        </p:spPr>
        <p:txBody>
          <a:bodyPr lIns="0" rIns="0" tIns="0" bIns="0" anchor="ctr">
            <a:noAutofit/>
          </a:bodyPr>
          <a:p>
            <a:pPr algn="ctr"/>
            <a:endParaRPr b="0" lang="en-US" sz="3409" spc="-1" strike="noStrike">
              <a:solidFill>
                <a:srgbClr val="006699"/>
              </a:solidFill>
              <a:latin typeface="Arial"/>
            </a:endParaRPr>
          </a:p>
        </p:txBody>
      </p:sp>
      <p:sp>
        <p:nvSpPr>
          <p:cNvPr id="16" name="PlaceHolder 2"/>
          <p:cNvSpPr>
            <a:spLocks noGrp="1"/>
          </p:cNvSpPr>
          <p:nvPr>
            <p:ph type="body"/>
          </p:nvPr>
        </p:nvSpPr>
        <p:spPr>
          <a:xfrm>
            <a:off x="609480" y="3679200"/>
            <a:ext cx="10972440" cy="2757600"/>
          </a:xfrm>
          <a:prstGeom prst="rect">
            <a:avLst/>
          </a:prstGeom>
        </p:spPr>
        <p:txBody>
          <a:bodyPr lIns="0" rIns="0" tIns="0" bIns="0">
            <a:normAutofit/>
          </a:bodyPr>
          <a:p>
            <a:endParaRPr b="0" lang="en-US" sz="291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5" name="PlaceHolder 1"/>
          <p:cNvSpPr>
            <a:spLocks noGrp="1"/>
          </p:cNvSpPr>
          <p:nvPr>
            <p:ph type="subTitle"/>
          </p:nvPr>
        </p:nvSpPr>
        <p:spPr>
          <a:xfrm>
            <a:off x="0" y="2123640"/>
            <a:ext cx="10972440" cy="5307840"/>
          </a:xfrm>
          <a:prstGeom prst="rect">
            <a:avLst/>
          </a:prstGeom>
        </p:spPr>
        <p:txBody>
          <a:bodyPr lIns="0" rIns="0" tIns="0" bIns="0" anchor="ctr">
            <a:noAutofit/>
          </a:bodyPr>
          <a:p>
            <a:pPr algn="ctr"/>
            <a:endParaRPr b="0" lang="en-US" sz="3200" spc="-1" strike="noStrike">
              <a:highlight>
                <a:srgbClr val="ffffff"/>
              </a:highlight>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0" y="2123640"/>
            <a:ext cx="10972440" cy="1144800"/>
          </a:xfrm>
          <a:prstGeom prst="rect">
            <a:avLst/>
          </a:prstGeom>
        </p:spPr>
        <p:txBody>
          <a:bodyPr lIns="0" rIns="0" tIns="0" bIns="0" anchor="ctr">
            <a:noAutofit/>
          </a:bodyPr>
          <a:p>
            <a:pPr algn="ctr"/>
            <a:endParaRPr b="0" lang="en-US" sz="3409" spc="-1" strike="noStrike">
              <a:solidFill>
                <a:srgbClr val="006699"/>
              </a:solidFill>
              <a:latin typeface="Arial"/>
            </a:endParaRPr>
          </a:p>
        </p:txBody>
      </p:sp>
      <p:sp>
        <p:nvSpPr>
          <p:cNvPr id="127" name="PlaceHolder 2"/>
          <p:cNvSpPr>
            <a:spLocks noGrp="1"/>
          </p:cNvSpPr>
          <p:nvPr>
            <p:ph type="body"/>
          </p:nvPr>
        </p:nvSpPr>
        <p:spPr>
          <a:xfrm>
            <a:off x="609480" y="3679200"/>
            <a:ext cx="5354280" cy="1315080"/>
          </a:xfrm>
          <a:prstGeom prst="rect">
            <a:avLst/>
          </a:prstGeom>
        </p:spPr>
        <p:txBody>
          <a:bodyPr lIns="0" rIns="0" tIns="0" bIns="0">
            <a:normAutofit/>
          </a:bodyPr>
          <a:p>
            <a:endParaRPr b="0" lang="en-US" sz="2910" spc="-1" strike="noStrike">
              <a:latin typeface="Arial"/>
            </a:endParaRPr>
          </a:p>
        </p:txBody>
      </p:sp>
      <p:sp>
        <p:nvSpPr>
          <p:cNvPr id="128" name="PlaceHolder 3"/>
          <p:cNvSpPr>
            <a:spLocks noGrp="1"/>
          </p:cNvSpPr>
          <p:nvPr>
            <p:ph type="body"/>
          </p:nvPr>
        </p:nvSpPr>
        <p:spPr>
          <a:xfrm>
            <a:off x="6231960" y="3679200"/>
            <a:ext cx="5354280" cy="2757600"/>
          </a:xfrm>
          <a:prstGeom prst="rect">
            <a:avLst/>
          </a:prstGeom>
        </p:spPr>
        <p:txBody>
          <a:bodyPr lIns="0" rIns="0" tIns="0" bIns="0">
            <a:normAutofit/>
          </a:bodyPr>
          <a:p>
            <a:endParaRPr b="0" lang="en-US" sz="2910" spc="-1" strike="noStrike">
              <a:latin typeface="Arial"/>
            </a:endParaRPr>
          </a:p>
        </p:txBody>
      </p:sp>
      <p:sp>
        <p:nvSpPr>
          <p:cNvPr id="129" name="PlaceHolder 4"/>
          <p:cNvSpPr>
            <a:spLocks noGrp="1"/>
          </p:cNvSpPr>
          <p:nvPr>
            <p:ph type="body"/>
          </p:nvPr>
        </p:nvSpPr>
        <p:spPr>
          <a:xfrm>
            <a:off x="609480" y="5119560"/>
            <a:ext cx="5354280" cy="1315080"/>
          </a:xfrm>
          <a:prstGeom prst="rect">
            <a:avLst/>
          </a:prstGeom>
        </p:spPr>
        <p:txBody>
          <a:bodyPr lIns="0" rIns="0" tIns="0" bIns="0">
            <a:normAutofit/>
          </a:bodyPr>
          <a:p>
            <a:endParaRPr b="0" lang="en-US" sz="291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0" y="2123640"/>
            <a:ext cx="10972440" cy="1144800"/>
          </a:xfrm>
          <a:prstGeom prst="rect">
            <a:avLst/>
          </a:prstGeom>
        </p:spPr>
        <p:txBody>
          <a:bodyPr lIns="0" rIns="0" tIns="0" bIns="0" anchor="ctr">
            <a:noAutofit/>
          </a:bodyPr>
          <a:p>
            <a:pPr algn="ctr"/>
            <a:endParaRPr b="0" lang="en-US" sz="3409" spc="-1" strike="noStrike">
              <a:solidFill>
                <a:srgbClr val="006699"/>
              </a:solidFill>
              <a:latin typeface="Arial"/>
            </a:endParaRPr>
          </a:p>
        </p:txBody>
      </p:sp>
      <p:sp>
        <p:nvSpPr>
          <p:cNvPr id="131" name="PlaceHolder 2"/>
          <p:cNvSpPr>
            <a:spLocks noGrp="1"/>
          </p:cNvSpPr>
          <p:nvPr>
            <p:ph type="body"/>
          </p:nvPr>
        </p:nvSpPr>
        <p:spPr>
          <a:xfrm>
            <a:off x="609480" y="3679200"/>
            <a:ext cx="5354280" cy="2757600"/>
          </a:xfrm>
          <a:prstGeom prst="rect">
            <a:avLst/>
          </a:prstGeom>
        </p:spPr>
        <p:txBody>
          <a:bodyPr lIns="0" rIns="0" tIns="0" bIns="0">
            <a:normAutofit/>
          </a:bodyPr>
          <a:p>
            <a:endParaRPr b="0" lang="en-US" sz="2910" spc="-1" strike="noStrike">
              <a:latin typeface="Arial"/>
            </a:endParaRPr>
          </a:p>
        </p:txBody>
      </p:sp>
      <p:sp>
        <p:nvSpPr>
          <p:cNvPr id="132" name="PlaceHolder 3"/>
          <p:cNvSpPr>
            <a:spLocks noGrp="1"/>
          </p:cNvSpPr>
          <p:nvPr>
            <p:ph type="body"/>
          </p:nvPr>
        </p:nvSpPr>
        <p:spPr>
          <a:xfrm>
            <a:off x="6231960" y="3679200"/>
            <a:ext cx="5354280" cy="1315080"/>
          </a:xfrm>
          <a:prstGeom prst="rect">
            <a:avLst/>
          </a:prstGeom>
        </p:spPr>
        <p:txBody>
          <a:bodyPr lIns="0" rIns="0" tIns="0" bIns="0">
            <a:normAutofit/>
          </a:bodyPr>
          <a:p>
            <a:endParaRPr b="0" lang="en-US" sz="2910" spc="-1" strike="noStrike">
              <a:latin typeface="Arial"/>
            </a:endParaRPr>
          </a:p>
        </p:txBody>
      </p:sp>
      <p:sp>
        <p:nvSpPr>
          <p:cNvPr id="133" name="PlaceHolder 4"/>
          <p:cNvSpPr>
            <a:spLocks noGrp="1"/>
          </p:cNvSpPr>
          <p:nvPr>
            <p:ph type="body"/>
          </p:nvPr>
        </p:nvSpPr>
        <p:spPr>
          <a:xfrm>
            <a:off x="6231960" y="5119560"/>
            <a:ext cx="5354280" cy="1315080"/>
          </a:xfrm>
          <a:prstGeom prst="rect">
            <a:avLst/>
          </a:prstGeom>
        </p:spPr>
        <p:txBody>
          <a:bodyPr lIns="0" rIns="0" tIns="0" bIns="0">
            <a:normAutofit/>
          </a:bodyPr>
          <a:p>
            <a:endParaRPr b="0" lang="en-US" sz="291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0" y="2123640"/>
            <a:ext cx="10972440" cy="1144800"/>
          </a:xfrm>
          <a:prstGeom prst="rect">
            <a:avLst/>
          </a:prstGeom>
        </p:spPr>
        <p:txBody>
          <a:bodyPr lIns="0" rIns="0" tIns="0" bIns="0" anchor="ctr">
            <a:noAutofit/>
          </a:bodyPr>
          <a:p>
            <a:pPr algn="ctr"/>
            <a:endParaRPr b="0" lang="en-US" sz="3409" spc="-1" strike="noStrike">
              <a:solidFill>
                <a:srgbClr val="006699"/>
              </a:solidFill>
              <a:latin typeface="Arial"/>
            </a:endParaRPr>
          </a:p>
        </p:txBody>
      </p:sp>
      <p:sp>
        <p:nvSpPr>
          <p:cNvPr id="135" name="PlaceHolder 2"/>
          <p:cNvSpPr>
            <a:spLocks noGrp="1"/>
          </p:cNvSpPr>
          <p:nvPr>
            <p:ph type="body"/>
          </p:nvPr>
        </p:nvSpPr>
        <p:spPr>
          <a:xfrm>
            <a:off x="609480" y="3679200"/>
            <a:ext cx="5354280" cy="1315080"/>
          </a:xfrm>
          <a:prstGeom prst="rect">
            <a:avLst/>
          </a:prstGeom>
        </p:spPr>
        <p:txBody>
          <a:bodyPr lIns="0" rIns="0" tIns="0" bIns="0">
            <a:normAutofit/>
          </a:bodyPr>
          <a:p>
            <a:endParaRPr b="0" lang="en-US" sz="2910" spc="-1" strike="noStrike">
              <a:latin typeface="Arial"/>
            </a:endParaRPr>
          </a:p>
        </p:txBody>
      </p:sp>
      <p:sp>
        <p:nvSpPr>
          <p:cNvPr id="136" name="PlaceHolder 3"/>
          <p:cNvSpPr>
            <a:spLocks noGrp="1"/>
          </p:cNvSpPr>
          <p:nvPr>
            <p:ph type="body"/>
          </p:nvPr>
        </p:nvSpPr>
        <p:spPr>
          <a:xfrm>
            <a:off x="6231960" y="3679200"/>
            <a:ext cx="5354280" cy="1315080"/>
          </a:xfrm>
          <a:prstGeom prst="rect">
            <a:avLst/>
          </a:prstGeom>
        </p:spPr>
        <p:txBody>
          <a:bodyPr lIns="0" rIns="0" tIns="0" bIns="0">
            <a:normAutofit/>
          </a:bodyPr>
          <a:p>
            <a:endParaRPr b="0" lang="en-US" sz="2910" spc="-1" strike="noStrike">
              <a:latin typeface="Arial"/>
            </a:endParaRPr>
          </a:p>
        </p:txBody>
      </p:sp>
      <p:sp>
        <p:nvSpPr>
          <p:cNvPr id="137" name="PlaceHolder 4"/>
          <p:cNvSpPr>
            <a:spLocks noGrp="1"/>
          </p:cNvSpPr>
          <p:nvPr>
            <p:ph type="body"/>
          </p:nvPr>
        </p:nvSpPr>
        <p:spPr>
          <a:xfrm>
            <a:off x="609480" y="5119560"/>
            <a:ext cx="10972440" cy="1315080"/>
          </a:xfrm>
          <a:prstGeom prst="rect">
            <a:avLst/>
          </a:prstGeom>
        </p:spPr>
        <p:txBody>
          <a:bodyPr lIns="0" rIns="0" tIns="0" bIns="0">
            <a:normAutofit/>
          </a:bodyPr>
          <a:p>
            <a:endParaRPr b="0" lang="en-US" sz="291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0" y="2123640"/>
            <a:ext cx="10972440" cy="1144800"/>
          </a:xfrm>
          <a:prstGeom prst="rect">
            <a:avLst/>
          </a:prstGeom>
        </p:spPr>
        <p:txBody>
          <a:bodyPr lIns="0" rIns="0" tIns="0" bIns="0" anchor="ctr">
            <a:noAutofit/>
          </a:bodyPr>
          <a:p>
            <a:pPr algn="ctr"/>
            <a:endParaRPr b="0" lang="en-US" sz="3409" spc="-1" strike="noStrike">
              <a:solidFill>
                <a:srgbClr val="006699"/>
              </a:solidFill>
              <a:latin typeface="Arial"/>
            </a:endParaRPr>
          </a:p>
        </p:txBody>
      </p:sp>
      <p:sp>
        <p:nvSpPr>
          <p:cNvPr id="139" name="PlaceHolder 2"/>
          <p:cNvSpPr>
            <a:spLocks noGrp="1"/>
          </p:cNvSpPr>
          <p:nvPr>
            <p:ph type="body"/>
          </p:nvPr>
        </p:nvSpPr>
        <p:spPr>
          <a:xfrm>
            <a:off x="609480" y="3679200"/>
            <a:ext cx="10972440" cy="1315080"/>
          </a:xfrm>
          <a:prstGeom prst="rect">
            <a:avLst/>
          </a:prstGeom>
        </p:spPr>
        <p:txBody>
          <a:bodyPr lIns="0" rIns="0" tIns="0" bIns="0">
            <a:normAutofit/>
          </a:bodyPr>
          <a:p>
            <a:endParaRPr b="0" lang="en-US" sz="2910" spc="-1" strike="noStrike">
              <a:latin typeface="Arial"/>
            </a:endParaRPr>
          </a:p>
        </p:txBody>
      </p:sp>
      <p:sp>
        <p:nvSpPr>
          <p:cNvPr id="140" name="PlaceHolder 3"/>
          <p:cNvSpPr>
            <a:spLocks noGrp="1"/>
          </p:cNvSpPr>
          <p:nvPr>
            <p:ph type="body"/>
          </p:nvPr>
        </p:nvSpPr>
        <p:spPr>
          <a:xfrm>
            <a:off x="609480" y="5119560"/>
            <a:ext cx="10972440" cy="1315080"/>
          </a:xfrm>
          <a:prstGeom prst="rect">
            <a:avLst/>
          </a:prstGeom>
        </p:spPr>
        <p:txBody>
          <a:bodyPr lIns="0" rIns="0" tIns="0" bIns="0">
            <a:normAutofit/>
          </a:bodyPr>
          <a:p>
            <a:endParaRPr b="0" lang="en-US" sz="291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0" y="2123640"/>
            <a:ext cx="10972440" cy="1144800"/>
          </a:xfrm>
          <a:prstGeom prst="rect">
            <a:avLst/>
          </a:prstGeom>
        </p:spPr>
        <p:txBody>
          <a:bodyPr lIns="0" rIns="0" tIns="0" bIns="0" anchor="ctr">
            <a:noAutofit/>
          </a:bodyPr>
          <a:p>
            <a:pPr algn="ctr"/>
            <a:endParaRPr b="0" lang="en-US" sz="3409" spc="-1" strike="noStrike">
              <a:solidFill>
                <a:srgbClr val="006699"/>
              </a:solidFill>
              <a:latin typeface="Arial"/>
            </a:endParaRPr>
          </a:p>
        </p:txBody>
      </p:sp>
      <p:sp>
        <p:nvSpPr>
          <p:cNvPr id="142" name="PlaceHolder 2"/>
          <p:cNvSpPr>
            <a:spLocks noGrp="1"/>
          </p:cNvSpPr>
          <p:nvPr>
            <p:ph type="body"/>
          </p:nvPr>
        </p:nvSpPr>
        <p:spPr>
          <a:xfrm>
            <a:off x="609480" y="3679200"/>
            <a:ext cx="5354280" cy="1315080"/>
          </a:xfrm>
          <a:prstGeom prst="rect">
            <a:avLst/>
          </a:prstGeom>
        </p:spPr>
        <p:txBody>
          <a:bodyPr lIns="0" rIns="0" tIns="0" bIns="0">
            <a:normAutofit/>
          </a:bodyPr>
          <a:p>
            <a:endParaRPr b="0" lang="en-US" sz="2910" spc="-1" strike="noStrike">
              <a:latin typeface="Arial"/>
            </a:endParaRPr>
          </a:p>
        </p:txBody>
      </p:sp>
      <p:sp>
        <p:nvSpPr>
          <p:cNvPr id="143" name="PlaceHolder 3"/>
          <p:cNvSpPr>
            <a:spLocks noGrp="1"/>
          </p:cNvSpPr>
          <p:nvPr>
            <p:ph type="body"/>
          </p:nvPr>
        </p:nvSpPr>
        <p:spPr>
          <a:xfrm>
            <a:off x="6231960" y="3679200"/>
            <a:ext cx="5354280" cy="1315080"/>
          </a:xfrm>
          <a:prstGeom prst="rect">
            <a:avLst/>
          </a:prstGeom>
        </p:spPr>
        <p:txBody>
          <a:bodyPr lIns="0" rIns="0" tIns="0" bIns="0">
            <a:normAutofit/>
          </a:bodyPr>
          <a:p>
            <a:endParaRPr b="0" lang="en-US" sz="2910" spc="-1" strike="noStrike">
              <a:latin typeface="Arial"/>
            </a:endParaRPr>
          </a:p>
        </p:txBody>
      </p:sp>
      <p:sp>
        <p:nvSpPr>
          <p:cNvPr id="144" name="PlaceHolder 4"/>
          <p:cNvSpPr>
            <a:spLocks noGrp="1"/>
          </p:cNvSpPr>
          <p:nvPr>
            <p:ph type="body"/>
          </p:nvPr>
        </p:nvSpPr>
        <p:spPr>
          <a:xfrm>
            <a:off x="609480" y="5119560"/>
            <a:ext cx="5354280" cy="1315080"/>
          </a:xfrm>
          <a:prstGeom prst="rect">
            <a:avLst/>
          </a:prstGeom>
        </p:spPr>
        <p:txBody>
          <a:bodyPr lIns="0" rIns="0" tIns="0" bIns="0">
            <a:normAutofit/>
          </a:bodyPr>
          <a:p>
            <a:endParaRPr b="0" lang="en-US" sz="2910" spc="-1" strike="noStrike">
              <a:latin typeface="Arial"/>
            </a:endParaRPr>
          </a:p>
        </p:txBody>
      </p:sp>
      <p:sp>
        <p:nvSpPr>
          <p:cNvPr id="145" name="PlaceHolder 5"/>
          <p:cNvSpPr>
            <a:spLocks noGrp="1"/>
          </p:cNvSpPr>
          <p:nvPr>
            <p:ph type="body"/>
          </p:nvPr>
        </p:nvSpPr>
        <p:spPr>
          <a:xfrm>
            <a:off x="6231960" y="5119560"/>
            <a:ext cx="5354280" cy="1315080"/>
          </a:xfrm>
          <a:prstGeom prst="rect">
            <a:avLst/>
          </a:prstGeom>
        </p:spPr>
        <p:txBody>
          <a:bodyPr lIns="0" rIns="0" tIns="0" bIns="0">
            <a:normAutofit/>
          </a:bodyPr>
          <a:p>
            <a:endParaRPr b="0" lang="en-US" sz="291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0" y="2123640"/>
            <a:ext cx="10972440" cy="1144800"/>
          </a:xfrm>
          <a:prstGeom prst="rect">
            <a:avLst/>
          </a:prstGeom>
        </p:spPr>
        <p:txBody>
          <a:bodyPr lIns="0" rIns="0" tIns="0" bIns="0" anchor="ctr">
            <a:noAutofit/>
          </a:bodyPr>
          <a:p>
            <a:pPr algn="ctr"/>
            <a:endParaRPr b="0" lang="en-US" sz="3409" spc="-1" strike="noStrike">
              <a:solidFill>
                <a:srgbClr val="006699"/>
              </a:solidFill>
              <a:latin typeface="Arial"/>
            </a:endParaRPr>
          </a:p>
        </p:txBody>
      </p:sp>
      <p:sp>
        <p:nvSpPr>
          <p:cNvPr id="147" name="PlaceHolder 2"/>
          <p:cNvSpPr>
            <a:spLocks noGrp="1"/>
          </p:cNvSpPr>
          <p:nvPr>
            <p:ph type="body"/>
          </p:nvPr>
        </p:nvSpPr>
        <p:spPr>
          <a:xfrm>
            <a:off x="609480" y="3679200"/>
            <a:ext cx="3533040" cy="1315080"/>
          </a:xfrm>
          <a:prstGeom prst="rect">
            <a:avLst/>
          </a:prstGeom>
        </p:spPr>
        <p:txBody>
          <a:bodyPr lIns="0" rIns="0" tIns="0" bIns="0">
            <a:normAutofit/>
          </a:bodyPr>
          <a:p>
            <a:endParaRPr b="0" lang="en-US" sz="2910" spc="-1" strike="noStrike">
              <a:latin typeface="Arial"/>
            </a:endParaRPr>
          </a:p>
        </p:txBody>
      </p:sp>
      <p:sp>
        <p:nvSpPr>
          <p:cNvPr id="148" name="PlaceHolder 3"/>
          <p:cNvSpPr>
            <a:spLocks noGrp="1"/>
          </p:cNvSpPr>
          <p:nvPr>
            <p:ph type="body"/>
          </p:nvPr>
        </p:nvSpPr>
        <p:spPr>
          <a:xfrm>
            <a:off x="4319640" y="3679200"/>
            <a:ext cx="3533040" cy="1315080"/>
          </a:xfrm>
          <a:prstGeom prst="rect">
            <a:avLst/>
          </a:prstGeom>
        </p:spPr>
        <p:txBody>
          <a:bodyPr lIns="0" rIns="0" tIns="0" bIns="0">
            <a:normAutofit/>
          </a:bodyPr>
          <a:p>
            <a:endParaRPr b="0" lang="en-US" sz="2910" spc="-1" strike="noStrike">
              <a:latin typeface="Arial"/>
            </a:endParaRPr>
          </a:p>
        </p:txBody>
      </p:sp>
      <p:sp>
        <p:nvSpPr>
          <p:cNvPr id="149" name="PlaceHolder 4"/>
          <p:cNvSpPr>
            <a:spLocks noGrp="1"/>
          </p:cNvSpPr>
          <p:nvPr>
            <p:ph type="body"/>
          </p:nvPr>
        </p:nvSpPr>
        <p:spPr>
          <a:xfrm>
            <a:off x="8029800" y="3679200"/>
            <a:ext cx="3533040" cy="1315080"/>
          </a:xfrm>
          <a:prstGeom prst="rect">
            <a:avLst/>
          </a:prstGeom>
        </p:spPr>
        <p:txBody>
          <a:bodyPr lIns="0" rIns="0" tIns="0" bIns="0">
            <a:normAutofit/>
          </a:bodyPr>
          <a:p>
            <a:endParaRPr b="0" lang="en-US" sz="2910" spc="-1" strike="noStrike">
              <a:latin typeface="Arial"/>
            </a:endParaRPr>
          </a:p>
        </p:txBody>
      </p:sp>
      <p:sp>
        <p:nvSpPr>
          <p:cNvPr id="150" name="PlaceHolder 5"/>
          <p:cNvSpPr>
            <a:spLocks noGrp="1"/>
          </p:cNvSpPr>
          <p:nvPr>
            <p:ph type="body"/>
          </p:nvPr>
        </p:nvSpPr>
        <p:spPr>
          <a:xfrm>
            <a:off x="609480" y="5119560"/>
            <a:ext cx="3533040" cy="1315080"/>
          </a:xfrm>
          <a:prstGeom prst="rect">
            <a:avLst/>
          </a:prstGeom>
        </p:spPr>
        <p:txBody>
          <a:bodyPr lIns="0" rIns="0" tIns="0" bIns="0">
            <a:normAutofit/>
          </a:bodyPr>
          <a:p>
            <a:endParaRPr b="0" lang="en-US" sz="2910" spc="-1" strike="noStrike">
              <a:latin typeface="Arial"/>
            </a:endParaRPr>
          </a:p>
        </p:txBody>
      </p:sp>
      <p:sp>
        <p:nvSpPr>
          <p:cNvPr id="151" name="PlaceHolder 6"/>
          <p:cNvSpPr>
            <a:spLocks noGrp="1"/>
          </p:cNvSpPr>
          <p:nvPr>
            <p:ph type="body"/>
          </p:nvPr>
        </p:nvSpPr>
        <p:spPr>
          <a:xfrm>
            <a:off x="4319640" y="5119560"/>
            <a:ext cx="3533040" cy="1315080"/>
          </a:xfrm>
          <a:prstGeom prst="rect">
            <a:avLst/>
          </a:prstGeom>
        </p:spPr>
        <p:txBody>
          <a:bodyPr lIns="0" rIns="0" tIns="0" bIns="0">
            <a:normAutofit/>
          </a:bodyPr>
          <a:p>
            <a:endParaRPr b="0" lang="en-US" sz="2910" spc="-1" strike="noStrike">
              <a:latin typeface="Arial"/>
            </a:endParaRPr>
          </a:p>
        </p:txBody>
      </p:sp>
      <p:sp>
        <p:nvSpPr>
          <p:cNvPr id="152" name="PlaceHolder 7"/>
          <p:cNvSpPr>
            <a:spLocks noGrp="1"/>
          </p:cNvSpPr>
          <p:nvPr>
            <p:ph type="body"/>
          </p:nvPr>
        </p:nvSpPr>
        <p:spPr>
          <a:xfrm>
            <a:off x="8029800" y="5119560"/>
            <a:ext cx="3533040" cy="1315080"/>
          </a:xfrm>
          <a:prstGeom prst="rect">
            <a:avLst/>
          </a:prstGeom>
        </p:spPr>
        <p:txBody>
          <a:bodyPr lIns="0" rIns="0" tIns="0" bIns="0">
            <a:normAutofit/>
          </a:bodyPr>
          <a:p>
            <a:endParaRPr b="0" lang="en-US" sz="291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69" name="PlaceHolder 1"/>
          <p:cNvSpPr>
            <a:spLocks noGrp="1"/>
          </p:cNvSpPr>
          <p:nvPr>
            <p:ph type="title"/>
          </p:nvPr>
        </p:nvSpPr>
        <p:spPr>
          <a:xfrm>
            <a:off x="0" y="2123640"/>
            <a:ext cx="10972440" cy="1144800"/>
          </a:xfrm>
          <a:prstGeom prst="rect">
            <a:avLst/>
          </a:prstGeom>
        </p:spPr>
        <p:txBody>
          <a:bodyPr lIns="0" rIns="0" tIns="0" bIns="0" anchor="ctr">
            <a:noAutofit/>
          </a:bodyPr>
          <a:p>
            <a:pPr algn="ctr"/>
            <a:endParaRPr b="0" lang="en-US" sz="3409" spc="-1" strike="noStrike">
              <a:solidFill>
                <a:srgbClr val="006699"/>
              </a:solidFill>
              <a:latin typeface="Arial"/>
            </a:endParaRPr>
          </a:p>
        </p:txBody>
      </p:sp>
      <p:sp>
        <p:nvSpPr>
          <p:cNvPr id="170" name="PlaceHolder 2"/>
          <p:cNvSpPr>
            <a:spLocks noGrp="1"/>
          </p:cNvSpPr>
          <p:nvPr>
            <p:ph type="subTitle"/>
          </p:nvPr>
        </p:nvSpPr>
        <p:spPr>
          <a:xfrm>
            <a:off x="609480" y="3679200"/>
            <a:ext cx="10972440" cy="2757600"/>
          </a:xfrm>
          <a:prstGeom prst="rect">
            <a:avLst/>
          </a:prstGeom>
        </p:spPr>
        <p:txBody>
          <a:bodyPr lIns="0" rIns="0" tIns="0" bIns="0" anchor="ctr">
            <a:noAutofit/>
          </a:bodyPr>
          <a:p>
            <a:pPr algn="ctr"/>
            <a:endParaRPr b="0" lang="en-US" sz="3200" spc="-1" strike="noStrike">
              <a:highlight>
                <a:srgbClr val="ffffff"/>
              </a:highlight>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0" y="2123640"/>
            <a:ext cx="10972440" cy="1144800"/>
          </a:xfrm>
          <a:prstGeom prst="rect">
            <a:avLst/>
          </a:prstGeom>
        </p:spPr>
        <p:txBody>
          <a:bodyPr lIns="0" rIns="0" tIns="0" bIns="0" anchor="ctr">
            <a:noAutofit/>
          </a:bodyPr>
          <a:p>
            <a:pPr algn="ctr"/>
            <a:endParaRPr b="0" lang="en-US" sz="3409" spc="-1" strike="noStrike">
              <a:solidFill>
                <a:srgbClr val="006699"/>
              </a:solidFill>
              <a:latin typeface="Arial"/>
            </a:endParaRPr>
          </a:p>
        </p:txBody>
      </p:sp>
      <p:sp>
        <p:nvSpPr>
          <p:cNvPr id="172" name="PlaceHolder 2"/>
          <p:cNvSpPr>
            <a:spLocks noGrp="1"/>
          </p:cNvSpPr>
          <p:nvPr>
            <p:ph type="body"/>
          </p:nvPr>
        </p:nvSpPr>
        <p:spPr>
          <a:xfrm>
            <a:off x="609480" y="3679200"/>
            <a:ext cx="10972440" cy="2757600"/>
          </a:xfrm>
          <a:prstGeom prst="rect">
            <a:avLst/>
          </a:prstGeom>
        </p:spPr>
        <p:txBody>
          <a:bodyPr lIns="0" rIns="0" tIns="0" bIns="0">
            <a:normAutofit/>
          </a:bodyPr>
          <a:p>
            <a:endParaRPr b="0" lang="en-US" sz="291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0" y="2123640"/>
            <a:ext cx="10972440" cy="1144800"/>
          </a:xfrm>
          <a:prstGeom prst="rect">
            <a:avLst/>
          </a:prstGeom>
        </p:spPr>
        <p:txBody>
          <a:bodyPr lIns="0" rIns="0" tIns="0" bIns="0" anchor="ctr">
            <a:noAutofit/>
          </a:bodyPr>
          <a:p>
            <a:pPr algn="ctr"/>
            <a:endParaRPr b="0" lang="en-US" sz="3409" spc="-1" strike="noStrike">
              <a:solidFill>
                <a:srgbClr val="006699"/>
              </a:solidFill>
              <a:latin typeface="Arial"/>
            </a:endParaRPr>
          </a:p>
        </p:txBody>
      </p:sp>
      <p:sp>
        <p:nvSpPr>
          <p:cNvPr id="18" name="PlaceHolder 2"/>
          <p:cNvSpPr>
            <a:spLocks noGrp="1"/>
          </p:cNvSpPr>
          <p:nvPr>
            <p:ph type="body"/>
          </p:nvPr>
        </p:nvSpPr>
        <p:spPr>
          <a:xfrm>
            <a:off x="609480" y="3679200"/>
            <a:ext cx="5354280" cy="2757600"/>
          </a:xfrm>
          <a:prstGeom prst="rect">
            <a:avLst/>
          </a:prstGeom>
        </p:spPr>
        <p:txBody>
          <a:bodyPr lIns="0" rIns="0" tIns="0" bIns="0">
            <a:normAutofit/>
          </a:bodyPr>
          <a:p>
            <a:endParaRPr b="0" lang="en-US" sz="2910" spc="-1" strike="noStrike">
              <a:latin typeface="Arial"/>
            </a:endParaRPr>
          </a:p>
        </p:txBody>
      </p:sp>
      <p:sp>
        <p:nvSpPr>
          <p:cNvPr id="19" name="PlaceHolder 3"/>
          <p:cNvSpPr>
            <a:spLocks noGrp="1"/>
          </p:cNvSpPr>
          <p:nvPr>
            <p:ph type="body"/>
          </p:nvPr>
        </p:nvSpPr>
        <p:spPr>
          <a:xfrm>
            <a:off x="6231960" y="3679200"/>
            <a:ext cx="5354280" cy="2757600"/>
          </a:xfrm>
          <a:prstGeom prst="rect">
            <a:avLst/>
          </a:prstGeom>
        </p:spPr>
        <p:txBody>
          <a:bodyPr lIns="0" rIns="0" tIns="0" bIns="0">
            <a:normAutofit/>
          </a:bodyPr>
          <a:p>
            <a:endParaRPr b="0" lang="en-US" sz="291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73" name="PlaceHolder 1"/>
          <p:cNvSpPr>
            <a:spLocks noGrp="1"/>
          </p:cNvSpPr>
          <p:nvPr>
            <p:ph type="title"/>
          </p:nvPr>
        </p:nvSpPr>
        <p:spPr>
          <a:xfrm>
            <a:off x="0" y="2123640"/>
            <a:ext cx="10972440" cy="1144800"/>
          </a:xfrm>
          <a:prstGeom prst="rect">
            <a:avLst/>
          </a:prstGeom>
        </p:spPr>
        <p:txBody>
          <a:bodyPr lIns="0" rIns="0" tIns="0" bIns="0" anchor="ctr">
            <a:noAutofit/>
          </a:bodyPr>
          <a:p>
            <a:pPr algn="ctr"/>
            <a:endParaRPr b="0" lang="en-US" sz="3409" spc="-1" strike="noStrike">
              <a:solidFill>
                <a:srgbClr val="006699"/>
              </a:solidFill>
              <a:latin typeface="Arial"/>
            </a:endParaRPr>
          </a:p>
        </p:txBody>
      </p:sp>
      <p:sp>
        <p:nvSpPr>
          <p:cNvPr id="174" name="PlaceHolder 2"/>
          <p:cNvSpPr>
            <a:spLocks noGrp="1"/>
          </p:cNvSpPr>
          <p:nvPr>
            <p:ph type="body"/>
          </p:nvPr>
        </p:nvSpPr>
        <p:spPr>
          <a:xfrm>
            <a:off x="609480" y="3679200"/>
            <a:ext cx="5354280" cy="2757600"/>
          </a:xfrm>
          <a:prstGeom prst="rect">
            <a:avLst/>
          </a:prstGeom>
        </p:spPr>
        <p:txBody>
          <a:bodyPr lIns="0" rIns="0" tIns="0" bIns="0">
            <a:normAutofit/>
          </a:bodyPr>
          <a:p>
            <a:endParaRPr b="0" lang="en-US" sz="2910" spc="-1" strike="noStrike">
              <a:latin typeface="Arial"/>
            </a:endParaRPr>
          </a:p>
        </p:txBody>
      </p:sp>
      <p:sp>
        <p:nvSpPr>
          <p:cNvPr id="175" name="PlaceHolder 3"/>
          <p:cNvSpPr>
            <a:spLocks noGrp="1"/>
          </p:cNvSpPr>
          <p:nvPr>
            <p:ph type="body"/>
          </p:nvPr>
        </p:nvSpPr>
        <p:spPr>
          <a:xfrm>
            <a:off x="6231960" y="3679200"/>
            <a:ext cx="5354280" cy="2757600"/>
          </a:xfrm>
          <a:prstGeom prst="rect">
            <a:avLst/>
          </a:prstGeom>
        </p:spPr>
        <p:txBody>
          <a:bodyPr lIns="0" rIns="0" tIns="0" bIns="0">
            <a:normAutofit/>
          </a:bodyPr>
          <a:p>
            <a:endParaRPr b="0" lang="en-US" sz="291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6" name="PlaceHolder 1"/>
          <p:cNvSpPr>
            <a:spLocks noGrp="1"/>
          </p:cNvSpPr>
          <p:nvPr>
            <p:ph type="title"/>
          </p:nvPr>
        </p:nvSpPr>
        <p:spPr>
          <a:xfrm>
            <a:off x="0" y="2123640"/>
            <a:ext cx="10972440" cy="1144800"/>
          </a:xfrm>
          <a:prstGeom prst="rect">
            <a:avLst/>
          </a:prstGeom>
        </p:spPr>
        <p:txBody>
          <a:bodyPr lIns="0" rIns="0" tIns="0" bIns="0" anchor="ctr">
            <a:noAutofit/>
          </a:bodyPr>
          <a:p>
            <a:pPr algn="ctr"/>
            <a:endParaRPr b="0" lang="en-US" sz="3409" spc="-1" strike="noStrike">
              <a:solidFill>
                <a:srgbClr val="006699"/>
              </a:solid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7" name="PlaceHolder 1"/>
          <p:cNvSpPr>
            <a:spLocks noGrp="1"/>
          </p:cNvSpPr>
          <p:nvPr>
            <p:ph type="subTitle"/>
          </p:nvPr>
        </p:nvSpPr>
        <p:spPr>
          <a:xfrm>
            <a:off x="0" y="2123640"/>
            <a:ext cx="10972440" cy="5307840"/>
          </a:xfrm>
          <a:prstGeom prst="rect">
            <a:avLst/>
          </a:prstGeom>
        </p:spPr>
        <p:txBody>
          <a:bodyPr lIns="0" rIns="0" tIns="0" bIns="0" anchor="ctr">
            <a:noAutofit/>
          </a:bodyPr>
          <a:p>
            <a:pPr algn="ctr"/>
            <a:endParaRPr b="0" lang="en-US" sz="3200" spc="-1" strike="noStrike">
              <a:highlight>
                <a:srgbClr val="ffffff"/>
              </a:highlight>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0" y="2123640"/>
            <a:ext cx="10972440" cy="1144800"/>
          </a:xfrm>
          <a:prstGeom prst="rect">
            <a:avLst/>
          </a:prstGeom>
        </p:spPr>
        <p:txBody>
          <a:bodyPr lIns="0" rIns="0" tIns="0" bIns="0" anchor="ctr">
            <a:noAutofit/>
          </a:bodyPr>
          <a:p>
            <a:pPr algn="ctr"/>
            <a:endParaRPr b="0" lang="en-US" sz="3409" spc="-1" strike="noStrike">
              <a:solidFill>
                <a:srgbClr val="006699"/>
              </a:solidFill>
              <a:latin typeface="Arial"/>
            </a:endParaRPr>
          </a:p>
        </p:txBody>
      </p:sp>
      <p:sp>
        <p:nvSpPr>
          <p:cNvPr id="179" name="PlaceHolder 2"/>
          <p:cNvSpPr>
            <a:spLocks noGrp="1"/>
          </p:cNvSpPr>
          <p:nvPr>
            <p:ph type="body"/>
          </p:nvPr>
        </p:nvSpPr>
        <p:spPr>
          <a:xfrm>
            <a:off x="609480" y="3679200"/>
            <a:ext cx="5354280" cy="1315080"/>
          </a:xfrm>
          <a:prstGeom prst="rect">
            <a:avLst/>
          </a:prstGeom>
        </p:spPr>
        <p:txBody>
          <a:bodyPr lIns="0" rIns="0" tIns="0" bIns="0">
            <a:normAutofit/>
          </a:bodyPr>
          <a:p>
            <a:endParaRPr b="0" lang="en-US" sz="2910" spc="-1" strike="noStrike">
              <a:latin typeface="Arial"/>
            </a:endParaRPr>
          </a:p>
        </p:txBody>
      </p:sp>
      <p:sp>
        <p:nvSpPr>
          <p:cNvPr id="180" name="PlaceHolder 3"/>
          <p:cNvSpPr>
            <a:spLocks noGrp="1"/>
          </p:cNvSpPr>
          <p:nvPr>
            <p:ph type="body"/>
          </p:nvPr>
        </p:nvSpPr>
        <p:spPr>
          <a:xfrm>
            <a:off x="6231960" y="3679200"/>
            <a:ext cx="5354280" cy="2757600"/>
          </a:xfrm>
          <a:prstGeom prst="rect">
            <a:avLst/>
          </a:prstGeom>
        </p:spPr>
        <p:txBody>
          <a:bodyPr lIns="0" rIns="0" tIns="0" bIns="0">
            <a:normAutofit/>
          </a:bodyPr>
          <a:p>
            <a:endParaRPr b="0" lang="en-US" sz="2910" spc="-1" strike="noStrike">
              <a:latin typeface="Arial"/>
            </a:endParaRPr>
          </a:p>
        </p:txBody>
      </p:sp>
      <p:sp>
        <p:nvSpPr>
          <p:cNvPr id="181" name="PlaceHolder 4"/>
          <p:cNvSpPr>
            <a:spLocks noGrp="1"/>
          </p:cNvSpPr>
          <p:nvPr>
            <p:ph type="body"/>
          </p:nvPr>
        </p:nvSpPr>
        <p:spPr>
          <a:xfrm>
            <a:off x="609480" y="5119560"/>
            <a:ext cx="5354280" cy="1315080"/>
          </a:xfrm>
          <a:prstGeom prst="rect">
            <a:avLst/>
          </a:prstGeom>
        </p:spPr>
        <p:txBody>
          <a:bodyPr lIns="0" rIns="0" tIns="0" bIns="0">
            <a:normAutofit/>
          </a:bodyPr>
          <a:p>
            <a:endParaRPr b="0" lang="en-US" sz="291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2" name="PlaceHolder 1"/>
          <p:cNvSpPr>
            <a:spLocks noGrp="1"/>
          </p:cNvSpPr>
          <p:nvPr>
            <p:ph type="title"/>
          </p:nvPr>
        </p:nvSpPr>
        <p:spPr>
          <a:xfrm>
            <a:off x="0" y="2123640"/>
            <a:ext cx="10972440" cy="1144800"/>
          </a:xfrm>
          <a:prstGeom prst="rect">
            <a:avLst/>
          </a:prstGeom>
        </p:spPr>
        <p:txBody>
          <a:bodyPr lIns="0" rIns="0" tIns="0" bIns="0" anchor="ctr">
            <a:noAutofit/>
          </a:bodyPr>
          <a:p>
            <a:pPr algn="ctr"/>
            <a:endParaRPr b="0" lang="en-US" sz="3409" spc="-1" strike="noStrike">
              <a:solidFill>
                <a:srgbClr val="006699"/>
              </a:solidFill>
              <a:latin typeface="Arial"/>
            </a:endParaRPr>
          </a:p>
        </p:txBody>
      </p:sp>
      <p:sp>
        <p:nvSpPr>
          <p:cNvPr id="183" name="PlaceHolder 2"/>
          <p:cNvSpPr>
            <a:spLocks noGrp="1"/>
          </p:cNvSpPr>
          <p:nvPr>
            <p:ph type="body"/>
          </p:nvPr>
        </p:nvSpPr>
        <p:spPr>
          <a:xfrm>
            <a:off x="609480" y="3679200"/>
            <a:ext cx="5354280" cy="2757600"/>
          </a:xfrm>
          <a:prstGeom prst="rect">
            <a:avLst/>
          </a:prstGeom>
        </p:spPr>
        <p:txBody>
          <a:bodyPr lIns="0" rIns="0" tIns="0" bIns="0">
            <a:normAutofit/>
          </a:bodyPr>
          <a:p>
            <a:endParaRPr b="0" lang="en-US" sz="2910" spc="-1" strike="noStrike">
              <a:latin typeface="Arial"/>
            </a:endParaRPr>
          </a:p>
        </p:txBody>
      </p:sp>
      <p:sp>
        <p:nvSpPr>
          <p:cNvPr id="184" name="PlaceHolder 3"/>
          <p:cNvSpPr>
            <a:spLocks noGrp="1"/>
          </p:cNvSpPr>
          <p:nvPr>
            <p:ph type="body"/>
          </p:nvPr>
        </p:nvSpPr>
        <p:spPr>
          <a:xfrm>
            <a:off x="6231960" y="3679200"/>
            <a:ext cx="5354280" cy="1315080"/>
          </a:xfrm>
          <a:prstGeom prst="rect">
            <a:avLst/>
          </a:prstGeom>
        </p:spPr>
        <p:txBody>
          <a:bodyPr lIns="0" rIns="0" tIns="0" bIns="0">
            <a:normAutofit/>
          </a:bodyPr>
          <a:p>
            <a:endParaRPr b="0" lang="en-US" sz="2910" spc="-1" strike="noStrike">
              <a:latin typeface="Arial"/>
            </a:endParaRPr>
          </a:p>
        </p:txBody>
      </p:sp>
      <p:sp>
        <p:nvSpPr>
          <p:cNvPr id="185" name="PlaceHolder 4"/>
          <p:cNvSpPr>
            <a:spLocks noGrp="1"/>
          </p:cNvSpPr>
          <p:nvPr>
            <p:ph type="body"/>
          </p:nvPr>
        </p:nvSpPr>
        <p:spPr>
          <a:xfrm>
            <a:off x="6231960" y="5119560"/>
            <a:ext cx="5354280" cy="1315080"/>
          </a:xfrm>
          <a:prstGeom prst="rect">
            <a:avLst/>
          </a:prstGeom>
        </p:spPr>
        <p:txBody>
          <a:bodyPr lIns="0" rIns="0" tIns="0" bIns="0">
            <a:normAutofit/>
          </a:bodyPr>
          <a:p>
            <a:endParaRPr b="0" lang="en-US" sz="291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86" name="PlaceHolder 1"/>
          <p:cNvSpPr>
            <a:spLocks noGrp="1"/>
          </p:cNvSpPr>
          <p:nvPr>
            <p:ph type="title"/>
          </p:nvPr>
        </p:nvSpPr>
        <p:spPr>
          <a:xfrm>
            <a:off x="0" y="2123640"/>
            <a:ext cx="10972440" cy="1144800"/>
          </a:xfrm>
          <a:prstGeom prst="rect">
            <a:avLst/>
          </a:prstGeom>
        </p:spPr>
        <p:txBody>
          <a:bodyPr lIns="0" rIns="0" tIns="0" bIns="0" anchor="ctr">
            <a:noAutofit/>
          </a:bodyPr>
          <a:p>
            <a:pPr algn="ctr"/>
            <a:endParaRPr b="0" lang="en-US" sz="3409" spc="-1" strike="noStrike">
              <a:solidFill>
                <a:srgbClr val="006699"/>
              </a:solidFill>
              <a:latin typeface="Arial"/>
            </a:endParaRPr>
          </a:p>
        </p:txBody>
      </p:sp>
      <p:sp>
        <p:nvSpPr>
          <p:cNvPr id="187" name="PlaceHolder 2"/>
          <p:cNvSpPr>
            <a:spLocks noGrp="1"/>
          </p:cNvSpPr>
          <p:nvPr>
            <p:ph type="body"/>
          </p:nvPr>
        </p:nvSpPr>
        <p:spPr>
          <a:xfrm>
            <a:off x="609480" y="3679200"/>
            <a:ext cx="5354280" cy="1315080"/>
          </a:xfrm>
          <a:prstGeom prst="rect">
            <a:avLst/>
          </a:prstGeom>
        </p:spPr>
        <p:txBody>
          <a:bodyPr lIns="0" rIns="0" tIns="0" bIns="0">
            <a:normAutofit/>
          </a:bodyPr>
          <a:p>
            <a:endParaRPr b="0" lang="en-US" sz="2910" spc="-1" strike="noStrike">
              <a:latin typeface="Arial"/>
            </a:endParaRPr>
          </a:p>
        </p:txBody>
      </p:sp>
      <p:sp>
        <p:nvSpPr>
          <p:cNvPr id="188" name="PlaceHolder 3"/>
          <p:cNvSpPr>
            <a:spLocks noGrp="1"/>
          </p:cNvSpPr>
          <p:nvPr>
            <p:ph type="body"/>
          </p:nvPr>
        </p:nvSpPr>
        <p:spPr>
          <a:xfrm>
            <a:off x="6231960" y="3679200"/>
            <a:ext cx="5354280" cy="1315080"/>
          </a:xfrm>
          <a:prstGeom prst="rect">
            <a:avLst/>
          </a:prstGeom>
        </p:spPr>
        <p:txBody>
          <a:bodyPr lIns="0" rIns="0" tIns="0" bIns="0">
            <a:normAutofit/>
          </a:bodyPr>
          <a:p>
            <a:endParaRPr b="0" lang="en-US" sz="2910" spc="-1" strike="noStrike">
              <a:latin typeface="Arial"/>
            </a:endParaRPr>
          </a:p>
        </p:txBody>
      </p:sp>
      <p:sp>
        <p:nvSpPr>
          <p:cNvPr id="189" name="PlaceHolder 4"/>
          <p:cNvSpPr>
            <a:spLocks noGrp="1"/>
          </p:cNvSpPr>
          <p:nvPr>
            <p:ph type="body"/>
          </p:nvPr>
        </p:nvSpPr>
        <p:spPr>
          <a:xfrm>
            <a:off x="609480" y="5119560"/>
            <a:ext cx="10972440" cy="1315080"/>
          </a:xfrm>
          <a:prstGeom prst="rect">
            <a:avLst/>
          </a:prstGeom>
        </p:spPr>
        <p:txBody>
          <a:bodyPr lIns="0" rIns="0" tIns="0" bIns="0">
            <a:normAutofit/>
          </a:bodyPr>
          <a:p>
            <a:endParaRPr b="0" lang="en-US" sz="291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90" name="PlaceHolder 1"/>
          <p:cNvSpPr>
            <a:spLocks noGrp="1"/>
          </p:cNvSpPr>
          <p:nvPr>
            <p:ph type="title"/>
          </p:nvPr>
        </p:nvSpPr>
        <p:spPr>
          <a:xfrm>
            <a:off x="0" y="2123640"/>
            <a:ext cx="10972440" cy="1144800"/>
          </a:xfrm>
          <a:prstGeom prst="rect">
            <a:avLst/>
          </a:prstGeom>
        </p:spPr>
        <p:txBody>
          <a:bodyPr lIns="0" rIns="0" tIns="0" bIns="0" anchor="ctr">
            <a:noAutofit/>
          </a:bodyPr>
          <a:p>
            <a:pPr algn="ctr"/>
            <a:endParaRPr b="0" lang="en-US" sz="3409" spc="-1" strike="noStrike">
              <a:solidFill>
                <a:srgbClr val="006699"/>
              </a:solidFill>
              <a:latin typeface="Arial"/>
            </a:endParaRPr>
          </a:p>
        </p:txBody>
      </p:sp>
      <p:sp>
        <p:nvSpPr>
          <p:cNvPr id="191" name="PlaceHolder 2"/>
          <p:cNvSpPr>
            <a:spLocks noGrp="1"/>
          </p:cNvSpPr>
          <p:nvPr>
            <p:ph type="body"/>
          </p:nvPr>
        </p:nvSpPr>
        <p:spPr>
          <a:xfrm>
            <a:off x="609480" y="3679200"/>
            <a:ext cx="10972440" cy="1315080"/>
          </a:xfrm>
          <a:prstGeom prst="rect">
            <a:avLst/>
          </a:prstGeom>
        </p:spPr>
        <p:txBody>
          <a:bodyPr lIns="0" rIns="0" tIns="0" bIns="0">
            <a:normAutofit/>
          </a:bodyPr>
          <a:p>
            <a:endParaRPr b="0" lang="en-US" sz="2910" spc="-1" strike="noStrike">
              <a:latin typeface="Arial"/>
            </a:endParaRPr>
          </a:p>
        </p:txBody>
      </p:sp>
      <p:sp>
        <p:nvSpPr>
          <p:cNvPr id="192" name="PlaceHolder 3"/>
          <p:cNvSpPr>
            <a:spLocks noGrp="1"/>
          </p:cNvSpPr>
          <p:nvPr>
            <p:ph type="body"/>
          </p:nvPr>
        </p:nvSpPr>
        <p:spPr>
          <a:xfrm>
            <a:off x="609480" y="5119560"/>
            <a:ext cx="10972440" cy="1315080"/>
          </a:xfrm>
          <a:prstGeom prst="rect">
            <a:avLst/>
          </a:prstGeom>
        </p:spPr>
        <p:txBody>
          <a:bodyPr lIns="0" rIns="0" tIns="0" bIns="0">
            <a:normAutofit/>
          </a:bodyPr>
          <a:p>
            <a:endParaRPr b="0" lang="en-US" sz="291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93" name="PlaceHolder 1"/>
          <p:cNvSpPr>
            <a:spLocks noGrp="1"/>
          </p:cNvSpPr>
          <p:nvPr>
            <p:ph type="title"/>
          </p:nvPr>
        </p:nvSpPr>
        <p:spPr>
          <a:xfrm>
            <a:off x="0" y="2123640"/>
            <a:ext cx="10972440" cy="1144800"/>
          </a:xfrm>
          <a:prstGeom prst="rect">
            <a:avLst/>
          </a:prstGeom>
        </p:spPr>
        <p:txBody>
          <a:bodyPr lIns="0" rIns="0" tIns="0" bIns="0" anchor="ctr">
            <a:noAutofit/>
          </a:bodyPr>
          <a:p>
            <a:pPr algn="ctr"/>
            <a:endParaRPr b="0" lang="en-US" sz="3409" spc="-1" strike="noStrike">
              <a:solidFill>
                <a:srgbClr val="006699"/>
              </a:solidFill>
              <a:latin typeface="Arial"/>
            </a:endParaRPr>
          </a:p>
        </p:txBody>
      </p:sp>
      <p:sp>
        <p:nvSpPr>
          <p:cNvPr id="194" name="PlaceHolder 2"/>
          <p:cNvSpPr>
            <a:spLocks noGrp="1"/>
          </p:cNvSpPr>
          <p:nvPr>
            <p:ph type="body"/>
          </p:nvPr>
        </p:nvSpPr>
        <p:spPr>
          <a:xfrm>
            <a:off x="609480" y="3679200"/>
            <a:ext cx="5354280" cy="1315080"/>
          </a:xfrm>
          <a:prstGeom prst="rect">
            <a:avLst/>
          </a:prstGeom>
        </p:spPr>
        <p:txBody>
          <a:bodyPr lIns="0" rIns="0" tIns="0" bIns="0">
            <a:normAutofit/>
          </a:bodyPr>
          <a:p>
            <a:endParaRPr b="0" lang="en-US" sz="2910" spc="-1" strike="noStrike">
              <a:latin typeface="Arial"/>
            </a:endParaRPr>
          </a:p>
        </p:txBody>
      </p:sp>
      <p:sp>
        <p:nvSpPr>
          <p:cNvPr id="195" name="PlaceHolder 3"/>
          <p:cNvSpPr>
            <a:spLocks noGrp="1"/>
          </p:cNvSpPr>
          <p:nvPr>
            <p:ph type="body"/>
          </p:nvPr>
        </p:nvSpPr>
        <p:spPr>
          <a:xfrm>
            <a:off x="6231960" y="3679200"/>
            <a:ext cx="5354280" cy="1315080"/>
          </a:xfrm>
          <a:prstGeom prst="rect">
            <a:avLst/>
          </a:prstGeom>
        </p:spPr>
        <p:txBody>
          <a:bodyPr lIns="0" rIns="0" tIns="0" bIns="0">
            <a:normAutofit/>
          </a:bodyPr>
          <a:p>
            <a:endParaRPr b="0" lang="en-US" sz="2910" spc="-1" strike="noStrike">
              <a:latin typeface="Arial"/>
            </a:endParaRPr>
          </a:p>
        </p:txBody>
      </p:sp>
      <p:sp>
        <p:nvSpPr>
          <p:cNvPr id="196" name="PlaceHolder 4"/>
          <p:cNvSpPr>
            <a:spLocks noGrp="1"/>
          </p:cNvSpPr>
          <p:nvPr>
            <p:ph type="body"/>
          </p:nvPr>
        </p:nvSpPr>
        <p:spPr>
          <a:xfrm>
            <a:off x="609480" y="5119560"/>
            <a:ext cx="5354280" cy="1315080"/>
          </a:xfrm>
          <a:prstGeom prst="rect">
            <a:avLst/>
          </a:prstGeom>
        </p:spPr>
        <p:txBody>
          <a:bodyPr lIns="0" rIns="0" tIns="0" bIns="0">
            <a:normAutofit/>
          </a:bodyPr>
          <a:p>
            <a:endParaRPr b="0" lang="en-US" sz="2910" spc="-1" strike="noStrike">
              <a:latin typeface="Arial"/>
            </a:endParaRPr>
          </a:p>
        </p:txBody>
      </p:sp>
      <p:sp>
        <p:nvSpPr>
          <p:cNvPr id="197" name="PlaceHolder 5"/>
          <p:cNvSpPr>
            <a:spLocks noGrp="1"/>
          </p:cNvSpPr>
          <p:nvPr>
            <p:ph type="body"/>
          </p:nvPr>
        </p:nvSpPr>
        <p:spPr>
          <a:xfrm>
            <a:off x="6231960" y="5119560"/>
            <a:ext cx="5354280" cy="1315080"/>
          </a:xfrm>
          <a:prstGeom prst="rect">
            <a:avLst/>
          </a:prstGeom>
        </p:spPr>
        <p:txBody>
          <a:bodyPr lIns="0" rIns="0" tIns="0" bIns="0">
            <a:normAutofit/>
          </a:bodyPr>
          <a:p>
            <a:endParaRPr b="0" lang="en-US" sz="291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98" name="PlaceHolder 1"/>
          <p:cNvSpPr>
            <a:spLocks noGrp="1"/>
          </p:cNvSpPr>
          <p:nvPr>
            <p:ph type="title"/>
          </p:nvPr>
        </p:nvSpPr>
        <p:spPr>
          <a:xfrm>
            <a:off x="0" y="2123640"/>
            <a:ext cx="10972440" cy="1144800"/>
          </a:xfrm>
          <a:prstGeom prst="rect">
            <a:avLst/>
          </a:prstGeom>
        </p:spPr>
        <p:txBody>
          <a:bodyPr lIns="0" rIns="0" tIns="0" bIns="0" anchor="ctr">
            <a:noAutofit/>
          </a:bodyPr>
          <a:p>
            <a:pPr algn="ctr"/>
            <a:endParaRPr b="0" lang="en-US" sz="3409" spc="-1" strike="noStrike">
              <a:solidFill>
                <a:srgbClr val="006699"/>
              </a:solidFill>
              <a:latin typeface="Arial"/>
            </a:endParaRPr>
          </a:p>
        </p:txBody>
      </p:sp>
      <p:sp>
        <p:nvSpPr>
          <p:cNvPr id="199" name="PlaceHolder 2"/>
          <p:cNvSpPr>
            <a:spLocks noGrp="1"/>
          </p:cNvSpPr>
          <p:nvPr>
            <p:ph type="body"/>
          </p:nvPr>
        </p:nvSpPr>
        <p:spPr>
          <a:xfrm>
            <a:off x="609480" y="3679200"/>
            <a:ext cx="3533040" cy="1315080"/>
          </a:xfrm>
          <a:prstGeom prst="rect">
            <a:avLst/>
          </a:prstGeom>
        </p:spPr>
        <p:txBody>
          <a:bodyPr lIns="0" rIns="0" tIns="0" bIns="0">
            <a:normAutofit/>
          </a:bodyPr>
          <a:p>
            <a:endParaRPr b="0" lang="en-US" sz="2910" spc="-1" strike="noStrike">
              <a:latin typeface="Arial"/>
            </a:endParaRPr>
          </a:p>
        </p:txBody>
      </p:sp>
      <p:sp>
        <p:nvSpPr>
          <p:cNvPr id="200" name="PlaceHolder 3"/>
          <p:cNvSpPr>
            <a:spLocks noGrp="1"/>
          </p:cNvSpPr>
          <p:nvPr>
            <p:ph type="body"/>
          </p:nvPr>
        </p:nvSpPr>
        <p:spPr>
          <a:xfrm>
            <a:off x="4319640" y="3679200"/>
            <a:ext cx="3533040" cy="1315080"/>
          </a:xfrm>
          <a:prstGeom prst="rect">
            <a:avLst/>
          </a:prstGeom>
        </p:spPr>
        <p:txBody>
          <a:bodyPr lIns="0" rIns="0" tIns="0" bIns="0">
            <a:normAutofit/>
          </a:bodyPr>
          <a:p>
            <a:endParaRPr b="0" lang="en-US" sz="2910" spc="-1" strike="noStrike">
              <a:latin typeface="Arial"/>
            </a:endParaRPr>
          </a:p>
        </p:txBody>
      </p:sp>
      <p:sp>
        <p:nvSpPr>
          <p:cNvPr id="201" name="PlaceHolder 4"/>
          <p:cNvSpPr>
            <a:spLocks noGrp="1"/>
          </p:cNvSpPr>
          <p:nvPr>
            <p:ph type="body"/>
          </p:nvPr>
        </p:nvSpPr>
        <p:spPr>
          <a:xfrm>
            <a:off x="8029800" y="3679200"/>
            <a:ext cx="3533040" cy="1315080"/>
          </a:xfrm>
          <a:prstGeom prst="rect">
            <a:avLst/>
          </a:prstGeom>
        </p:spPr>
        <p:txBody>
          <a:bodyPr lIns="0" rIns="0" tIns="0" bIns="0">
            <a:normAutofit/>
          </a:bodyPr>
          <a:p>
            <a:endParaRPr b="0" lang="en-US" sz="2910" spc="-1" strike="noStrike">
              <a:latin typeface="Arial"/>
            </a:endParaRPr>
          </a:p>
        </p:txBody>
      </p:sp>
      <p:sp>
        <p:nvSpPr>
          <p:cNvPr id="202" name="PlaceHolder 5"/>
          <p:cNvSpPr>
            <a:spLocks noGrp="1"/>
          </p:cNvSpPr>
          <p:nvPr>
            <p:ph type="body"/>
          </p:nvPr>
        </p:nvSpPr>
        <p:spPr>
          <a:xfrm>
            <a:off x="609480" y="5119560"/>
            <a:ext cx="3533040" cy="1315080"/>
          </a:xfrm>
          <a:prstGeom prst="rect">
            <a:avLst/>
          </a:prstGeom>
        </p:spPr>
        <p:txBody>
          <a:bodyPr lIns="0" rIns="0" tIns="0" bIns="0">
            <a:normAutofit/>
          </a:bodyPr>
          <a:p>
            <a:endParaRPr b="0" lang="en-US" sz="2910" spc="-1" strike="noStrike">
              <a:latin typeface="Arial"/>
            </a:endParaRPr>
          </a:p>
        </p:txBody>
      </p:sp>
      <p:sp>
        <p:nvSpPr>
          <p:cNvPr id="203" name="PlaceHolder 6"/>
          <p:cNvSpPr>
            <a:spLocks noGrp="1"/>
          </p:cNvSpPr>
          <p:nvPr>
            <p:ph type="body"/>
          </p:nvPr>
        </p:nvSpPr>
        <p:spPr>
          <a:xfrm>
            <a:off x="4319640" y="5119560"/>
            <a:ext cx="3533040" cy="1315080"/>
          </a:xfrm>
          <a:prstGeom prst="rect">
            <a:avLst/>
          </a:prstGeom>
        </p:spPr>
        <p:txBody>
          <a:bodyPr lIns="0" rIns="0" tIns="0" bIns="0">
            <a:normAutofit/>
          </a:bodyPr>
          <a:p>
            <a:endParaRPr b="0" lang="en-US" sz="2910" spc="-1" strike="noStrike">
              <a:latin typeface="Arial"/>
            </a:endParaRPr>
          </a:p>
        </p:txBody>
      </p:sp>
      <p:sp>
        <p:nvSpPr>
          <p:cNvPr id="204" name="PlaceHolder 7"/>
          <p:cNvSpPr>
            <a:spLocks noGrp="1"/>
          </p:cNvSpPr>
          <p:nvPr>
            <p:ph type="body"/>
          </p:nvPr>
        </p:nvSpPr>
        <p:spPr>
          <a:xfrm>
            <a:off x="8029800" y="5119560"/>
            <a:ext cx="3533040" cy="1315080"/>
          </a:xfrm>
          <a:prstGeom prst="rect">
            <a:avLst/>
          </a:prstGeom>
        </p:spPr>
        <p:txBody>
          <a:bodyPr lIns="0" rIns="0" tIns="0" bIns="0">
            <a:normAutofit/>
          </a:bodyPr>
          <a:p>
            <a:endParaRPr b="0" lang="en-US" sz="2910" spc="-1" strike="noStrike">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0" name="PlaceHolder 1"/>
          <p:cNvSpPr>
            <a:spLocks noGrp="1"/>
          </p:cNvSpPr>
          <p:nvPr>
            <p:ph type="title"/>
          </p:nvPr>
        </p:nvSpPr>
        <p:spPr>
          <a:xfrm>
            <a:off x="0" y="2123640"/>
            <a:ext cx="10972440" cy="1144800"/>
          </a:xfrm>
          <a:prstGeom prst="rect">
            <a:avLst/>
          </a:prstGeom>
        </p:spPr>
        <p:txBody>
          <a:bodyPr lIns="0" rIns="0" tIns="0" bIns="0" anchor="ctr">
            <a:noAutofit/>
          </a:bodyPr>
          <a:p>
            <a:pPr algn="ctr"/>
            <a:endParaRPr b="0" lang="en-US" sz="3409" spc="-1" strike="noStrike">
              <a:solidFill>
                <a:srgbClr val="006699"/>
              </a:solidFill>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21" name="PlaceHolder 1"/>
          <p:cNvSpPr>
            <a:spLocks noGrp="1"/>
          </p:cNvSpPr>
          <p:nvPr>
            <p:ph type="title"/>
          </p:nvPr>
        </p:nvSpPr>
        <p:spPr>
          <a:xfrm>
            <a:off x="0" y="2123640"/>
            <a:ext cx="10972440" cy="1144800"/>
          </a:xfrm>
          <a:prstGeom prst="rect">
            <a:avLst/>
          </a:prstGeom>
        </p:spPr>
        <p:txBody>
          <a:bodyPr lIns="0" rIns="0" tIns="0" bIns="0" anchor="ctr">
            <a:noAutofit/>
          </a:bodyPr>
          <a:p>
            <a:pPr algn="ctr"/>
            <a:endParaRPr b="0" lang="en-US" sz="3409" spc="-1" strike="noStrike">
              <a:solidFill>
                <a:srgbClr val="006699"/>
              </a:solidFill>
              <a:latin typeface="Arial"/>
            </a:endParaRPr>
          </a:p>
        </p:txBody>
      </p:sp>
      <p:sp>
        <p:nvSpPr>
          <p:cNvPr id="222" name="PlaceHolder 2"/>
          <p:cNvSpPr>
            <a:spLocks noGrp="1"/>
          </p:cNvSpPr>
          <p:nvPr>
            <p:ph type="subTitle"/>
          </p:nvPr>
        </p:nvSpPr>
        <p:spPr>
          <a:xfrm>
            <a:off x="609480" y="3679200"/>
            <a:ext cx="10972440" cy="2757600"/>
          </a:xfrm>
          <a:prstGeom prst="rect">
            <a:avLst/>
          </a:prstGeom>
        </p:spPr>
        <p:txBody>
          <a:bodyPr lIns="0" rIns="0" tIns="0" bIns="0" anchor="ctr">
            <a:noAutofit/>
          </a:bodyPr>
          <a:p>
            <a:pPr algn="ctr"/>
            <a:endParaRPr b="0" lang="en-US" sz="3200" spc="-1" strike="noStrike">
              <a:highlight>
                <a:srgbClr val="ffffff"/>
              </a:highlight>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23" name="PlaceHolder 1"/>
          <p:cNvSpPr>
            <a:spLocks noGrp="1"/>
          </p:cNvSpPr>
          <p:nvPr>
            <p:ph type="title"/>
          </p:nvPr>
        </p:nvSpPr>
        <p:spPr>
          <a:xfrm>
            <a:off x="0" y="2123640"/>
            <a:ext cx="10972440" cy="1144800"/>
          </a:xfrm>
          <a:prstGeom prst="rect">
            <a:avLst/>
          </a:prstGeom>
        </p:spPr>
        <p:txBody>
          <a:bodyPr lIns="0" rIns="0" tIns="0" bIns="0" anchor="ctr">
            <a:noAutofit/>
          </a:bodyPr>
          <a:p>
            <a:pPr algn="ctr"/>
            <a:endParaRPr b="0" lang="en-US" sz="3409" spc="-1" strike="noStrike">
              <a:solidFill>
                <a:srgbClr val="006699"/>
              </a:solidFill>
              <a:latin typeface="Arial"/>
            </a:endParaRPr>
          </a:p>
        </p:txBody>
      </p:sp>
      <p:sp>
        <p:nvSpPr>
          <p:cNvPr id="224" name="PlaceHolder 2"/>
          <p:cNvSpPr>
            <a:spLocks noGrp="1"/>
          </p:cNvSpPr>
          <p:nvPr>
            <p:ph type="body"/>
          </p:nvPr>
        </p:nvSpPr>
        <p:spPr>
          <a:xfrm>
            <a:off x="609480" y="3679200"/>
            <a:ext cx="10972440" cy="2757600"/>
          </a:xfrm>
          <a:prstGeom prst="rect">
            <a:avLst/>
          </a:prstGeom>
        </p:spPr>
        <p:txBody>
          <a:bodyPr lIns="0" rIns="0" tIns="0" bIns="0">
            <a:normAutofit/>
          </a:bodyPr>
          <a:p>
            <a:endParaRPr b="0" lang="en-US" sz="2910" spc="-1" strike="noStrike">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25" name="PlaceHolder 1"/>
          <p:cNvSpPr>
            <a:spLocks noGrp="1"/>
          </p:cNvSpPr>
          <p:nvPr>
            <p:ph type="title"/>
          </p:nvPr>
        </p:nvSpPr>
        <p:spPr>
          <a:xfrm>
            <a:off x="0" y="2123640"/>
            <a:ext cx="10972440" cy="1144800"/>
          </a:xfrm>
          <a:prstGeom prst="rect">
            <a:avLst/>
          </a:prstGeom>
        </p:spPr>
        <p:txBody>
          <a:bodyPr lIns="0" rIns="0" tIns="0" bIns="0" anchor="ctr">
            <a:noAutofit/>
          </a:bodyPr>
          <a:p>
            <a:pPr algn="ctr"/>
            <a:endParaRPr b="0" lang="en-US" sz="3409" spc="-1" strike="noStrike">
              <a:solidFill>
                <a:srgbClr val="006699"/>
              </a:solidFill>
              <a:latin typeface="Arial"/>
            </a:endParaRPr>
          </a:p>
        </p:txBody>
      </p:sp>
      <p:sp>
        <p:nvSpPr>
          <p:cNvPr id="226" name="PlaceHolder 2"/>
          <p:cNvSpPr>
            <a:spLocks noGrp="1"/>
          </p:cNvSpPr>
          <p:nvPr>
            <p:ph type="body"/>
          </p:nvPr>
        </p:nvSpPr>
        <p:spPr>
          <a:xfrm>
            <a:off x="609480" y="3679200"/>
            <a:ext cx="5354280" cy="2757600"/>
          </a:xfrm>
          <a:prstGeom prst="rect">
            <a:avLst/>
          </a:prstGeom>
        </p:spPr>
        <p:txBody>
          <a:bodyPr lIns="0" rIns="0" tIns="0" bIns="0">
            <a:normAutofit/>
          </a:bodyPr>
          <a:p>
            <a:endParaRPr b="0" lang="en-US" sz="2910" spc="-1" strike="noStrike">
              <a:latin typeface="Arial"/>
            </a:endParaRPr>
          </a:p>
        </p:txBody>
      </p:sp>
      <p:sp>
        <p:nvSpPr>
          <p:cNvPr id="227" name="PlaceHolder 3"/>
          <p:cNvSpPr>
            <a:spLocks noGrp="1"/>
          </p:cNvSpPr>
          <p:nvPr>
            <p:ph type="body"/>
          </p:nvPr>
        </p:nvSpPr>
        <p:spPr>
          <a:xfrm>
            <a:off x="6231960" y="3679200"/>
            <a:ext cx="5354280" cy="2757600"/>
          </a:xfrm>
          <a:prstGeom prst="rect">
            <a:avLst/>
          </a:prstGeom>
        </p:spPr>
        <p:txBody>
          <a:bodyPr lIns="0" rIns="0" tIns="0" bIns="0">
            <a:normAutofit/>
          </a:bodyPr>
          <a:p>
            <a:endParaRPr b="0" lang="en-US" sz="2910" spc="-1" strike="noStrike">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28" name="PlaceHolder 1"/>
          <p:cNvSpPr>
            <a:spLocks noGrp="1"/>
          </p:cNvSpPr>
          <p:nvPr>
            <p:ph type="title"/>
          </p:nvPr>
        </p:nvSpPr>
        <p:spPr>
          <a:xfrm>
            <a:off x="0" y="2123640"/>
            <a:ext cx="10972440" cy="1144800"/>
          </a:xfrm>
          <a:prstGeom prst="rect">
            <a:avLst/>
          </a:prstGeom>
        </p:spPr>
        <p:txBody>
          <a:bodyPr lIns="0" rIns="0" tIns="0" bIns="0" anchor="ctr">
            <a:noAutofit/>
          </a:bodyPr>
          <a:p>
            <a:pPr algn="ctr"/>
            <a:endParaRPr b="0" lang="en-US" sz="3409" spc="-1" strike="noStrike">
              <a:solidFill>
                <a:srgbClr val="006699"/>
              </a:solidFill>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29" name="PlaceHolder 1"/>
          <p:cNvSpPr>
            <a:spLocks noGrp="1"/>
          </p:cNvSpPr>
          <p:nvPr>
            <p:ph type="subTitle"/>
          </p:nvPr>
        </p:nvSpPr>
        <p:spPr>
          <a:xfrm>
            <a:off x="0" y="2123640"/>
            <a:ext cx="10972440" cy="5307840"/>
          </a:xfrm>
          <a:prstGeom prst="rect">
            <a:avLst/>
          </a:prstGeom>
        </p:spPr>
        <p:txBody>
          <a:bodyPr lIns="0" rIns="0" tIns="0" bIns="0" anchor="ctr">
            <a:noAutofit/>
          </a:bodyPr>
          <a:p>
            <a:pPr algn="ctr"/>
            <a:endParaRPr b="0" lang="en-US" sz="3200" spc="-1" strike="noStrike">
              <a:highlight>
                <a:srgbClr val="ffffff"/>
              </a:highlight>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30" name="PlaceHolder 1"/>
          <p:cNvSpPr>
            <a:spLocks noGrp="1"/>
          </p:cNvSpPr>
          <p:nvPr>
            <p:ph type="title"/>
          </p:nvPr>
        </p:nvSpPr>
        <p:spPr>
          <a:xfrm>
            <a:off x="0" y="2123640"/>
            <a:ext cx="10972440" cy="1144800"/>
          </a:xfrm>
          <a:prstGeom prst="rect">
            <a:avLst/>
          </a:prstGeom>
        </p:spPr>
        <p:txBody>
          <a:bodyPr lIns="0" rIns="0" tIns="0" bIns="0" anchor="ctr">
            <a:noAutofit/>
          </a:bodyPr>
          <a:p>
            <a:pPr algn="ctr"/>
            <a:endParaRPr b="0" lang="en-US" sz="3409" spc="-1" strike="noStrike">
              <a:solidFill>
                <a:srgbClr val="006699"/>
              </a:solidFill>
              <a:latin typeface="Arial"/>
            </a:endParaRPr>
          </a:p>
        </p:txBody>
      </p:sp>
      <p:sp>
        <p:nvSpPr>
          <p:cNvPr id="231" name="PlaceHolder 2"/>
          <p:cNvSpPr>
            <a:spLocks noGrp="1"/>
          </p:cNvSpPr>
          <p:nvPr>
            <p:ph type="body"/>
          </p:nvPr>
        </p:nvSpPr>
        <p:spPr>
          <a:xfrm>
            <a:off x="609480" y="3679200"/>
            <a:ext cx="5354280" cy="1315080"/>
          </a:xfrm>
          <a:prstGeom prst="rect">
            <a:avLst/>
          </a:prstGeom>
        </p:spPr>
        <p:txBody>
          <a:bodyPr lIns="0" rIns="0" tIns="0" bIns="0">
            <a:normAutofit/>
          </a:bodyPr>
          <a:p>
            <a:endParaRPr b="0" lang="en-US" sz="2910" spc="-1" strike="noStrike">
              <a:latin typeface="Arial"/>
            </a:endParaRPr>
          </a:p>
        </p:txBody>
      </p:sp>
      <p:sp>
        <p:nvSpPr>
          <p:cNvPr id="232" name="PlaceHolder 3"/>
          <p:cNvSpPr>
            <a:spLocks noGrp="1"/>
          </p:cNvSpPr>
          <p:nvPr>
            <p:ph type="body"/>
          </p:nvPr>
        </p:nvSpPr>
        <p:spPr>
          <a:xfrm>
            <a:off x="6231960" y="3679200"/>
            <a:ext cx="5354280" cy="2757600"/>
          </a:xfrm>
          <a:prstGeom prst="rect">
            <a:avLst/>
          </a:prstGeom>
        </p:spPr>
        <p:txBody>
          <a:bodyPr lIns="0" rIns="0" tIns="0" bIns="0">
            <a:normAutofit/>
          </a:bodyPr>
          <a:p>
            <a:endParaRPr b="0" lang="en-US" sz="2910" spc="-1" strike="noStrike">
              <a:latin typeface="Arial"/>
            </a:endParaRPr>
          </a:p>
        </p:txBody>
      </p:sp>
      <p:sp>
        <p:nvSpPr>
          <p:cNvPr id="233" name="PlaceHolder 4"/>
          <p:cNvSpPr>
            <a:spLocks noGrp="1"/>
          </p:cNvSpPr>
          <p:nvPr>
            <p:ph type="body"/>
          </p:nvPr>
        </p:nvSpPr>
        <p:spPr>
          <a:xfrm>
            <a:off x="609480" y="5119560"/>
            <a:ext cx="5354280" cy="1315080"/>
          </a:xfrm>
          <a:prstGeom prst="rect">
            <a:avLst/>
          </a:prstGeom>
        </p:spPr>
        <p:txBody>
          <a:bodyPr lIns="0" rIns="0" tIns="0" bIns="0">
            <a:normAutofit/>
          </a:bodyPr>
          <a:p>
            <a:endParaRPr b="0" lang="en-US" sz="2910" spc="-1" strike="noStrike">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34" name="PlaceHolder 1"/>
          <p:cNvSpPr>
            <a:spLocks noGrp="1"/>
          </p:cNvSpPr>
          <p:nvPr>
            <p:ph type="title"/>
          </p:nvPr>
        </p:nvSpPr>
        <p:spPr>
          <a:xfrm>
            <a:off x="0" y="2123640"/>
            <a:ext cx="10972440" cy="1144800"/>
          </a:xfrm>
          <a:prstGeom prst="rect">
            <a:avLst/>
          </a:prstGeom>
        </p:spPr>
        <p:txBody>
          <a:bodyPr lIns="0" rIns="0" tIns="0" bIns="0" anchor="ctr">
            <a:noAutofit/>
          </a:bodyPr>
          <a:p>
            <a:pPr algn="ctr"/>
            <a:endParaRPr b="0" lang="en-US" sz="3409" spc="-1" strike="noStrike">
              <a:solidFill>
                <a:srgbClr val="006699"/>
              </a:solidFill>
              <a:latin typeface="Arial"/>
            </a:endParaRPr>
          </a:p>
        </p:txBody>
      </p:sp>
      <p:sp>
        <p:nvSpPr>
          <p:cNvPr id="235" name="PlaceHolder 2"/>
          <p:cNvSpPr>
            <a:spLocks noGrp="1"/>
          </p:cNvSpPr>
          <p:nvPr>
            <p:ph type="body"/>
          </p:nvPr>
        </p:nvSpPr>
        <p:spPr>
          <a:xfrm>
            <a:off x="609480" y="3679200"/>
            <a:ext cx="5354280" cy="2757600"/>
          </a:xfrm>
          <a:prstGeom prst="rect">
            <a:avLst/>
          </a:prstGeom>
        </p:spPr>
        <p:txBody>
          <a:bodyPr lIns="0" rIns="0" tIns="0" bIns="0">
            <a:normAutofit/>
          </a:bodyPr>
          <a:p>
            <a:endParaRPr b="0" lang="en-US" sz="2910" spc="-1" strike="noStrike">
              <a:latin typeface="Arial"/>
            </a:endParaRPr>
          </a:p>
        </p:txBody>
      </p:sp>
      <p:sp>
        <p:nvSpPr>
          <p:cNvPr id="236" name="PlaceHolder 3"/>
          <p:cNvSpPr>
            <a:spLocks noGrp="1"/>
          </p:cNvSpPr>
          <p:nvPr>
            <p:ph type="body"/>
          </p:nvPr>
        </p:nvSpPr>
        <p:spPr>
          <a:xfrm>
            <a:off x="6231960" y="3679200"/>
            <a:ext cx="5354280" cy="1315080"/>
          </a:xfrm>
          <a:prstGeom prst="rect">
            <a:avLst/>
          </a:prstGeom>
        </p:spPr>
        <p:txBody>
          <a:bodyPr lIns="0" rIns="0" tIns="0" bIns="0">
            <a:normAutofit/>
          </a:bodyPr>
          <a:p>
            <a:endParaRPr b="0" lang="en-US" sz="2910" spc="-1" strike="noStrike">
              <a:latin typeface="Arial"/>
            </a:endParaRPr>
          </a:p>
        </p:txBody>
      </p:sp>
      <p:sp>
        <p:nvSpPr>
          <p:cNvPr id="237" name="PlaceHolder 4"/>
          <p:cNvSpPr>
            <a:spLocks noGrp="1"/>
          </p:cNvSpPr>
          <p:nvPr>
            <p:ph type="body"/>
          </p:nvPr>
        </p:nvSpPr>
        <p:spPr>
          <a:xfrm>
            <a:off x="6231960" y="5119560"/>
            <a:ext cx="5354280" cy="1315080"/>
          </a:xfrm>
          <a:prstGeom prst="rect">
            <a:avLst/>
          </a:prstGeom>
        </p:spPr>
        <p:txBody>
          <a:bodyPr lIns="0" rIns="0" tIns="0" bIns="0">
            <a:normAutofit/>
          </a:bodyPr>
          <a:p>
            <a:endParaRPr b="0" lang="en-US" sz="2910" spc="-1" strike="noStrike">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8" name="PlaceHolder 1"/>
          <p:cNvSpPr>
            <a:spLocks noGrp="1"/>
          </p:cNvSpPr>
          <p:nvPr>
            <p:ph type="title"/>
          </p:nvPr>
        </p:nvSpPr>
        <p:spPr>
          <a:xfrm>
            <a:off x="0" y="2123640"/>
            <a:ext cx="10972440" cy="1144800"/>
          </a:xfrm>
          <a:prstGeom prst="rect">
            <a:avLst/>
          </a:prstGeom>
        </p:spPr>
        <p:txBody>
          <a:bodyPr lIns="0" rIns="0" tIns="0" bIns="0" anchor="ctr">
            <a:noAutofit/>
          </a:bodyPr>
          <a:p>
            <a:pPr algn="ctr"/>
            <a:endParaRPr b="0" lang="en-US" sz="3409" spc="-1" strike="noStrike">
              <a:solidFill>
                <a:srgbClr val="006699"/>
              </a:solidFill>
              <a:latin typeface="Arial"/>
            </a:endParaRPr>
          </a:p>
        </p:txBody>
      </p:sp>
      <p:sp>
        <p:nvSpPr>
          <p:cNvPr id="239" name="PlaceHolder 2"/>
          <p:cNvSpPr>
            <a:spLocks noGrp="1"/>
          </p:cNvSpPr>
          <p:nvPr>
            <p:ph type="body"/>
          </p:nvPr>
        </p:nvSpPr>
        <p:spPr>
          <a:xfrm>
            <a:off x="609480" y="3679200"/>
            <a:ext cx="5354280" cy="1315080"/>
          </a:xfrm>
          <a:prstGeom prst="rect">
            <a:avLst/>
          </a:prstGeom>
        </p:spPr>
        <p:txBody>
          <a:bodyPr lIns="0" rIns="0" tIns="0" bIns="0">
            <a:normAutofit/>
          </a:bodyPr>
          <a:p>
            <a:endParaRPr b="0" lang="en-US" sz="2910" spc="-1" strike="noStrike">
              <a:latin typeface="Arial"/>
            </a:endParaRPr>
          </a:p>
        </p:txBody>
      </p:sp>
      <p:sp>
        <p:nvSpPr>
          <p:cNvPr id="240" name="PlaceHolder 3"/>
          <p:cNvSpPr>
            <a:spLocks noGrp="1"/>
          </p:cNvSpPr>
          <p:nvPr>
            <p:ph type="body"/>
          </p:nvPr>
        </p:nvSpPr>
        <p:spPr>
          <a:xfrm>
            <a:off x="6231960" y="3679200"/>
            <a:ext cx="5354280" cy="1315080"/>
          </a:xfrm>
          <a:prstGeom prst="rect">
            <a:avLst/>
          </a:prstGeom>
        </p:spPr>
        <p:txBody>
          <a:bodyPr lIns="0" rIns="0" tIns="0" bIns="0">
            <a:normAutofit/>
          </a:bodyPr>
          <a:p>
            <a:endParaRPr b="0" lang="en-US" sz="2910" spc="-1" strike="noStrike">
              <a:latin typeface="Arial"/>
            </a:endParaRPr>
          </a:p>
        </p:txBody>
      </p:sp>
      <p:sp>
        <p:nvSpPr>
          <p:cNvPr id="241" name="PlaceHolder 4"/>
          <p:cNvSpPr>
            <a:spLocks noGrp="1"/>
          </p:cNvSpPr>
          <p:nvPr>
            <p:ph type="body"/>
          </p:nvPr>
        </p:nvSpPr>
        <p:spPr>
          <a:xfrm>
            <a:off x="609480" y="5119560"/>
            <a:ext cx="10972440" cy="1315080"/>
          </a:xfrm>
          <a:prstGeom prst="rect">
            <a:avLst/>
          </a:prstGeom>
        </p:spPr>
        <p:txBody>
          <a:bodyPr lIns="0" rIns="0" tIns="0" bIns="0">
            <a:normAutofit/>
          </a:bodyPr>
          <a:p>
            <a:endParaRPr b="0" lang="en-US" sz="2910" spc="-1" strike="noStrike">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2" name="PlaceHolder 1"/>
          <p:cNvSpPr>
            <a:spLocks noGrp="1"/>
          </p:cNvSpPr>
          <p:nvPr>
            <p:ph type="title"/>
          </p:nvPr>
        </p:nvSpPr>
        <p:spPr>
          <a:xfrm>
            <a:off x="0" y="2123640"/>
            <a:ext cx="10972440" cy="1144800"/>
          </a:xfrm>
          <a:prstGeom prst="rect">
            <a:avLst/>
          </a:prstGeom>
        </p:spPr>
        <p:txBody>
          <a:bodyPr lIns="0" rIns="0" tIns="0" bIns="0" anchor="ctr">
            <a:noAutofit/>
          </a:bodyPr>
          <a:p>
            <a:pPr algn="ctr"/>
            <a:endParaRPr b="0" lang="en-US" sz="3409" spc="-1" strike="noStrike">
              <a:solidFill>
                <a:srgbClr val="006699"/>
              </a:solidFill>
              <a:latin typeface="Arial"/>
            </a:endParaRPr>
          </a:p>
        </p:txBody>
      </p:sp>
      <p:sp>
        <p:nvSpPr>
          <p:cNvPr id="243" name="PlaceHolder 2"/>
          <p:cNvSpPr>
            <a:spLocks noGrp="1"/>
          </p:cNvSpPr>
          <p:nvPr>
            <p:ph type="body"/>
          </p:nvPr>
        </p:nvSpPr>
        <p:spPr>
          <a:xfrm>
            <a:off x="609480" y="3679200"/>
            <a:ext cx="10972440" cy="1315080"/>
          </a:xfrm>
          <a:prstGeom prst="rect">
            <a:avLst/>
          </a:prstGeom>
        </p:spPr>
        <p:txBody>
          <a:bodyPr lIns="0" rIns="0" tIns="0" bIns="0">
            <a:normAutofit/>
          </a:bodyPr>
          <a:p>
            <a:endParaRPr b="0" lang="en-US" sz="2910" spc="-1" strike="noStrike">
              <a:latin typeface="Arial"/>
            </a:endParaRPr>
          </a:p>
        </p:txBody>
      </p:sp>
      <p:sp>
        <p:nvSpPr>
          <p:cNvPr id="244" name="PlaceHolder 3"/>
          <p:cNvSpPr>
            <a:spLocks noGrp="1"/>
          </p:cNvSpPr>
          <p:nvPr>
            <p:ph type="body"/>
          </p:nvPr>
        </p:nvSpPr>
        <p:spPr>
          <a:xfrm>
            <a:off x="609480" y="5119560"/>
            <a:ext cx="10972440" cy="1315080"/>
          </a:xfrm>
          <a:prstGeom prst="rect">
            <a:avLst/>
          </a:prstGeom>
        </p:spPr>
        <p:txBody>
          <a:bodyPr lIns="0" rIns="0" tIns="0" bIns="0">
            <a:normAutofit/>
          </a:bodyPr>
          <a:p>
            <a:endParaRPr b="0" lang="en-US" sz="2910" spc="-1" strike="noStrike">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45" name="PlaceHolder 1"/>
          <p:cNvSpPr>
            <a:spLocks noGrp="1"/>
          </p:cNvSpPr>
          <p:nvPr>
            <p:ph type="title"/>
          </p:nvPr>
        </p:nvSpPr>
        <p:spPr>
          <a:xfrm>
            <a:off x="0" y="2123640"/>
            <a:ext cx="10972440" cy="1144800"/>
          </a:xfrm>
          <a:prstGeom prst="rect">
            <a:avLst/>
          </a:prstGeom>
        </p:spPr>
        <p:txBody>
          <a:bodyPr lIns="0" rIns="0" tIns="0" bIns="0" anchor="ctr">
            <a:noAutofit/>
          </a:bodyPr>
          <a:p>
            <a:pPr algn="ctr"/>
            <a:endParaRPr b="0" lang="en-US" sz="3409" spc="-1" strike="noStrike">
              <a:solidFill>
                <a:srgbClr val="006699"/>
              </a:solidFill>
              <a:latin typeface="Arial"/>
            </a:endParaRPr>
          </a:p>
        </p:txBody>
      </p:sp>
      <p:sp>
        <p:nvSpPr>
          <p:cNvPr id="246" name="PlaceHolder 2"/>
          <p:cNvSpPr>
            <a:spLocks noGrp="1"/>
          </p:cNvSpPr>
          <p:nvPr>
            <p:ph type="body"/>
          </p:nvPr>
        </p:nvSpPr>
        <p:spPr>
          <a:xfrm>
            <a:off x="609480" y="3679200"/>
            <a:ext cx="5354280" cy="1315080"/>
          </a:xfrm>
          <a:prstGeom prst="rect">
            <a:avLst/>
          </a:prstGeom>
        </p:spPr>
        <p:txBody>
          <a:bodyPr lIns="0" rIns="0" tIns="0" bIns="0">
            <a:normAutofit/>
          </a:bodyPr>
          <a:p>
            <a:endParaRPr b="0" lang="en-US" sz="2910" spc="-1" strike="noStrike">
              <a:latin typeface="Arial"/>
            </a:endParaRPr>
          </a:p>
        </p:txBody>
      </p:sp>
      <p:sp>
        <p:nvSpPr>
          <p:cNvPr id="247" name="PlaceHolder 3"/>
          <p:cNvSpPr>
            <a:spLocks noGrp="1"/>
          </p:cNvSpPr>
          <p:nvPr>
            <p:ph type="body"/>
          </p:nvPr>
        </p:nvSpPr>
        <p:spPr>
          <a:xfrm>
            <a:off x="6231960" y="3679200"/>
            <a:ext cx="5354280" cy="1315080"/>
          </a:xfrm>
          <a:prstGeom prst="rect">
            <a:avLst/>
          </a:prstGeom>
        </p:spPr>
        <p:txBody>
          <a:bodyPr lIns="0" rIns="0" tIns="0" bIns="0">
            <a:normAutofit/>
          </a:bodyPr>
          <a:p>
            <a:endParaRPr b="0" lang="en-US" sz="2910" spc="-1" strike="noStrike">
              <a:latin typeface="Arial"/>
            </a:endParaRPr>
          </a:p>
        </p:txBody>
      </p:sp>
      <p:sp>
        <p:nvSpPr>
          <p:cNvPr id="248" name="PlaceHolder 4"/>
          <p:cNvSpPr>
            <a:spLocks noGrp="1"/>
          </p:cNvSpPr>
          <p:nvPr>
            <p:ph type="body"/>
          </p:nvPr>
        </p:nvSpPr>
        <p:spPr>
          <a:xfrm>
            <a:off x="609480" y="5119560"/>
            <a:ext cx="5354280" cy="1315080"/>
          </a:xfrm>
          <a:prstGeom prst="rect">
            <a:avLst/>
          </a:prstGeom>
        </p:spPr>
        <p:txBody>
          <a:bodyPr lIns="0" rIns="0" tIns="0" bIns="0">
            <a:normAutofit/>
          </a:bodyPr>
          <a:p>
            <a:endParaRPr b="0" lang="en-US" sz="2910" spc="-1" strike="noStrike">
              <a:latin typeface="Arial"/>
            </a:endParaRPr>
          </a:p>
        </p:txBody>
      </p:sp>
      <p:sp>
        <p:nvSpPr>
          <p:cNvPr id="249" name="PlaceHolder 5"/>
          <p:cNvSpPr>
            <a:spLocks noGrp="1"/>
          </p:cNvSpPr>
          <p:nvPr>
            <p:ph type="body"/>
          </p:nvPr>
        </p:nvSpPr>
        <p:spPr>
          <a:xfrm>
            <a:off x="6231960" y="5119560"/>
            <a:ext cx="5354280" cy="1315080"/>
          </a:xfrm>
          <a:prstGeom prst="rect">
            <a:avLst/>
          </a:prstGeom>
        </p:spPr>
        <p:txBody>
          <a:bodyPr lIns="0" rIns="0" tIns="0" bIns="0">
            <a:normAutofit/>
          </a:bodyPr>
          <a:p>
            <a:endParaRPr b="0" lang="en-US" sz="291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1" name="PlaceHolder 1"/>
          <p:cNvSpPr>
            <a:spLocks noGrp="1"/>
          </p:cNvSpPr>
          <p:nvPr>
            <p:ph type="subTitle"/>
          </p:nvPr>
        </p:nvSpPr>
        <p:spPr>
          <a:xfrm>
            <a:off x="0" y="2123640"/>
            <a:ext cx="10972440" cy="5307840"/>
          </a:xfrm>
          <a:prstGeom prst="rect">
            <a:avLst/>
          </a:prstGeom>
        </p:spPr>
        <p:txBody>
          <a:bodyPr lIns="0" rIns="0" tIns="0" bIns="0" anchor="ctr">
            <a:noAutofit/>
          </a:bodyPr>
          <a:p>
            <a:pPr algn="ctr"/>
            <a:endParaRPr b="0" lang="en-US" sz="3200" spc="-1" strike="noStrike">
              <a:highlight>
                <a:srgbClr val="ffffff"/>
              </a:highlight>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50" name="PlaceHolder 1"/>
          <p:cNvSpPr>
            <a:spLocks noGrp="1"/>
          </p:cNvSpPr>
          <p:nvPr>
            <p:ph type="title"/>
          </p:nvPr>
        </p:nvSpPr>
        <p:spPr>
          <a:xfrm>
            <a:off x="0" y="2123640"/>
            <a:ext cx="10972440" cy="1144800"/>
          </a:xfrm>
          <a:prstGeom prst="rect">
            <a:avLst/>
          </a:prstGeom>
        </p:spPr>
        <p:txBody>
          <a:bodyPr lIns="0" rIns="0" tIns="0" bIns="0" anchor="ctr">
            <a:noAutofit/>
          </a:bodyPr>
          <a:p>
            <a:pPr algn="ctr"/>
            <a:endParaRPr b="0" lang="en-US" sz="3409" spc="-1" strike="noStrike">
              <a:solidFill>
                <a:srgbClr val="006699"/>
              </a:solidFill>
              <a:latin typeface="Arial"/>
            </a:endParaRPr>
          </a:p>
        </p:txBody>
      </p:sp>
      <p:sp>
        <p:nvSpPr>
          <p:cNvPr id="251" name="PlaceHolder 2"/>
          <p:cNvSpPr>
            <a:spLocks noGrp="1"/>
          </p:cNvSpPr>
          <p:nvPr>
            <p:ph type="body"/>
          </p:nvPr>
        </p:nvSpPr>
        <p:spPr>
          <a:xfrm>
            <a:off x="609480" y="3679200"/>
            <a:ext cx="3533040" cy="1315080"/>
          </a:xfrm>
          <a:prstGeom prst="rect">
            <a:avLst/>
          </a:prstGeom>
        </p:spPr>
        <p:txBody>
          <a:bodyPr lIns="0" rIns="0" tIns="0" bIns="0">
            <a:normAutofit/>
          </a:bodyPr>
          <a:p>
            <a:endParaRPr b="0" lang="en-US" sz="2910" spc="-1" strike="noStrike">
              <a:latin typeface="Arial"/>
            </a:endParaRPr>
          </a:p>
        </p:txBody>
      </p:sp>
      <p:sp>
        <p:nvSpPr>
          <p:cNvPr id="252" name="PlaceHolder 3"/>
          <p:cNvSpPr>
            <a:spLocks noGrp="1"/>
          </p:cNvSpPr>
          <p:nvPr>
            <p:ph type="body"/>
          </p:nvPr>
        </p:nvSpPr>
        <p:spPr>
          <a:xfrm>
            <a:off x="4319640" y="3679200"/>
            <a:ext cx="3533040" cy="1315080"/>
          </a:xfrm>
          <a:prstGeom prst="rect">
            <a:avLst/>
          </a:prstGeom>
        </p:spPr>
        <p:txBody>
          <a:bodyPr lIns="0" rIns="0" tIns="0" bIns="0">
            <a:normAutofit/>
          </a:bodyPr>
          <a:p>
            <a:endParaRPr b="0" lang="en-US" sz="2910" spc="-1" strike="noStrike">
              <a:latin typeface="Arial"/>
            </a:endParaRPr>
          </a:p>
        </p:txBody>
      </p:sp>
      <p:sp>
        <p:nvSpPr>
          <p:cNvPr id="253" name="PlaceHolder 4"/>
          <p:cNvSpPr>
            <a:spLocks noGrp="1"/>
          </p:cNvSpPr>
          <p:nvPr>
            <p:ph type="body"/>
          </p:nvPr>
        </p:nvSpPr>
        <p:spPr>
          <a:xfrm>
            <a:off x="8029800" y="3679200"/>
            <a:ext cx="3533040" cy="1315080"/>
          </a:xfrm>
          <a:prstGeom prst="rect">
            <a:avLst/>
          </a:prstGeom>
        </p:spPr>
        <p:txBody>
          <a:bodyPr lIns="0" rIns="0" tIns="0" bIns="0">
            <a:normAutofit/>
          </a:bodyPr>
          <a:p>
            <a:endParaRPr b="0" lang="en-US" sz="2910" spc="-1" strike="noStrike">
              <a:latin typeface="Arial"/>
            </a:endParaRPr>
          </a:p>
        </p:txBody>
      </p:sp>
      <p:sp>
        <p:nvSpPr>
          <p:cNvPr id="254" name="PlaceHolder 5"/>
          <p:cNvSpPr>
            <a:spLocks noGrp="1"/>
          </p:cNvSpPr>
          <p:nvPr>
            <p:ph type="body"/>
          </p:nvPr>
        </p:nvSpPr>
        <p:spPr>
          <a:xfrm>
            <a:off x="609480" y="5119560"/>
            <a:ext cx="3533040" cy="1315080"/>
          </a:xfrm>
          <a:prstGeom prst="rect">
            <a:avLst/>
          </a:prstGeom>
        </p:spPr>
        <p:txBody>
          <a:bodyPr lIns="0" rIns="0" tIns="0" bIns="0">
            <a:normAutofit/>
          </a:bodyPr>
          <a:p>
            <a:endParaRPr b="0" lang="en-US" sz="2910" spc="-1" strike="noStrike">
              <a:latin typeface="Arial"/>
            </a:endParaRPr>
          </a:p>
        </p:txBody>
      </p:sp>
      <p:sp>
        <p:nvSpPr>
          <p:cNvPr id="255" name="PlaceHolder 6"/>
          <p:cNvSpPr>
            <a:spLocks noGrp="1"/>
          </p:cNvSpPr>
          <p:nvPr>
            <p:ph type="body"/>
          </p:nvPr>
        </p:nvSpPr>
        <p:spPr>
          <a:xfrm>
            <a:off x="4319640" y="5119560"/>
            <a:ext cx="3533040" cy="1315080"/>
          </a:xfrm>
          <a:prstGeom prst="rect">
            <a:avLst/>
          </a:prstGeom>
        </p:spPr>
        <p:txBody>
          <a:bodyPr lIns="0" rIns="0" tIns="0" bIns="0">
            <a:normAutofit/>
          </a:bodyPr>
          <a:p>
            <a:endParaRPr b="0" lang="en-US" sz="2910" spc="-1" strike="noStrike">
              <a:latin typeface="Arial"/>
            </a:endParaRPr>
          </a:p>
        </p:txBody>
      </p:sp>
      <p:sp>
        <p:nvSpPr>
          <p:cNvPr id="256" name="PlaceHolder 7"/>
          <p:cNvSpPr>
            <a:spLocks noGrp="1"/>
          </p:cNvSpPr>
          <p:nvPr>
            <p:ph type="body"/>
          </p:nvPr>
        </p:nvSpPr>
        <p:spPr>
          <a:xfrm>
            <a:off x="8029800" y="5119560"/>
            <a:ext cx="3533040" cy="1315080"/>
          </a:xfrm>
          <a:prstGeom prst="rect">
            <a:avLst/>
          </a:prstGeom>
        </p:spPr>
        <p:txBody>
          <a:bodyPr lIns="0" rIns="0" tIns="0" bIns="0">
            <a:normAutofit/>
          </a:bodyPr>
          <a:p>
            <a:endParaRPr b="0" lang="en-US" sz="2910" spc="-1" strike="noStrike">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73" name="PlaceHolder 1"/>
          <p:cNvSpPr>
            <a:spLocks noGrp="1"/>
          </p:cNvSpPr>
          <p:nvPr>
            <p:ph type="title"/>
          </p:nvPr>
        </p:nvSpPr>
        <p:spPr>
          <a:xfrm>
            <a:off x="0" y="2123640"/>
            <a:ext cx="10972440" cy="1144800"/>
          </a:xfrm>
          <a:prstGeom prst="rect">
            <a:avLst/>
          </a:prstGeom>
        </p:spPr>
        <p:txBody>
          <a:bodyPr lIns="0" rIns="0" tIns="0" bIns="0" anchor="ctr">
            <a:noAutofit/>
          </a:bodyPr>
          <a:p>
            <a:pPr algn="ctr"/>
            <a:endParaRPr b="0" lang="en-US" sz="3409" spc="-1" strike="noStrike">
              <a:solidFill>
                <a:srgbClr val="006699"/>
              </a:solidFill>
              <a:latin typeface="Arial"/>
            </a:endParaRPr>
          </a:p>
        </p:txBody>
      </p:sp>
      <p:sp>
        <p:nvSpPr>
          <p:cNvPr id="274" name="PlaceHolder 2"/>
          <p:cNvSpPr>
            <a:spLocks noGrp="1"/>
          </p:cNvSpPr>
          <p:nvPr>
            <p:ph type="subTitle"/>
          </p:nvPr>
        </p:nvSpPr>
        <p:spPr>
          <a:xfrm>
            <a:off x="609480" y="3679200"/>
            <a:ext cx="10972440" cy="2757600"/>
          </a:xfrm>
          <a:prstGeom prst="rect">
            <a:avLst/>
          </a:prstGeom>
        </p:spPr>
        <p:txBody>
          <a:bodyPr lIns="0" rIns="0" tIns="0" bIns="0" anchor="ctr">
            <a:noAutofit/>
          </a:bodyPr>
          <a:p>
            <a:pPr algn="ctr"/>
            <a:endParaRPr b="0" lang="en-US" sz="3200" spc="-1" strike="noStrike">
              <a:highlight>
                <a:srgbClr val="ffffff"/>
              </a:highlight>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75" name="PlaceHolder 1"/>
          <p:cNvSpPr>
            <a:spLocks noGrp="1"/>
          </p:cNvSpPr>
          <p:nvPr>
            <p:ph type="title"/>
          </p:nvPr>
        </p:nvSpPr>
        <p:spPr>
          <a:xfrm>
            <a:off x="0" y="2123640"/>
            <a:ext cx="10972440" cy="1144800"/>
          </a:xfrm>
          <a:prstGeom prst="rect">
            <a:avLst/>
          </a:prstGeom>
        </p:spPr>
        <p:txBody>
          <a:bodyPr lIns="0" rIns="0" tIns="0" bIns="0" anchor="ctr">
            <a:noAutofit/>
          </a:bodyPr>
          <a:p>
            <a:pPr algn="ctr"/>
            <a:endParaRPr b="0" lang="en-US" sz="3409" spc="-1" strike="noStrike">
              <a:solidFill>
                <a:srgbClr val="006699"/>
              </a:solidFill>
              <a:latin typeface="Arial"/>
            </a:endParaRPr>
          </a:p>
        </p:txBody>
      </p:sp>
      <p:sp>
        <p:nvSpPr>
          <p:cNvPr id="276" name="PlaceHolder 2"/>
          <p:cNvSpPr>
            <a:spLocks noGrp="1"/>
          </p:cNvSpPr>
          <p:nvPr>
            <p:ph type="body"/>
          </p:nvPr>
        </p:nvSpPr>
        <p:spPr>
          <a:xfrm>
            <a:off x="609480" y="3679200"/>
            <a:ext cx="10972440" cy="2757600"/>
          </a:xfrm>
          <a:prstGeom prst="rect">
            <a:avLst/>
          </a:prstGeom>
        </p:spPr>
        <p:txBody>
          <a:bodyPr lIns="0" rIns="0" tIns="0" bIns="0">
            <a:normAutofit/>
          </a:bodyPr>
          <a:p>
            <a:endParaRPr b="0" lang="en-US" sz="2910" spc="-1" strike="noStrike">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77" name="PlaceHolder 1"/>
          <p:cNvSpPr>
            <a:spLocks noGrp="1"/>
          </p:cNvSpPr>
          <p:nvPr>
            <p:ph type="title"/>
          </p:nvPr>
        </p:nvSpPr>
        <p:spPr>
          <a:xfrm>
            <a:off x="0" y="2123640"/>
            <a:ext cx="10972440" cy="1144800"/>
          </a:xfrm>
          <a:prstGeom prst="rect">
            <a:avLst/>
          </a:prstGeom>
        </p:spPr>
        <p:txBody>
          <a:bodyPr lIns="0" rIns="0" tIns="0" bIns="0" anchor="ctr">
            <a:noAutofit/>
          </a:bodyPr>
          <a:p>
            <a:pPr algn="ctr"/>
            <a:endParaRPr b="0" lang="en-US" sz="3409" spc="-1" strike="noStrike">
              <a:solidFill>
                <a:srgbClr val="006699"/>
              </a:solidFill>
              <a:latin typeface="Arial"/>
            </a:endParaRPr>
          </a:p>
        </p:txBody>
      </p:sp>
      <p:sp>
        <p:nvSpPr>
          <p:cNvPr id="278" name="PlaceHolder 2"/>
          <p:cNvSpPr>
            <a:spLocks noGrp="1"/>
          </p:cNvSpPr>
          <p:nvPr>
            <p:ph type="body"/>
          </p:nvPr>
        </p:nvSpPr>
        <p:spPr>
          <a:xfrm>
            <a:off x="609480" y="3679200"/>
            <a:ext cx="5354280" cy="2757600"/>
          </a:xfrm>
          <a:prstGeom prst="rect">
            <a:avLst/>
          </a:prstGeom>
        </p:spPr>
        <p:txBody>
          <a:bodyPr lIns="0" rIns="0" tIns="0" bIns="0">
            <a:normAutofit/>
          </a:bodyPr>
          <a:p>
            <a:endParaRPr b="0" lang="en-US" sz="2910" spc="-1" strike="noStrike">
              <a:latin typeface="Arial"/>
            </a:endParaRPr>
          </a:p>
        </p:txBody>
      </p:sp>
      <p:sp>
        <p:nvSpPr>
          <p:cNvPr id="279" name="PlaceHolder 3"/>
          <p:cNvSpPr>
            <a:spLocks noGrp="1"/>
          </p:cNvSpPr>
          <p:nvPr>
            <p:ph type="body"/>
          </p:nvPr>
        </p:nvSpPr>
        <p:spPr>
          <a:xfrm>
            <a:off x="6231960" y="3679200"/>
            <a:ext cx="5354280" cy="2757600"/>
          </a:xfrm>
          <a:prstGeom prst="rect">
            <a:avLst/>
          </a:prstGeom>
        </p:spPr>
        <p:txBody>
          <a:bodyPr lIns="0" rIns="0" tIns="0" bIns="0">
            <a:normAutofit/>
          </a:bodyPr>
          <a:p>
            <a:endParaRPr b="0" lang="en-US" sz="2910" spc="-1" strike="noStrike">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80" name="PlaceHolder 1"/>
          <p:cNvSpPr>
            <a:spLocks noGrp="1"/>
          </p:cNvSpPr>
          <p:nvPr>
            <p:ph type="title"/>
          </p:nvPr>
        </p:nvSpPr>
        <p:spPr>
          <a:xfrm>
            <a:off x="0" y="2123640"/>
            <a:ext cx="10972440" cy="1144800"/>
          </a:xfrm>
          <a:prstGeom prst="rect">
            <a:avLst/>
          </a:prstGeom>
        </p:spPr>
        <p:txBody>
          <a:bodyPr lIns="0" rIns="0" tIns="0" bIns="0" anchor="ctr">
            <a:noAutofit/>
          </a:bodyPr>
          <a:p>
            <a:pPr algn="ctr"/>
            <a:endParaRPr b="0" lang="en-US" sz="3409" spc="-1" strike="noStrike">
              <a:solidFill>
                <a:srgbClr val="006699"/>
              </a:solidFill>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81" name="PlaceHolder 1"/>
          <p:cNvSpPr>
            <a:spLocks noGrp="1"/>
          </p:cNvSpPr>
          <p:nvPr>
            <p:ph type="subTitle"/>
          </p:nvPr>
        </p:nvSpPr>
        <p:spPr>
          <a:xfrm>
            <a:off x="0" y="2123640"/>
            <a:ext cx="10972440" cy="5307840"/>
          </a:xfrm>
          <a:prstGeom prst="rect">
            <a:avLst/>
          </a:prstGeom>
        </p:spPr>
        <p:txBody>
          <a:bodyPr lIns="0" rIns="0" tIns="0" bIns="0" anchor="ctr">
            <a:noAutofit/>
          </a:bodyPr>
          <a:p>
            <a:pPr algn="ctr"/>
            <a:endParaRPr b="0" lang="en-US" sz="3200" spc="-1" strike="noStrike">
              <a:highlight>
                <a:srgbClr val="ffffff"/>
              </a:highlight>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82" name="PlaceHolder 1"/>
          <p:cNvSpPr>
            <a:spLocks noGrp="1"/>
          </p:cNvSpPr>
          <p:nvPr>
            <p:ph type="title"/>
          </p:nvPr>
        </p:nvSpPr>
        <p:spPr>
          <a:xfrm>
            <a:off x="0" y="2123640"/>
            <a:ext cx="10972440" cy="1144800"/>
          </a:xfrm>
          <a:prstGeom prst="rect">
            <a:avLst/>
          </a:prstGeom>
        </p:spPr>
        <p:txBody>
          <a:bodyPr lIns="0" rIns="0" tIns="0" bIns="0" anchor="ctr">
            <a:noAutofit/>
          </a:bodyPr>
          <a:p>
            <a:pPr algn="ctr"/>
            <a:endParaRPr b="0" lang="en-US" sz="3409" spc="-1" strike="noStrike">
              <a:solidFill>
                <a:srgbClr val="006699"/>
              </a:solidFill>
              <a:latin typeface="Arial"/>
            </a:endParaRPr>
          </a:p>
        </p:txBody>
      </p:sp>
      <p:sp>
        <p:nvSpPr>
          <p:cNvPr id="283" name="PlaceHolder 2"/>
          <p:cNvSpPr>
            <a:spLocks noGrp="1"/>
          </p:cNvSpPr>
          <p:nvPr>
            <p:ph type="body"/>
          </p:nvPr>
        </p:nvSpPr>
        <p:spPr>
          <a:xfrm>
            <a:off x="609480" y="3679200"/>
            <a:ext cx="5354280" cy="1315080"/>
          </a:xfrm>
          <a:prstGeom prst="rect">
            <a:avLst/>
          </a:prstGeom>
        </p:spPr>
        <p:txBody>
          <a:bodyPr lIns="0" rIns="0" tIns="0" bIns="0">
            <a:normAutofit/>
          </a:bodyPr>
          <a:p>
            <a:endParaRPr b="0" lang="en-US" sz="2910" spc="-1" strike="noStrike">
              <a:latin typeface="Arial"/>
            </a:endParaRPr>
          </a:p>
        </p:txBody>
      </p:sp>
      <p:sp>
        <p:nvSpPr>
          <p:cNvPr id="284" name="PlaceHolder 3"/>
          <p:cNvSpPr>
            <a:spLocks noGrp="1"/>
          </p:cNvSpPr>
          <p:nvPr>
            <p:ph type="body"/>
          </p:nvPr>
        </p:nvSpPr>
        <p:spPr>
          <a:xfrm>
            <a:off x="6231960" y="3679200"/>
            <a:ext cx="5354280" cy="2757600"/>
          </a:xfrm>
          <a:prstGeom prst="rect">
            <a:avLst/>
          </a:prstGeom>
        </p:spPr>
        <p:txBody>
          <a:bodyPr lIns="0" rIns="0" tIns="0" bIns="0">
            <a:normAutofit/>
          </a:bodyPr>
          <a:p>
            <a:endParaRPr b="0" lang="en-US" sz="2910" spc="-1" strike="noStrike">
              <a:latin typeface="Arial"/>
            </a:endParaRPr>
          </a:p>
        </p:txBody>
      </p:sp>
      <p:sp>
        <p:nvSpPr>
          <p:cNvPr id="285" name="PlaceHolder 4"/>
          <p:cNvSpPr>
            <a:spLocks noGrp="1"/>
          </p:cNvSpPr>
          <p:nvPr>
            <p:ph type="body"/>
          </p:nvPr>
        </p:nvSpPr>
        <p:spPr>
          <a:xfrm>
            <a:off x="609480" y="5119560"/>
            <a:ext cx="5354280" cy="1315080"/>
          </a:xfrm>
          <a:prstGeom prst="rect">
            <a:avLst/>
          </a:prstGeom>
        </p:spPr>
        <p:txBody>
          <a:bodyPr lIns="0" rIns="0" tIns="0" bIns="0">
            <a:normAutofit/>
          </a:bodyPr>
          <a:p>
            <a:endParaRPr b="0" lang="en-US" sz="2910" spc="-1" strike="noStrike">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86" name="PlaceHolder 1"/>
          <p:cNvSpPr>
            <a:spLocks noGrp="1"/>
          </p:cNvSpPr>
          <p:nvPr>
            <p:ph type="title"/>
          </p:nvPr>
        </p:nvSpPr>
        <p:spPr>
          <a:xfrm>
            <a:off x="0" y="2123640"/>
            <a:ext cx="10972440" cy="1144800"/>
          </a:xfrm>
          <a:prstGeom prst="rect">
            <a:avLst/>
          </a:prstGeom>
        </p:spPr>
        <p:txBody>
          <a:bodyPr lIns="0" rIns="0" tIns="0" bIns="0" anchor="ctr">
            <a:noAutofit/>
          </a:bodyPr>
          <a:p>
            <a:pPr algn="ctr"/>
            <a:endParaRPr b="0" lang="en-US" sz="3409" spc="-1" strike="noStrike">
              <a:solidFill>
                <a:srgbClr val="006699"/>
              </a:solidFill>
              <a:latin typeface="Arial"/>
            </a:endParaRPr>
          </a:p>
        </p:txBody>
      </p:sp>
      <p:sp>
        <p:nvSpPr>
          <p:cNvPr id="287" name="PlaceHolder 2"/>
          <p:cNvSpPr>
            <a:spLocks noGrp="1"/>
          </p:cNvSpPr>
          <p:nvPr>
            <p:ph type="body"/>
          </p:nvPr>
        </p:nvSpPr>
        <p:spPr>
          <a:xfrm>
            <a:off x="609480" y="3679200"/>
            <a:ext cx="5354280" cy="2757600"/>
          </a:xfrm>
          <a:prstGeom prst="rect">
            <a:avLst/>
          </a:prstGeom>
        </p:spPr>
        <p:txBody>
          <a:bodyPr lIns="0" rIns="0" tIns="0" bIns="0">
            <a:normAutofit/>
          </a:bodyPr>
          <a:p>
            <a:endParaRPr b="0" lang="en-US" sz="2910" spc="-1" strike="noStrike">
              <a:latin typeface="Arial"/>
            </a:endParaRPr>
          </a:p>
        </p:txBody>
      </p:sp>
      <p:sp>
        <p:nvSpPr>
          <p:cNvPr id="288" name="PlaceHolder 3"/>
          <p:cNvSpPr>
            <a:spLocks noGrp="1"/>
          </p:cNvSpPr>
          <p:nvPr>
            <p:ph type="body"/>
          </p:nvPr>
        </p:nvSpPr>
        <p:spPr>
          <a:xfrm>
            <a:off x="6231960" y="3679200"/>
            <a:ext cx="5354280" cy="1315080"/>
          </a:xfrm>
          <a:prstGeom prst="rect">
            <a:avLst/>
          </a:prstGeom>
        </p:spPr>
        <p:txBody>
          <a:bodyPr lIns="0" rIns="0" tIns="0" bIns="0">
            <a:normAutofit/>
          </a:bodyPr>
          <a:p>
            <a:endParaRPr b="0" lang="en-US" sz="2910" spc="-1" strike="noStrike">
              <a:latin typeface="Arial"/>
            </a:endParaRPr>
          </a:p>
        </p:txBody>
      </p:sp>
      <p:sp>
        <p:nvSpPr>
          <p:cNvPr id="289" name="PlaceHolder 4"/>
          <p:cNvSpPr>
            <a:spLocks noGrp="1"/>
          </p:cNvSpPr>
          <p:nvPr>
            <p:ph type="body"/>
          </p:nvPr>
        </p:nvSpPr>
        <p:spPr>
          <a:xfrm>
            <a:off x="6231960" y="5119560"/>
            <a:ext cx="5354280" cy="1315080"/>
          </a:xfrm>
          <a:prstGeom prst="rect">
            <a:avLst/>
          </a:prstGeom>
        </p:spPr>
        <p:txBody>
          <a:bodyPr lIns="0" rIns="0" tIns="0" bIns="0">
            <a:normAutofit/>
          </a:bodyPr>
          <a:p>
            <a:endParaRPr b="0" lang="en-US" sz="2910" spc="-1" strike="noStrike">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90" name="PlaceHolder 1"/>
          <p:cNvSpPr>
            <a:spLocks noGrp="1"/>
          </p:cNvSpPr>
          <p:nvPr>
            <p:ph type="title"/>
          </p:nvPr>
        </p:nvSpPr>
        <p:spPr>
          <a:xfrm>
            <a:off x="0" y="2123640"/>
            <a:ext cx="10972440" cy="1144800"/>
          </a:xfrm>
          <a:prstGeom prst="rect">
            <a:avLst/>
          </a:prstGeom>
        </p:spPr>
        <p:txBody>
          <a:bodyPr lIns="0" rIns="0" tIns="0" bIns="0" anchor="ctr">
            <a:noAutofit/>
          </a:bodyPr>
          <a:p>
            <a:pPr algn="ctr"/>
            <a:endParaRPr b="0" lang="en-US" sz="3409" spc="-1" strike="noStrike">
              <a:solidFill>
                <a:srgbClr val="006699"/>
              </a:solidFill>
              <a:latin typeface="Arial"/>
            </a:endParaRPr>
          </a:p>
        </p:txBody>
      </p:sp>
      <p:sp>
        <p:nvSpPr>
          <p:cNvPr id="291" name="PlaceHolder 2"/>
          <p:cNvSpPr>
            <a:spLocks noGrp="1"/>
          </p:cNvSpPr>
          <p:nvPr>
            <p:ph type="body"/>
          </p:nvPr>
        </p:nvSpPr>
        <p:spPr>
          <a:xfrm>
            <a:off x="609480" y="3679200"/>
            <a:ext cx="5354280" cy="1315080"/>
          </a:xfrm>
          <a:prstGeom prst="rect">
            <a:avLst/>
          </a:prstGeom>
        </p:spPr>
        <p:txBody>
          <a:bodyPr lIns="0" rIns="0" tIns="0" bIns="0">
            <a:normAutofit/>
          </a:bodyPr>
          <a:p>
            <a:endParaRPr b="0" lang="en-US" sz="2910" spc="-1" strike="noStrike">
              <a:latin typeface="Arial"/>
            </a:endParaRPr>
          </a:p>
        </p:txBody>
      </p:sp>
      <p:sp>
        <p:nvSpPr>
          <p:cNvPr id="292" name="PlaceHolder 3"/>
          <p:cNvSpPr>
            <a:spLocks noGrp="1"/>
          </p:cNvSpPr>
          <p:nvPr>
            <p:ph type="body"/>
          </p:nvPr>
        </p:nvSpPr>
        <p:spPr>
          <a:xfrm>
            <a:off x="6231960" y="3679200"/>
            <a:ext cx="5354280" cy="1315080"/>
          </a:xfrm>
          <a:prstGeom prst="rect">
            <a:avLst/>
          </a:prstGeom>
        </p:spPr>
        <p:txBody>
          <a:bodyPr lIns="0" rIns="0" tIns="0" bIns="0">
            <a:normAutofit/>
          </a:bodyPr>
          <a:p>
            <a:endParaRPr b="0" lang="en-US" sz="2910" spc="-1" strike="noStrike">
              <a:latin typeface="Arial"/>
            </a:endParaRPr>
          </a:p>
        </p:txBody>
      </p:sp>
      <p:sp>
        <p:nvSpPr>
          <p:cNvPr id="293" name="PlaceHolder 4"/>
          <p:cNvSpPr>
            <a:spLocks noGrp="1"/>
          </p:cNvSpPr>
          <p:nvPr>
            <p:ph type="body"/>
          </p:nvPr>
        </p:nvSpPr>
        <p:spPr>
          <a:xfrm>
            <a:off x="609480" y="5119560"/>
            <a:ext cx="10972440" cy="1315080"/>
          </a:xfrm>
          <a:prstGeom prst="rect">
            <a:avLst/>
          </a:prstGeom>
        </p:spPr>
        <p:txBody>
          <a:bodyPr lIns="0" rIns="0" tIns="0" bIns="0">
            <a:normAutofit/>
          </a:bodyPr>
          <a:p>
            <a:endParaRPr b="0" lang="en-US" sz="291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0" y="2123640"/>
            <a:ext cx="10972440" cy="1144800"/>
          </a:xfrm>
          <a:prstGeom prst="rect">
            <a:avLst/>
          </a:prstGeom>
        </p:spPr>
        <p:txBody>
          <a:bodyPr lIns="0" rIns="0" tIns="0" bIns="0" anchor="ctr">
            <a:noAutofit/>
          </a:bodyPr>
          <a:p>
            <a:pPr algn="ctr"/>
            <a:endParaRPr b="0" lang="en-US" sz="3409" spc="-1" strike="noStrike">
              <a:solidFill>
                <a:srgbClr val="006699"/>
              </a:solidFill>
              <a:latin typeface="Arial"/>
            </a:endParaRPr>
          </a:p>
        </p:txBody>
      </p:sp>
      <p:sp>
        <p:nvSpPr>
          <p:cNvPr id="23" name="PlaceHolder 2"/>
          <p:cNvSpPr>
            <a:spLocks noGrp="1"/>
          </p:cNvSpPr>
          <p:nvPr>
            <p:ph type="body"/>
          </p:nvPr>
        </p:nvSpPr>
        <p:spPr>
          <a:xfrm>
            <a:off x="609480" y="3679200"/>
            <a:ext cx="5354280" cy="1315080"/>
          </a:xfrm>
          <a:prstGeom prst="rect">
            <a:avLst/>
          </a:prstGeom>
        </p:spPr>
        <p:txBody>
          <a:bodyPr lIns="0" rIns="0" tIns="0" bIns="0">
            <a:normAutofit/>
          </a:bodyPr>
          <a:p>
            <a:endParaRPr b="0" lang="en-US" sz="2910" spc="-1" strike="noStrike">
              <a:latin typeface="Arial"/>
            </a:endParaRPr>
          </a:p>
        </p:txBody>
      </p:sp>
      <p:sp>
        <p:nvSpPr>
          <p:cNvPr id="24" name="PlaceHolder 3"/>
          <p:cNvSpPr>
            <a:spLocks noGrp="1"/>
          </p:cNvSpPr>
          <p:nvPr>
            <p:ph type="body"/>
          </p:nvPr>
        </p:nvSpPr>
        <p:spPr>
          <a:xfrm>
            <a:off x="6231960" y="3679200"/>
            <a:ext cx="5354280" cy="2757600"/>
          </a:xfrm>
          <a:prstGeom prst="rect">
            <a:avLst/>
          </a:prstGeom>
        </p:spPr>
        <p:txBody>
          <a:bodyPr lIns="0" rIns="0" tIns="0" bIns="0">
            <a:normAutofit/>
          </a:bodyPr>
          <a:p>
            <a:endParaRPr b="0" lang="en-US" sz="2910" spc="-1" strike="noStrike">
              <a:latin typeface="Arial"/>
            </a:endParaRPr>
          </a:p>
        </p:txBody>
      </p:sp>
      <p:sp>
        <p:nvSpPr>
          <p:cNvPr id="25" name="PlaceHolder 4"/>
          <p:cNvSpPr>
            <a:spLocks noGrp="1"/>
          </p:cNvSpPr>
          <p:nvPr>
            <p:ph type="body"/>
          </p:nvPr>
        </p:nvSpPr>
        <p:spPr>
          <a:xfrm>
            <a:off x="609480" y="5119560"/>
            <a:ext cx="5354280" cy="1315080"/>
          </a:xfrm>
          <a:prstGeom prst="rect">
            <a:avLst/>
          </a:prstGeom>
        </p:spPr>
        <p:txBody>
          <a:bodyPr lIns="0" rIns="0" tIns="0" bIns="0">
            <a:normAutofit/>
          </a:bodyPr>
          <a:p>
            <a:endParaRPr b="0" lang="en-US" sz="2910" spc="-1" strike="noStrike">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94" name="PlaceHolder 1"/>
          <p:cNvSpPr>
            <a:spLocks noGrp="1"/>
          </p:cNvSpPr>
          <p:nvPr>
            <p:ph type="title"/>
          </p:nvPr>
        </p:nvSpPr>
        <p:spPr>
          <a:xfrm>
            <a:off x="0" y="2123640"/>
            <a:ext cx="10972440" cy="1144800"/>
          </a:xfrm>
          <a:prstGeom prst="rect">
            <a:avLst/>
          </a:prstGeom>
        </p:spPr>
        <p:txBody>
          <a:bodyPr lIns="0" rIns="0" tIns="0" bIns="0" anchor="ctr">
            <a:noAutofit/>
          </a:bodyPr>
          <a:p>
            <a:pPr algn="ctr"/>
            <a:endParaRPr b="0" lang="en-US" sz="3409" spc="-1" strike="noStrike">
              <a:solidFill>
                <a:srgbClr val="006699"/>
              </a:solidFill>
              <a:latin typeface="Arial"/>
            </a:endParaRPr>
          </a:p>
        </p:txBody>
      </p:sp>
      <p:sp>
        <p:nvSpPr>
          <p:cNvPr id="295" name="PlaceHolder 2"/>
          <p:cNvSpPr>
            <a:spLocks noGrp="1"/>
          </p:cNvSpPr>
          <p:nvPr>
            <p:ph type="body"/>
          </p:nvPr>
        </p:nvSpPr>
        <p:spPr>
          <a:xfrm>
            <a:off x="609480" y="3679200"/>
            <a:ext cx="10972440" cy="1315080"/>
          </a:xfrm>
          <a:prstGeom prst="rect">
            <a:avLst/>
          </a:prstGeom>
        </p:spPr>
        <p:txBody>
          <a:bodyPr lIns="0" rIns="0" tIns="0" bIns="0">
            <a:normAutofit/>
          </a:bodyPr>
          <a:p>
            <a:endParaRPr b="0" lang="en-US" sz="2910" spc="-1" strike="noStrike">
              <a:latin typeface="Arial"/>
            </a:endParaRPr>
          </a:p>
        </p:txBody>
      </p:sp>
      <p:sp>
        <p:nvSpPr>
          <p:cNvPr id="296" name="PlaceHolder 3"/>
          <p:cNvSpPr>
            <a:spLocks noGrp="1"/>
          </p:cNvSpPr>
          <p:nvPr>
            <p:ph type="body"/>
          </p:nvPr>
        </p:nvSpPr>
        <p:spPr>
          <a:xfrm>
            <a:off x="609480" y="5119560"/>
            <a:ext cx="10972440" cy="1315080"/>
          </a:xfrm>
          <a:prstGeom prst="rect">
            <a:avLst/>
          </a:prstGeom>
        </p:spPr>
        <p:txBody>
          <a:bodyPr lIns="0" rIns="0" tIns="0" bIns="0">
            <a:normAutofit/>
          </a:bodyPr>
          <a:p>
            <a:endParaRPr b="0" lang="en-US" sz="2910" spc="-1" strike="noStrike">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7" name="PlaceHolder 1"/>
          <p:cNvSpPr>
            <a:spLocks noGrp="1"/>
          </p:cNvSpPr>
          <p:nvPr>
            <p:ph type="title"/>
          </p:nvPr>
        </p:nvSpPr>
        <p:spPr>
          <a:xfrm>
            <a:off x="0" y="2123640"/>
            <a:ext cx="10972440" cy="1144800"/>
          </a:xfrm>
          <a:prstGeom prst="rect">
            <a:avLst/>
          </a:prstGeom>
        </p:spPr>
        <p:txBody>
          <a:bodyPr lIns="0" rIns="0" tIns="0" bIns="0" anchor="ctr">
            <a:noAutofit/>
          </a:bodyPr>
          <a:p>
            <a:pPr algn="ctr"/>
            <a:endParaRPr b="0" lang="en-US" sz="3409" spc="-1" strike="noStrike">
              <a:solidFill>
                <a:srgbClr val="006699"/>
              </a:solidFill>
              <a:latin typeface="Arial"/>
            </a:endParaRPr>
          </a:p>
        </p:txBody>
      </p:sp>
      <p:sp>
        <p:nvSpPr>
          <p:cNvPr id="298" name="PlaceHolder 2"/>
          <p:cNvSpPr>
            <a:spLocks noGrp="1"/>
          </p:cNvSpPr>
          <p:nvPr>
            <p:ph type="body"/>
          </p:nvPr>
        </p:nvSpPr>
        <p:spPr>
          <a:xfrm>
            <a:off x="609480" y="3679200"/>
            <a:ext cx="5354280" cy="1315080"/>
          </a:xfrm>
          <a:prstGeom prst="rect">
            <a:avLst/>
          </a:prstGeom>
        </p:spPr>
        <p:txBody>
          <a:bodyPr lIns="0" rIns="0" tIns="0" bIns="0">
            <a:normAutofit/>
          </a:bodyPr>
          <a:p>
            <a:endParaRPr b="0" lang="en-US" sz="2910" spc="-1" strike="noStrike">
              <a:latin typeface="Arial"/>
            </a:endParaRPr>
          </a:p>
        </p:txBody>
      </p:sp>
      <p:sp>
        <p:nvSpPr>
          <p:cNvPr id="299" name="PlaceHolder 3"/>
          <p:cNvSpPr>
            <a:spLocks noGrp="1"/>
          </p:cNvSpPr>
          <p:nvPr>
            <p:ph type="body"/>
          </p:nvPr>
        </p:nvSpPr>
        <p:spPr>
          <a:xfrm>
            <a:off x="6231960" y="3679200"/>
            <a:ext cx="5354280" cy="1315080"/>
          </a:xfrm>
          <a:prstGeom prst="rect">
            <a:avLst/>
          </a:prstGeom>
        </p:spPr>
        <p:txBody>
          <a:bodyPr lIns="0" rIns="0" tIns="0" bIns="0">
            <a:normAutofit/>
          </a:bodyPr>
          <a:p>
            <a:endParaRPr b="0" lang="en-US" sz="2910" spc="-1" strike="noStrike">
              <a:latin typeface="Arial"/>
            </a:endParaRPr>
          </a:p>
        </p:txBody>
      </p:sp>
      <p:sp>
        <p:nvSpPr>
          <p:cNvPr id="300" name="PlaceHolder 4"/>
          <p:cNvSpPr>
            <a:spLocks noGrp="1"/>
          </p:cNvSpPr>
          <p:nvPr>
            <p:ph type="body"/>
          </p:nvPr>
        </p:nvSpPr>
        <p:spPr>
          <a:xfrm>
            <a:off x="609480" y="5119560"/>
            <a:ext cx="5354280" cy="1315080"/>
          </a:xfrm>
          <a:prstGeom prst="rect">
            <a:avLst/>
          </a:prstGeom>
        </p:spPr>
        <p:txBody>
          <a:bodyPr lIns="0" rIns="0" tIns="0" bIns="0">
            <a:normAutofit/>
          </a:bodyPr>
          <a:p>
            <a:endParaRPr b="0" lang="en-US" sz="2910" spc="-1" strike="noStrike">
              <a:latin typeface="Arial"/>
            </a:endParaRPr>
          </a:p>
        </p:txBody>
      </p:sp>
      <p:sp>
        <p:nvSpPr>
          <p:cNvPr id="301" name="PlaceHolder 5"/>
          <p:cNvSpPr>
            <a:spLocks noGrp="1"/>
          </p:cNvSpPr>
          <p:nvPr>
            <p:ph type="body"/>
          </p:nvPr>
        </p:nvSpPr>
        <p:spPr>
          <a:xfrm>
            <a:off x="6231960" y="5119560"/>
            <a:ext cx="5354280" cy="1315080"/>
          </a:xfrm>
          <a:prstGeom prst="rect">
            <a:avLst/>
          </a:prstGeom>
        </p:spPr>
        <p:txBody>
          <a:bodyPr lIns="0" rIns="0" tIns="0" bIns="0">
            <a:normAutofit/>
          </a:bodyPr>
          <a:p>
            <a:endParaRPr b="0" lang="en-US" sz="2910" spc="-1" strike="noStrike">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02" name="PlaceHolder 1"/>
          <p:cNvSpPr>
            <a:spLocks noGrp="1"/>
          </p:cNvSpPr>
          <p:nvPr>
            <p:ph type="title"/>
          </p:nvPr>
        </p:nvSpPr>
        <p:spPr>
          <a:xfrm>
            <a:off x="0" y="2123640"/>
            <a:ext cx="10972440" cy="1144800"/>
          </a:xfrm>
          <a:prstGeom prst="rect">
            <a:avLst/>
          </a:prstGeom>
        </p:spPr>
        <p:txBody>
          <a:bodyPr lIns="0" rIns="0" tIns="0" bIns="0" anchor="ctr">
            <a:noAutofit/>
          </a:bodyPr>
          <a:p>
            <a:pPr algn="ctr"/>
            <a:endParaRPr b="0" lang="en-US" sz="3409" spc="-1" strike="noStrike">
              <a:solidFill>
                <a:srgbClr val="006699"/>
              </a:solidFill>
              <a:latin typeface="Arial"/>
            </a:endParaRPr>
          </a:p>
        </p:txBody>
      </p:sp>
      <p:sp>
        <p:nvSpPr>
          <p:cNvPr id="303" name="PlaceHolder 2"/>
          <p:cNvSpPr>
            <a:spLocks noGrp="1"/>
          </p:cNvSpPr>
          <p:nvPr>
            <p:ph type="body"/>
          </p:nvPr>
        </p:nvSpPr>
        <p:spPr>
          <a:xfrm>
            <a:off x="609480" y="3679200"/>
            <a:ext cx="3533040" cy="1315080"/>
          </a:xfrm>
          <a:prstGeom prst="rect">
            <a:avLst/>
          </a:prstGeom>
        </p:spPr>
        <p:txBody>
          <a:bodyPr lIns="0" rIns="0" tIns="0" bIns="0">
            <a:normAutofit/>
          </a:bodyPr>
          <a:p>
            <a:endParaRPr b="0" lang="en-US" sz="2910" spc="-1" strike="noStrike">
              <a:latin typeface="Arial"/>
            </a:endParaRPr>
          </a:p>
        </p:txBody>
      </p:sp>
      <p:sp>
        <p:nvSpPr>
          <p:cNvPr id="304" name="PlaceHolder 3"/>
          <p:cNvSpPr>
            <a:spLocks noGrp="1"/>
          </p:cNvSpPr>
          <p:nvPr>
            <p:ph type="body"/>
          </p:nvPr>
        </p:nvSpPr>
        <p:spPr>
          <a:xfrm>
            <a:off x="4319640" y="3679200"/>
            <a:ext cx="3533040" cy="1315080"/>
          </a:xfrm>
          <a:prstGeom prst="rect">
            <a:avLst/>
          </a:prstGeom>
        </p:spPr>
        <p:txBody>
          <a:bodyPr lIns="0" rIns="0" tIns="0" bIns="0">
            <a:normAutofit/>
          </a:bodyPr>
          <a:p>
            <a:endParaRPr b="0" lang="en-US" sz="2910" spc="-1" strike="noStrike">
              <a:latin typeface="Arial"/>
            </a:endParaRPr>
          </a:p>
        </p:txBody>
      </p:sp>
      <p:sp>
        <p:nvSpPr>
          <p:cNvPr id="305" name="PlaceHolder 4"/>
          <p:cNvSpPr>
            <a:spLocks noGrp="1"/>
          </p:cNvSpPr>
          <p:nvPr>
            <p:ph type="body"/>
          </p:nvPr>
        </p:nvSpPr>
        <p:spPr>
          <a:xfrm>
            <a:off x="8029800" y="3679200"/>
            <a:ext cx="3533040" cy="1315080"/>
          </a:xfrm>
          <a:prstGeom prst="rect">
            <a:avLst/>
          </a:prstGeom>
        </p:spPr>
        <p:txBody>
          <a:bodyPr lIns="0" rIns="0" tIns="0" bIns="0">
            <a:normAutofit/>
          </a:bodyPr>
          <a:p>
            <a:endParaRPr b="0" lang="en-US" sz="2910" spc="-1" strike="noStrike">
              <a:latin typeface="Arial"/>
            </a:endParaRPr>
          </a:p>
        </p:txBody>
      </p:sp>
      <p:sp>
        <p:nvSpPr>
          <p:cNvPr id="306" name="PlaceHolder 5"/>
          <p:cNvSpPr>
            <a:spLocks noGrp="1"/>
          </p:cNvSpPr>
          <p:nvPr>
            <p:ph type="body"/>
          </p:nvPr>
        </p:nvSpPr>
        <p:spPr>
          <a:xfrm>
            <a:off x="609480" y="5119560"/>
            <a:ext cx="3533040" cy="1315080"/>
          </a:xfrm>
          <a:prstGeom prst="rect">
            <a:avLst/>
          </a:prstGeom>
        </p:spPr>
        <p:txBody>
          <a:bodyPr lIns="0" rIns="0" tIns="0" bIns="0">
            <a:normAutofit/>
          </a:bodyPr>
          <a:p>
            <a:endParaRPr b="0" lang="en-US" sz="2910" spc="-1" strike="noStrike">
              <a:latin typeface="Arial"/>
            </a:endParaRPr>
          </a:p>
        </p:txBody>
      </p:sp>
      <p:sp>
        <p:nvSpPr>
          <p:cNvPr id="307" name="PlaceHolder 6"/>
          <p:cNvSpPr>
            <a:spLocks noGrp="1"/>
          </p:cNvSpPr>
          <p:nvPr>
            <p:ph type="body"/>
          </p:nvPr>
        </p:nvSpPr>
        <p:spPr>
          <a:xfrm>
            <a:off x="4319640" y="5119560"/>
            <a:ext cx="3533040" cy="1315080"/>
          </a:xfrm>
          <a:prstGeom prst="rect">
            <a:avLst/>
          </a:prstGeom>
        </p:spPr>
        <p:txBody>
          <a:bodyPr lIns="0" rIns="0" tIns="0" bIns="0">
            <a:normAutofit/>
          </a:bodyPr>
          <a:p>
            <a:endParaRPr b="0" lang="en-US" sz="2910" spc="-1" strike="noStrike">
              <a:latin typeface="Arial"/>
            </a:endParaRPr>
          </a:p>
        </p:txBody>
      </p:sp>
      <p:sp>
        <p:nvSpPr>
          <p:cNvPr id="308" name="PlaceHolder 7"/>
          <p:cNvSpPr>
            <a:spLocks noGrp="1"/>
          </p:cNvSpPr>
          <p:nvPr>
            <p:ph type="body"/>
          </p:nvPr>
        </p:nvSpPr>
        <p:spPr>
          <a:xfrm>
            <a:off x="8029800" y="5119560"/>
            <a:ext cx="3533040" cy="1315080"/>
          </a:xfrm>
          <a:prstGeom prst="rect">
            <a:avLst/>
          </a:prstGeom>
        </p:spPr>
        <p:txBody>
          <a:bodyPr lIns="0" rIns="0" tIns="0" bIns="0">
            <a:normAutofit/>
          </a:bodyPr>
          <a:p>
            <a:endParaRPr b="0" lang="en-US" sz="2910" spc="-1" strike="noStrike">
              <a:latin typeface="Arial"/>
            </a:endParaRPr>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25" name="PlaceHolder 1"/>
          <p:cNvSpPr>
            <a:spLocks noGrp="1"/>
          </p:cNvSpPr>
          <p:nvPr>
            <p:ph type="title"/>
          </p:nvPr>
        </p:nvSpPr>
        <p:spPr>
          <a:xfrm>
            <a:off x="0" y="2123640"/>
            <a:ext cx="10972440" cy="1144800"/>
          </a:xfrm>
          <a:prstGeom prst="rect">
            <a:avLst/>
          </a:prstGeom>
        </p:spPr>
        <p:txBody>
          <a:bodyPr lIns="0" rIns="0" tIns="0" bIns="0" anchor="ctr">
            <a:noAutofit/>
          </a:bodyPr>
          <a:p>
            <a:pPr algn="ctr"/>
            <a:endParaRPr b="0" lang="en-US" sz="3409" spc="-1" strike="noStrike">
              <a:solidFill>
                <a:srgbClr val="006699"/>
              </a:solidFill>
              <a:latin typeface="Arial"/>
            </a:endParaRPr>
          </a:p>
        </p:txBody>
      </p:sp>
      <p:sp>
        <p:nvSpPr>
          <p:cNvPr id="326" name="PlaceHolder 2"/>
          <p:cNvSpPr>
            <a:spLocks noGrp="1"/>
          </p:cNvSpPr>
          <p:nvPr>
            <p:ph type="subTitle"/>
          </p:nvPr>
        </p:nvSpPr>
        <p:spPr>
          <a:xfrm>
            <a:off x="609480" y="3679200"/>
            <a:ext cx="10972440" cy="2757600"/>
          </a:xfrm>
          <a:prstGeom prst="rect">
            <a:avLst/>
          </a:prstGeom>
        </p:spPr>
        <p:txBody>
          <a:bodyPr lIns="0" rIns="0" tIns="0" bIns="0" anchor="ctr">
            <a:noAutofit/>
          </a:bodyPr>
          <a:p>
            <a:pPr algn="ctr"/>
            <a:endParaRPr b="0" lang="en-US" sz="3200" spc="-1" strike="noStrike">
              <a:highlight>
                <a:srgbClr val="ffffff"/>
              </a:highlight>
              <a:latin typeface="Arial"/>
            </a:endParaRP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27" name="PlaceHolder 1"/>
          <p:cNvSpPr>
            <a:spLocks noGrp="1"/>
          </p:cNvSpPr>
          <p:nvPr>
            <p:ph type="title"/>
          </p:nvPr>
        </p:nvSpPr>
        <p:spPr>
          <a:xfrm>
            <a:off x="0" y="2123640"/>
            <a:ext cx="10972440" cy="1144800"/>
          </a:xfrm>
          <a:prstGeom prst="rect">
            <a:avLst/>
          </a:prstGeom>
        </p:spPr>
        <p:txBody>
          <a:bodyPr lIns="0" rIns="0" tIns="0" bIns="0" anchor="ctr">
            <a:noAutofit/>
          </a:bodyPr>
          <a:p>
            <a:pPr algn="ctr"/>
            <a:endParaRPr b="0" lang="en-US" sz="3409" spc="-1" strike="noStrike">
              <a:solidFill>
                <a:srgbClr val="006699"/>
              </a:solidFill>
              <a:latin typeface="Arial"/>
            </a:endParaRPr>
          </a:p>
        </p:txBody>
      </p:sp>
      <p:sp>
        <p:nvSpPr>
          <p:cNvPr id="328" name="PlaceHolder 2"/>
          <p:cNvSpPr>
            <a:spLocks noGrp="1"/>
          </p:cNvSpPr>
          <p:nvPr>
            <p:ph type="body"/>
          </p:nvPr>
        </p:nvSpPr>
        <p:spPr>
          <a:xfrm>
            <a:off x="609480" y="3679200"/>
            <a:ext cx="10972440" cy="2757600"/>
          </a:xfrm>
          <a:prstGeom prst="rect">
            <a:avLst/>
          </a:prstGeom>
        </p:spPr>
        <p:txBody>
          <a:bodyPr lIns="0" rIns="0" tIns="0" bIns="0">
            <a:normAutofit/>
          </a:bodyPr>
          <a:p>
            <a:endParaRPr b="0" lang="en-US" sz="2910" spc="-1" strike="noStrike">
              <a:latin typeface="Arial"/>
            </a:endParaRP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29" name="PlaceHolder 1"/>
          <p:cNvSpPr>
            <a:spLocks noGrp="1"/>
          </p:cNvSpPr>
          <p:nvPr>
            <p:ph type="title"/>
          </p:nvPr>
        </p:nvSpPr>
        <p:spPr>
          <a:xfrm>
            <a:off x="0" y="2123640"/>
            <a:ext cx="10972440" cy="1144800"/>
          </a:xfrm>
          <a:prstGeom prst="rect">
            <a:avLst/>
          </a:prstGeom>
        </p:spPr>
        <p:txBody>
          <a:bodyPr lIns="0" rIns="0" tIns="0" bIns="0" anchor="ctr">
            <a:noAutofit/>
          </a:bodyPr>
          <a:p>
            <a:pPr algn="ctr"/>
            <a:endParaRPr b="0" lang="en-US" sz="3409" spc="-1" strike="noStrike">
              <a:solidFill>
                <a:srgbClr val="006699"/>
              </a:solidFill>
              <a:latin typeface="Arial"/>
            </a:endParaRPr>
          </a:p>
        </p:txBody>
      </p:sp>
      <p:sp>
        <p:nvSpPr>
          <p:cNvPr id="330" name="PlaceHolder 2"/>
          <p:cNvSpPr>
            <a:spLocks noGrp="1"/>
          </p:cNvSpPr>
          <p:nvPr>
            <p:ph type="body"/>
          </p:nvPr>
        </p:nvSpPr>
        <p:spPr>
          <a:xfrm>
            <a:off x="609480" y="3679200"/>
            <a:ext cx="5354280" cy="2757600"/>
          </a:xfrm>
          <a:prstGeom prst="rect">
            <a:avLst/>
          </a:prstGeom>
        </p:spPr>
        <p:txBody>
          <a:bodyPr lIns="0" rIns="0" tIns="0" bIns="0">
            <a:normAutofit/>
          </a:bodyPr>
          <a:p>
            <a:endParaRPr b="0" lang="en-US" sz="2910" spc="-1" strike="noStrike">
              <a:latin typeface="Arial"/>
            </a:endParaRPr>
          </a:p>
        </p:txBody>
      </p:sp>
      <p:sp>
        <p:nvSpPr>
          <p:cNvPr id="331" name="PlaceHolder 3"/>
          <p:cNvSpPr>
            <a:spLocks noGrp="1"/>
          </p:cNvSpPr>
          <p:nvPr>
            <p:ph type="body"/>
          </p:nvPr>
        </p:nvSpPr>
        <p:spPr>
          <a:xfrm>
            <a:off x="6231960" y="3679200"/>
            <a:ext cx="5354280" cy="2757600"/>
          </a:xfrm>
          <a:prstGeom prst="rect">
            <a:avLst/>
          </a:prstGeom>
        </p:spPr>
        <p:txBody>
          <a:bodyPr lIns="0" rIns="0" tIns="0" bIns="0">
            <a:normAutofit/>
          </a:bodyPr>
          <a:p>
            <a:endParaRPr b="0" lang="en-US" sz="2910" spc="-1" strike="noStrike">
              <a:latin typeface="Arial"/>
            </a:endParaRP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32" name="PlaceHolder 1"/>
          <p:cNvSpPr>
            <a:spLocks noGrp="1"/>
          </p:cNvSpPr>
          <p:nvPr>
            <p:ph type="title"/>
          </p:nvPr>
        </p:nvSpPr>
        <p:spPr>
          <a:xfrm>
            <a:off x="0" y="2123640"/>
            <a:ext cx="10972440" cy="1144800"/>
          </a:xfrm>
          <a:prstGeom prst="rect">
            <a:avLst/>
          </a:prstGeom>
        </p:spPr>
        <p:txBody>
          <a:bodyPr lIns="0" rIns="0" tIns="0" bIns="0" anchor="ctr">
            <a:noAutofit/>
          </a:bodyPr>
          <a:p>
            <a:pPr algn="ctr"/>
            <a:endParaRPr b="0" lang="en-US" sz="3409" spc="-1" strike="noStrike">
              <a:solidFill>
                <a:srgbClr val="006699"/>
              </a:solidFill>
              <a:latin typeface="Arial"/>
            </a:endParaRP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33" name="PlaceHolder 1"/>
          <p:cNvSpPr>
            <a:spLocks noGrp="1"/>
          </p:cNvSpPr>
          <p:nvPr>
            <p:ph type="subTitle"/>
          </p:nvPr>
        </p:nvSpPr>
        <p:spPr>
          <a:xfrm>
            <a:off x="0" y="2123640"/>
            <a:ext cx="10972440" cy="5307840"/>
          </a:xfrm>
          <a:prstGeom prst="rect">
            <a:avLst/>
          </a:prstGeom>
        </p:spPr>
        <p:txBody>
          <a:bodyPr lIns="0" rIns="0" tIns="0" bIns="0" anchor="ctr">
            <a:noAutofit/>
          </a:bodyPr>
          <a:p>
            <a:pPr algn="ctr"/>
            <a:endParaRPr b="0" lang="en-US" sz="3200" spc="-1" strike="noStrike">
              <a:highlight>
                <a:srgbClr val="ffffff"/>
              </a:highlight>
              <a:latin typeface="Arial"/>
            </a:endParaRP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34" name="PlaceHolder 1"/>
          <p:cNvSpPr>
            <a:spLocks noGrp="1"/>
          </p:cNvSpPr>
          <p:nvPr>
            <p:ph type="title"/>
          </p:nvPr>
        </p:nvSpPr>
        <p:spPr>
          <a:xfrm>
            <a:off x="0" y="2123640"/>
            <a:ext cx="10972440" cy="1144800"/>
          </a:xfrm>
          <a:prstGeom prst="rect">
            <a:avLst/>
          </a:prstGeom>
        </p:spPr>
        <p:txBody>
          <a:bodyPr lIns="0" rIns="0" tIns="0" bIns="0" anchor="ctr">
            <a:noAutofit/>
          </a:bodyPr>
          <a:p>
            <a:pPr algn="ctr"/>
            <a:endParaRPr b="0" lang="en-US" sz="3409" spc="-1" strike="noStrike">
              <a:solidFill>
                <a:srgbClr val="006699"/>
              </a:solidFill>
              <a:latin typeface="Arial"/>
            </a:endParaRPr>
          </a:p>
        </p:txBody>
      </p:sp>
      <p:sp>
        <p:nvSpPr>
          <p:cNvPr id="335" name="PlaceHolder 2"/>
          <p:cNvSpPr>
            <a:spLocks noGrp="1"/>
          </p:cNvSpPr>
          <p:nvPr>
            <p:ph type="body"/>
          </p:nvPr>
        </p:nvSpPr>
        <p:spPr>
          <a:xfrm>
            <a:off x="609480" y="3679200"/>
            <a:ext cx="5354280" cy="1315080"/>
          </a:xfrm>
          <a:prstGeom prst="rect">
            <a:avLst/>
          </a:prstGeom>
        </p:spPr>
        <p:txBody>
          <a:bodyPr lIns="0" rIns="0" tIns="0" bIns="0">
            <a:normAutofit/>
          </a:bodyPr>
          <a:p>
            <a:endParaRPr b="0" lang="en-US" sz="2910" spc="-1" strike="noStrike">
              <a:latin typeface="Arial"/>
            </a:endParaRPr>
          </a:p>
        </p:txBody>
      </p:sp>
      <p:sp>
        <p:nvSpPr>
          <p:cNvPr id="336" name="PlaceHolder 3"/>
          <p:cNvSpPr>
            <a:spLocks noGrp="1"/>
          </p:cNvSpPr>
          <p:nvPr>
            <p:ph type="body"/>
          </p:nvPr>
        </p:nvSpPr>
        <p:spPr>
          <a:xfrm>
            <a:off x="6231960" y="3679200"/>
            <a:ext cx="5354280" cy="2757600"/>
          </a:xfrm>
          <a:prstGeom prst="rect">
            <a:avLst/>
          </a:prstGeom>
        </p:spPr>
        <p:txBody>
          <a:bodyPr lIns="0" rIns="0" tIns="0" bIns="0">
            <a:normAutofit/>
          </a:bodyPr>
          <a:p>
            <a:endParaRPr b="0" lang="en-US" sz="2910" spc="-1" strike="noStrike">
              <a:latin typeface="Arial"/>
            </a:endParaRPr>
          </a:p>
        </p:txBody>
      </p:sp>
      <p:sp>
        <p:nvSpPr>
          <p:cNvPr id="337" name="PlaceHolder 4"/>
          <p:cNvSpPr>
            <a:spLocks noGrp="1"/>
          </p:cNvSpPr>
          <p:nvPr>
            <p:ph type="body"/>
          </p:nvPr>
        </p:nvSpPr>
        <p:spPr>
          <a:xfrm>
            <a:off x="609480" y="5119560"/>
            <a:ext cx="5354280" cy="1315080"/>
          </a:xfrm>
          <a:prstGeom prst="rect">
            <a:avLst/>
          </a:prstGeom>
        </p:spPr>
        <p:txBody>
          <a:bodyPr lIns="0" rIns="0" tIns="0" bIns="0">
            <a:normAutofit/>
          </a:bodyPr>
          <a:p>
            <a:endParaRPr b="0" lang="en-US" sz="291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0" y="2123640"/>
            <a:ext cx="10972440" cy="1144800"/>
          </a:xfrm>
          <a:prstGeom prst="rect">
            <a:avLst/>
          </a:prstGeom>
        </p:spPr>
        <p:txBody>
          <a:bodyPr lIns="0" rIns="0" tIns="0" bIns="0" anchor="ctr">
            <a:noAutofit/>
          </a:bodyPr>
          <a:p>
            <a:pPr algn="ctr"/>
            <a:endParaRPr b="0" lang="en-US" sz="3409" spc="-1" strike="noStrike">
              <a:solidFill>
                <a:srgbClr val="006699"/>
              </a:solidFill>
              <a:latin typeface="Arial"/>
            </a:endParaRPr>
          </a:p>
        </p:txBody>
      </p:sp>
      <p:sp>
        <p:nvSpPr>
          <p:cNvPr id="27" name="PlaceHolder 2"/>
          <p:cNvSpPr>
            <a:spLocks noGrp="1"/>
          </p:cNvSpPr>
          <p:nvPr>
            <p:ph type="body"/>
          </p:nvPr>
        </p:nvSpPr>
        <p:spPr>
          <a:xfrm>
            <a:off x="609480" y="3679200"/>
            <a:ext cx="5354280" cy="2757600"/>
          </a:xfrm>
          <a:prstGeom prst="rect">
            <a:avLst/>
          </a:prstGeom>
        </p:spPr>
        <p:txBody>
          <a:bodyPr lIns="0" rIns="0" tIns="0" bIns="0">
            <a:normAutofit/>
          </a:bodyPr>
          <a:p>
            <a:endParaRPr b="0" lang="en-US" sz="2910" spc="-1" strike="noStrike">
              <a:latin typeface="Arial"/>
            </a:endParaRPr>
          </a:p>
        </p:txBody>
      </p:sp>
      <p:sp>
        <p:nvSpPr>
          <p:cNvPr id="28" name="PlaceHolder 3"/>
          <p:cNvSpPr>
            <a:spLocks noGrp="1"/>
          </p:cNvSpPr>
          <p:nvPr>
            <p:ph type="body"/>
          </p:nvPr>
        </p:nvSpPr>
        <p:spPr>
          <a:xfrm>
            <a:off x="6231960" y="3679200"/>
            <a:ext cx="5354280" cy="1315080"/>
          </a:xfrm>
          <a:prstGeom prst="rect">
            <a:avLst/>
          </a:prstGeom>
        </p:spPr>
        <p:txBody>
          <a:bodyPr lIns="0" rIns="0" tIns="0" bIns="0">
            <a:normAutofit/>
          </a:bodyPr>
          <a:p>
            <a:endParaRPr b="0" lang="en-US" sz="2910" spc="-1" strike="noStrike">
              <a:latin typeface="Arial"/>
            </a:endParaRPr>
          </a:p>
        </p:txBody>
      </p:sp>
      <p:sp>
        <p:nvSpPr>
          <p:cNvPr id="29" name="PlaceHolder 4"/>
          <p:cNvSpPr>
            <a:spLocks noGrp="1"/>
          </p:cNvSpPr>
          <p:nvPr>
            <p:ph type="body"/>
          </p:nvPr>
        </p:nvSpPr>
        <p:spPr>
          <a:xfrm>
            <a:off x="6231960" y="5119560"/>
            <a:ext cx="5354280" cy="1315080"/>
          </a:xfrm>
          <a:prstGeom prst="rect">
            <a:avLst/>
          </a:prstGeom>
        </p:spPr>
        <p:txBody>
          <a:bodyPr lIns="0" rIns="0" tIns="0" bIns="0">
            <a:normAutofit/>
          </a:bodyPr>
          <a:p>
            <a:endParaRPr b="0" lang="en-US" sz="2910" spc="-1" strike="noStrike">
              <a:latin typeface="Arial"/>
            </a:endParaRP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38" name="PlaceHolder 1"/>
          <p:cNvSpPr>
            <a:spLocks noGrp="1"/>
          </p:cNvSpPr>
          <p:nvPr>
            <p:ph type="title"/>
          </p:nvPr>
        </p:nvSpPr>
        <p:spPr>
          <a:xfrm>
            <a:off x="0" y="2123640"/>
            <a:ext cx="10972440" cy="1144800"/>
          </a:xfrm>
          <a:prstGeom prst="rect">
            <a:avLst/>
          </a:prstGeom>
        </p:spPr>
        <p:txBody>
          <a:bodyPr lIns="0" rIns="0" tIns="0" bIns="0" anchor="ctr">
            <a:noAutofit/>
          </a:bodyPr>
          <a:p>
            <a:pPr algn="ctr"/>
            <a:endParaRPr b="0" lang="en-US" sz="3409" spc="-1" strike="noStrike">
              <a:solidFill>
                <a:srgbClr val="006699"/>
              </a:solidFill>
              <a:latin typeface="Arial"/>
            </a:endParaRPr>
          </a:p>
        </p:txBody>
      </p:sp>
      <p:sp>
        <p:nvSpPr>
          <p:cNvPr id="339" name="PlaceHolder 2"/>
          <p:cNvSpPr>
            <a:spLocks noGrp="1"/>
          </p:cNvSpPr>
          <p:nvPr>
            <p:ph type="body"/>
          </p:nvPr>
        </p:nvSpPr>
        <p:spPr>
          <a:xfrm>
            <a:off x="609480" y="3679200"/>
            <a:ext cx="5354280" cy="2757600"/>
          </a:xfrm>
          <a:prstGeom prst="rect">
            <a:avLst/>
          </a:prstGeom>
        </p:spPr>
        <p:txBody>
          <a:bodyPr lIns="0" rIns="0" tIns="0" bIns="0">
            <a:normAutofit/>
          </a:bodyPr>
          <a:p>
            <a:endParaRPr b="0" lang="en-US" sz="2910" spc="-1" strike="noStrike">
              <a:latin typeface="Arial"/>
            </a:endParaRPr>
          </a:p>
        </p:txBody>
      </p:sp>
      <p:sp>
        <p:nvSpPr>
          <p:cNvPr id="340" name="PlaceHolder 3"/>
          <p:cNvSpPr>
            <a:spLocks noGrp="1"/>
          </p:cNvSpPr>
          <p:nvPr>
            <p:ph type="body"/>
          </p:nvPr>
        </p:nvSpPr>
        <p:spPr>
          <a:xfrm>
            <a:off x="6231960" y="3679200"/>
            <a:ext cx="5354280" cy="1315080"/>
          </a:xfrm>
          <a:prstGeom prst="rect">
            <a:avLst/>
          </a:prstGeom>
        </p:spPr>
        <p:txBody>
          <a:bodyPr lIns="0" rIns="0" tIns="0" bIns="0">
            <a:normAutofit/>
          </a:bodyPr>
          <a:p>
            <a:endParaRPr b="0" lang="en-US" sz="2910" spc="-1" strike="noStrike">
              <a:latin typeface="Arial"/>
            </a:endParaRPr>
          </a:p>
        </p:txBody>
      </p:sp>
      <p:sp>
        <p:nvSpPr>
          <p:cNvPr id="341" name="PlaceHolder 4"/>
          <p:cNvSpPr>
            <a:spLocks noGrp="1"/>
          </p:cNvSpPr>
          <p:nvPr>
            <p:ph type="body"/>
          </p:nvPr>
        </p:nvSpPr>
        <p:spPr>
          <a:xfrm>
            <a:off x="6231960" y="5119560"/>
            <a:ext cx="5354280" cy="1315080"/>
          </a:xfrm>
          <a:prstGeom prst="rect">
            <a:avLst/>
          </a:prstGeom>
        </p:spPr>
        <p:txBody>
          <a:bodyPr lIns="0" rIns="0" tIns="0" bIns="0">
            <a:normAutofit/>
          </a:bodyPr>
          <a:p>
            <a:endParaRPr b="0" lang="en-US" sz="2910" spc="-1" strike="noStrike">
              <a:latin typeface="Arial"/>
            </a:endParaRP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42" name="PlaceHolder 1"/>
          <p:cNvSpPr>
            <a:spLocks noGrp="1"/>
          </p:cNvSpPr>
          <p:nvPr>
            <p:ph type="title"/>
          </p:nvPr>
        </p:nvSpPr>
        <p:spPr>
          <a:xfrm>
            <a:off x="0" y="2123640"/>
            <a:ext cx="10972440" cy="1144800"/>
          </a:xfrm>
          <a:prstGeom prst="rect">
            <a:avLst/>
          </a:prstGeom>
        </p:spPr>
        <p:txBody>
          <a:bodyPr lIns="0" rIns="0" tIns="0" bIns="0" anchor="ctr">
            <a:noAutofit/>
          </a:bodyPr>
          <a:p>
            <a:pPr algn="ctr"/>
            <a:endParaRPr b="0" lang="en-US" sz="3409" spc="-1" strike="noStrike">
              <a:solidFill>
                <a:srgbClr val="006699"/>
              </a:solidFill>
              <a:latin typeface="Arial"/>
            </a:endParaRPr>
          </a:p>
        </p:txBody>
      </p:sp>
      <p:sp>
        <p:nvSpPr>
          <p:cNvPr id="343" name="PlaceHolder 2"/>
          <p:cNvSpPr>
            <a:spLocks noGrp="1"/>
          </p:cNvSpPr>
          <p:nvPr>
            <p:ph type="body"/>
          </p:nvPr>
        </p:nvSpPr>
        <p:spPr>
          <a:xfrm>
            <a:off x="609480" y="3679200"/>
            <a:ext cx="5354280" cy="1315080"/>
          </a:xfrm>
          <a:prstGeom prst="rect">
            <a:avLst/>
          </a:prstGeom>
        </p:spPr>
        <p:txBody>
          <a:bodyPr lIns="0" rIns="0" tIns="0" bIns="0">
            <a:normAutofit/>
          </a:bodyPr>
          <a:p>
            <a:endParaRPr b="0" lang="en-US" sz="2910" spc="-1" strike="noStrike">
              <a:latin typeface="Arial"/>
            </a:endParaRPr>
          </a:p>
        </p:txBody>
      </p:sp>
      <p:sp>
        <p:nvSpPr>
          <p:cNvPr id="344" name="PlaceHolder 3"/>
          <p:cNvSpPr>
            <a:spLocks noGrp="1"/>
          </p:cNvSpPr>
          <p:nvPr>
            <p:ph type="body"/>
          </p:nvPr>
        </p:nvSpPr>
        <p:spPr>
          <a:xfrm>
            <a:off x="6231960" y="3679200"/>
            <a:ext cx="5354280" cy="1315080"/>
          </a:xfrm>
          <a:prstGeom prst="rect">
            <a:avLst/>
          </a:prstGeom>
        </p:spPr>
        <p:txBody>
          <a:bodyPr lIns="0" rIns="0" tIns="0" bIns="0">
            <a:normAutofit/>
          </a:bodyPr>
          <a:p>
            <a:endParaRPr b="0" lang="en-US" sz="2910" spc="-1" strike="noStrike">
              <a:latin typeface="Arial"/>
            </a:endParaRPr>
          </a:p>
        </p:txBody>
      </p:sp>
      <p:sp>
        <p:nvSpPr>
          <p:cNvPr id="345" name="PlaceHolder 4"/>
          <p:cNvSpPr>
            <a:spLocks noGrp="1"/>
          </p:cNvSpPr>
          <p:nvPr>
            <p:ph type="body"/>
          </p:nvPr>
        </p:nvSpPr>
        <p:spPr>
          <a:xfrm>
            <a:off x="609480" y="5119560"/>
            <a:ext cx="10972440" cy="1315080"/>
          </a:xfrm>
          <a:prstGeom prst="rect">
            <a:avLst/>
          </a:prstGeom>
        </p:spPr>
        <p:txBody>
          <a:bodyPr lIns="0" rIns="0" tIns="0" bIns="0">
            <a:normAutofit/>
          </a:bodyPr>
          <a:p>
            <a:endParaRPr b="0" lang="en-US" sz="2910" spc="-1" strike="noStrike">
              <a:latin typeface="Arial"/>
            </a:endParaRP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46" name="PlaceHolder 1"/>
          <p:cNvSpPr>
            <a:spLocks noGrp="1"/>
          </p:cNvSpPr>
          <p:nvPr>
            <p:ph type="title"/>
          </p:nvPr>
        </p:nvSpPr>
        <p:spPr>
          <a:xfrm>
            <a:off x="0" y="2123640"/>
            <a:ext cx="10972440" cy="1144800"/>
          </a:xfrm>
          <a:prstGeom prst="rect">
            <a:avLst/>
          </a:prstGeom>
        </p:spPr>
        <p:txBody>
          <a:bodyPr lIns="0" rIns="0" tIns="0" bIns="0" anchor="ctr">
            <a:noAutofit/>
          </a:bodyPr>
          <a:p>
            <a:pPr algn="ctr"/>
            <a:endParaRPr b="0" lang="en-US" sz="3409" spc="-1" strike="noStrike">
              <a:solidFill>
                <a:srgbClr val="006699"/>
              </a:solidFill>
              <a:latin typeface="Arial"/>
            </a:endParaRPr>
          </a:p>
        </p:txBody>
      </p:sp>
      <p:sp>
        <p:nvSpPr>
          <p:cNvPr id="347" name="PlaceHolder 2"/>
          <p:cNvSpPr>
            <a:spLocks noGrp="1"/>
          </p:cNvSpPr>
          <p:nvPr>
            <p:ph type="body"/>
          </p:nvPr>
        </p:nvSpPr>
        <p:spPr>
          <a:xfrm>
            <a:off x="609480" y="3679200"/>
            <a:ext cx="10972440" cy="1315080"/>
          </a:xfrm>
          <a:prstGeom prst="rect">
            <a:avLst/>
          </a:prstGeom>
        </p:spPr>
        <p:txBody>
          <a:bodyPr lIns="0" rIns="0" tIns="0" bIns="0">
            <a:normAutofit/>
          </a:bodyPr>
          <a:p>
            <a:endParaRPr b="0" lang="en-US" sz="2910" spc="-1" strike="noStrike">
              <a:latin typeface="Arial"/>
            </a:endParaRPr>
          </a:p>
        </p:txBody>
      </p:sp>
      <p:sp>
        <p:nvSpPr>
          <p:cNvPr id="348" name="PlaceHolder 3"/>
          <p:cNvSpPr>
            <a:spLocks noGrp="1"/>
          </p:cNvSpPr>
          <p:nvPr>
            <p:ph type="body"/>
          </p:nvPr>
        </p:nvSpPr>
        <p:spPr>
          <a:xfrm>
            <a:off x="609480" y="5119560"/>
            <a:ext cx="10972440" cy="1315080"/>
          </a:xfrm>
          <a:prstGeom prst="rect">
            <a:avLst/>
          </a:prstGeom>
        </p:spPr>
        <p:txBody>
          <a:bodyPr lIns="0" rIns="0" tIns="0" bIns="0">
            <a:normAutofit/>
          </a:bodyPr>
          <a:p>
            <a:endParaRPr b="0" lang="en-US" sz="2910" spc="-1" strike="noStrike">
              <a:latin typeface="Arial"/>
            </a:endParaRP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49" name="PlaceHolder 1"/>
          <p:cNvSpPr>
            <a:spLocks noGrp="1"/>
          </p:cNvSpPr>
          <p:nvPr>
            <p:ph type="title"/>
          </p:nvPr>
        </p:nvSpPr>
        <p:spPr>
          <a:xfrm>
            <a:off x="0" y="2123640"/>
            <a:ext cx="10972440" cy="1144800"/>
          </a:xfrm>
          <a:prstGeom prst="rect">
            <a:avLst/>
          </a:prstGeom>
        </p:spPr>
        <p:txBody>
          <a:bodyPr lIns="0" rIns="0" tIns="0" bIns="0" anchor="ctr">
            <a:noAutofit/>
          </a:bodyPr>
          <a:p>
            <a:pPr algn="ctr"/>
            <a:endParaRPr b="0" lang="en-US" sz="3409" spc="-1" strike="noStrike">
              <a:solidFill>
                <a:srgbClr val="006699"/>
              </a:solidFill>
              <a:latin typeface="Arial"/>
            </a:endParaRPr>
          </a:p>
        </p:txBody>
      </p:sp>
      <p:sp>
        <p:nvSpPr>
          <p:cNvPr id="350" name="PlaceHolder 2"/>
          <p:cNvSpPr>
            <a:spLocks noGrp="1"/>
          </p:cNvSpPr>
          <p:nvPr>
            <p:ph type="body"/>
          </p:nvPr>
        </p:nvSpPr>
        <p:spPr>
          <a:xfrm>
            <a:off x="609480" y="3679200"/>
            <a:ext cx="5354280" cy="1315080"/>
          </a:xfrm>
          <a:prstGeom prst="rect">
            <a:avLst/>
          </a:prstGeom>
        </p:spPr>
        <p:txBody>
          <a:bodyPr lIns="0" rIns="0" tIns="0" bIns="0">
            <a:normAutofit/>
          </a:bodyPr>
          <a:p>
            <a:endParaRPr b="0" lang="en-US" sz="2910" spc="-1" strike="noStrike">
              <a:latin typeface="Arial"/>
            </a:endParaRPr>
          </a:p>
        </p:txBody>
      </p:sp>
      <p:sp>
        <p:nvSpPr>
          <p:cNvPr id="351" name="PlaceHolder 3"/>
          <p:cNvSpPr>
            <a:spLocks noGrp="1"/>
          </p:cNvSpPr>
          <p:nvPr>
            <p:ph type="body"/>
          </p:nvPr>
        </p:nvSpPr>
        <p:spPr>
          <a:xfrm>
            <a:off x="6231960" y="3679200"/>
            <a:ext cx="5354280" cy="1315080"/>
          </a:xfrm>
          <a:prstGeom prst="rect">
            <a:avLst/>
          </a:prstGeom>
        </p:spPr>
        <p:txBody>
          <a:bodyPr lIns="0" rIns="0" tIns="0" bIns="0">
            <a:normAutofit/>
          </a:bodyPr>
          <a:p>
            <a:endParaRPr b="0" lang="en-US" sz="2910" spc="-1" strike="noStrike">
              <a:latin typeface="Arial"/>
            </a:endParaRPr>
          </a:p>
        </p:txBody>
      </p:sp>
      <p:sp>
        <p:nvSpPr>
          <p:cNvPr id="352" name="PlaceHolder 4"/>
          <p:cNvSpPr>
            <a:spLocks noGrp="1"/>
          </p:cNvSpPr>
          <p:nvPr>
            <p:ph type="body"/>
          </p:nvPr>
        </p:nvSpPr>
        <p:spPr>
          <a:xfrm>
            <a:off x="609480" y="5119560"/>
            <a:ext cx="5354280" cy="1315080"/>
          </a:xfrm>
          <a:prstGeom prst="rect">
            <a:avLst/>
          </a:prstGeom>
        </p:spPr>
        <p:txBody>
          <a:bodyPr lIns="0" rIns="0" tIns="0" bIns="0">
            <a:normAutofit/>
          </a:bodyPr>
          <a:p>
            <a:endParaRPr b="0" lang="en-US" sz="2910" spc="-1" strike="noStrike">
              <a:latin typeface="Arial"/>
            </a:endParaRPr>
          </a:p>
        </p:txBody>
      </p:sp>
      <p:sp>
        <p:nvSpPr>
          <p:cNvPr id="353" name="PlaceHolder 5"/>
          <p:cNvSpPr>
            <a:spLocks noGrp="1"/>
          </p:cNvSpPr>
          <p:nvPr>
            <p:ph type="body"/>
          </p:nvPr>
        </p:nvSpPr>
        <p:spPr>
          <a:xfrm>
            <a:off x="6231960" y="5119560"/>
            <a:ext cx="5354280" cy="1315080"/>
          </a:xfrm>
          <a:prstGeom prst="rect">
            <a:avLst/>
          </a:prstGeom>
        </p:spPr>
        <p:txBody>
          <a:bodyPr lIns="0" rIns="0" tIns="0" bIns="0">
            <a:normAutofit/>
          </a:bodyPr>
          <a:p>
            <a:endParaRPr b="0" lang="en-US" sz="2910" spc="-1" strike="noStrike">
              <a:latin typeface="Arial"/>
            </a:endParaRP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4" name="PlaceHolder 1"/>
          <p:cNvSpPr>
            <a:spLocks noGrp="1"/>
          </p:cNvSpPr>
          <p:nvPr>
            <p:ph type="title"/>
          </p:nvPr>
        </p:nvSpPr>
        <p:spPr>
          <a:xfrm>
            <a:off x="0" y="2123640"/>
            <a:ext cx="10972440" cy="1144800"/>
          </a:xfrm>
          <a:prstGeom prst="rect">
            <a:avLst/>
          </a:prstGeom>
        </p:spPr>
        <p:txBody>
          <a:bodyPr lIns="0" rIns="0" tIns="0" bIns="0" anchor="ctr">
            <a:noAutofit/>
          </a:bodyPr>
          <a:p>
            <a:pPr algn="ctr"/>
            <a:endParaRPr b="0" lang="en-US" sz="3409" spc="-1" strike="noStrike">
              <a:solidFill>
                <a:srgbClr val="006699"/>
              </a:solidFill>
              <a:latin typeface="Arial"/>
            </a:endParaRPr>
          </a:p>
        </p:txBody>
      </p:sp>
      <p:sp>
        <p:nvSpPr>
          <p:cNvPr id="355" name="PlaceHolder 2"/>
          <p:cNvSpPr>
            <a:spLocks noGrp="1"/>
          </p:cNvSpPr>
          <p:nvPr>
            <p:ph type="body"/>
          </p:nvPr>
        </p:nvSpPr>
        <p:spPr>
          <a:xfrm>
            <a:off x="609480" y="3679200"/>
            <a:ext cx="3533040" cy="1315080"/>
          </a:xfrm>
          <a:prstGeom prst="rect">
            <a:avLst/>
          </a:prstGeom>
        </p:spPr>
        <p:txBody>
          <a:bodyPr lIns="0" rIns="0" tIns="0" bIns="0">
            <a:normAutofit/>
          </a:bodyPr>
          <a:p>
            <a:endParaRPr b="0" lang="en-US" sz="2910" spc="-1" strike="noStrike">
              <a:latin typeface="Arial"/>
            </a:endParaRPr>
          </a:p>
        </p:txBody>
      </p:sp>
      <p:sp>
        <p:nvSpPr>
          <p:cNvPr id="356" name="PlaceHolder 3"/>
          <p:cNvSpPr>
            <a:spLocks noGrp="1"/>
          </p:cNvSpPr>
          <p:nvPr>
            <p:ph type="body"/>
          </p:nvPr>
        </p:nvSpPr>
        <p:spPr>
          <a:xfrm>
            <a:off x="4319640" y="3679200"/>
            <a:ext cx="3533040" cy="1315080"/>
          </a:xfrm>
          <a:prstGeom prst="rect">
            <a:avLst/>
          </a:prstGeom>
        </p:spPr>
        <p:txBody>
          <a:bodyPr lIns="0" rIns="0" tIns="0" bIns="0">
            <a:normAutofit/>
          </a:bodyPr>
          <a:p>
            <a:endParaRPr b="0" lang="en-US" sz="2910" spc="-1" strike="noStrike">
              <a:latin typeface="Arial"/>
            </a:endParaRPr>
          </a:p>
        </p:txBody>
      </p:sp>
      <p:sp>
        <p:nvSpPr>
          <p:cNvPr id="357" name="PlaceHolder 4"/>
          <p:cNvSpPr>
            <a:spLocks noGrp="1"/>
          </p:cNvSpPr>
          <p:nvPr>
            <p:ph type="body"/>
          </p:nvPr>
        </p:nvSpPr>
        <p:spPr>
          <a:xfrm>
            <a:off x="8029800" y="3679200"/>
            <a:ext cx="3533040" cy="1315080"/>
          </a:xfrm>
          <a:prstGeom prst="rect">
            <a:avLst/>
          </a:prstGeom>
        </p:spPr>
        <p:txBody>
          <a:bodyPr lIns="0" rIns="0" tIns="0" bIns="0">
            <a:normAutofit/>
          </a:bodyPr>
          <a:p>
            <a:endParaRPr b="0" lang="en-US" sz="2910" spc="-1" strike="noStrike">
              <a:latin typeface="Arial"/>
            </a:endParaRPr>
          </a:p>
        </p:txBody>
      </p:sp>
      <p:sp>
        <p:nvSpPr>
          <p:cNvPr id="358" name="PlaceHolder 5"/>
          <p:cNvSpPr>
            <a:spLocks noGrp="1"/>
          </p:cNvSpPr>
          <p:nvPr>
            <p:ph type="body"/>
          </p:nvPr>
        </p:nvSpPr>
        <p:spPr>
          <a:xfrm>
            <a:off x="609480" y="5119560"/>
            <a:ext cx="3533040" cy="1315080"/>
          </a:xfrm>
          <a:prstGeom prst="rect">
            <a:avLst/>
          </a:prstGeom>
        </p:spPr>
        <p:txBody>
          <a:bodyPr lIns="0" rIns="0" tIns="0" bIns="0">
            <a:normAutofit/>
          </a:bodyPr>
          <a:p>
            <a:endParaRPr b="0" lang="en-US" sz="2910" spc="-1" strike="noStrike">
              <a:latin typeface="Arial"/>
            </a:endParaRPr>
          </a:p>
        </p:txBody>
      </p:sp>
      <p:sp>
        <p:nvSpPr>
          <p:cNvPr id="359" name="PlaceHolder 6"/>
          <p:cNvSpPr>
            <a:spLocks noGrp="1"/>
          </p:cNvSpPr>
          <p:nvPr>
            <p:ph type="body"/>
          </p:nvPr>
        </p:nvSpPr>
        <p:spPr>
          <a:xfrm>
            <a:off x="4319640" y="5119560"/>
            <a:ext cx="3533040" cy="1315080"/>
          </a:xfrm>
          <a:prstGeom prst="rect">
            <a:avLst/>
          </a:prstGeom>
        </p:spPr>
        <p:txBody>
          <a:bodyPr lIns="0" rIns="0" tIns="0" bIns="0">
            <a:normAutofit/>
          </a:bodyPr>
          <a:p>
            <a:endParaRPr b="0" lang="en-US" sz="2910" spc="-1" strike="noStrike">
              <a:latin typeface="Arial"/>
            </a:endParaRPr>
          </a:p>
        </p:txBody>
      </p:sp>
      <p:sp>
        <p:nvSpPr>
          <p:cNvPr id="360" name="PlaceHolder 7"/>
          <p:cNvSpPr>
            <a:spLocks noGrp="1"/>
          </p:cNvSpPr>
          <p:nvPr>
            <p:ph type="body"/>
          </p:nvPr>
        </p:nvSpPr>
        <p:spPr>
          <a:xfrm>
            <a:off x="8029800" y="5119560"/>
            <a:ext cx="3533040" cy="1315080"/>
          </a:xfrm>
          <a:prstGeom prst="rect">
            <a:avLst/>
          </a:prstGeom>
        </p:spPr>
        <p:txBody>
          <a:bodyPr lIns="0" rIns="0" tIns="0" bIns="0">
            <a:normAutofit/>
          </a:bodyPr>
          <a:p>
            <a:endParaRPr b="0" lang="en-US" sz="2910" spc="-1" strike="noStrike">
              <a:latin typeface="Arial"/>
            </a:endParaRPr>
          </a:p>
        </p:txBody>
      </p:sp>
    </p:spTree>
  </p:cSld>
</p:sldLayout>
</file>

<file path=ppt/slideLayouts/slideLayout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63" name="PlaceHolder 1"/>
          <p:cNvSpPr>
            <a:spLocks noGrp="1"/>
          </p:cNvSpPr>
          <p:nvPr>
            <p:ph type="title"/>
          </p:nvPr>
        </p:nvSpPr>
        <p:spPr>
          <a:xfrm>
            <a:off x="0" y="2123640"/>
            <a:ext cx="10972440" cy="1144800"/>
          </a:xfrm>
          <a:prstGeom prst="rect">
            <a:avLst/>
          </a:prstGeom>
        </p:spPr>
        <p:txBody>
          <a:bodyPr lIns="0" rIns="0" tIns="0" bIns="0" anchor="ctr">
            <a:noAutofit/>
          </a:bodyPr>
          <a:p>
            <a:pPr algn="ctr"/>
            <a:endParaRPr b="0" lang="en-US" sz="3409" spc="-1" strike="noStrike">
              <a:solidFill>
                <a:srgbClr val="006699"/>
              </a:solidFill>
              <a:latin typeface="Arial"/>
            </a:endParaRPr>
          </a:p>
        </p:txBody>
      </p:sp>
      <p:sp>
        <p:nvSpPr>
          <p:cNvPr id="364" name="PlaceHolder 2"/>
          <p:cNvSpPr>
            <a:spLocks noGrp="1"/>
          </p:cNvSpPr>
          <p:nvPr>
            <p:ph type="subTitle"/>
          </p:nvPr>
        </p:nvSpPr>
        <p:spPr>
          <a:xfrm>
            <a:off x="609480" y="3679200"/>
            <a:ext cx="10972440" cy="2757600"/>
          </a:xfrm>
          <a:prstGeom prst="rect">
            <a:avLst/>
          </a:prstGeom>
        </p:spPr>
        <p:txBody>
          <a:bodyPr lIns="0" rIns="0" tIns="0" bIns="0" anchor="ctr">
            <a:noAutofit/>
          </a:bodyPr>
          <a:p>
            <a:pPr algn="ctr"/>
            <a:endParaRPr b="0" lang="en-US" sz="3200" spc="-1" strike="noStrike">
              <a:highlight>
                <a:srgbClr val="ffffff"/>
              </a:highlight>
              <a:latin typeface="Arial"/>
            </a:endParaRPr>
          </a:p>
        </p:txBody>
      </p:sp>
    </p:spTree>
  </p:cSld>
</p:sldLayout>
</file>

<file path=ppt/slideLayouts/slideLayout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65" name="PlaceHolder 1"/>
          <p:cNvSpPr>
            <a:spLocks noGrp="1"/>
          </p:cNvSpPr>
          <p:nvPr>
            <p:ph type="title"/>
          </p:nvPr>
        </p:nvSpPr>
        <p:spPr>
          <a:xfrm>
            <a:off x="0" y="2123640"/>
            <a:ext cx="10972440" cy="1144800"/>
          </a:xfrm>
          <a:prstGeom prst="rect">
            <a:avLst/>
          </a:prstGeom>
        </p:spPr>
        <p:txBody>
          <a:bodyPr lIns="0" rIns="0" tIns="0" bIns="0" anchor="ctr">
            <a:noAutofit/>
          </a:bodyPr>
          <a:p>
            <a:pPr algn="ctr"/>
            <a:endParaRPr b="0" lang="en-US" sz="3409" spc="-1" strike="noStrike">
              <a:solidFill>
                <a:srgbClr val="006699"/>
              </a:solidFill>
              <a:latin typeface="Arial"/>
            </a:endParaRPr>
          </a:p>
        </p:txBody>
      </p:sp>
      <p:sp>
        <p:nvSpPr>
          <p:cNvPr id="366" name="PlaceHolder 2"/>
          <p:cNvSpPr>
            <a:spLocks noGrp="1"/>
          </p:cNvSpPr>
          <p:nvPr>
            <p:ph type="body"/>
          </p:nvPr>
        </p:nvSpPr>
        <p:spPr>
          <a:xfrm>
            <a:off x="609480" y="3679200"/>
            <a:ext cx="10972440" cy="2757600"/>
          </a:xfrm>
          <a:prstGeom prst="rect">
            <a:avLst/>
          </a:prstGeom>
        </p:spPr>
        <p:txBody>
          <a:bodyPr lIns="0" rIns="0" tIns="0" bIns="0">
            <a:normAutofit/>
          </a:bodyPr>
          <a:p>
            <a:endParaRPr b="0" lang="en-US" sz="2910" spc="-1" strike="noStrike">
              <a:latin typeface="Arial"/>
            </a:endParaRPr>
          </a:p>
        </p:txBody>
      </p:sp>
    </p:spTree>
  </p:cSld>
</p:sldLayout>
</file>

<file path=ppt/slideLayouts/slideLayout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67" name="PlaceHolder 1"/>
          <p:cNvSpPr>
            <a:spLocks noGrp="1"/>
          </p:cNvSpPr>
          <p:nvPr>
            <p:ph type="title"/>
          </p:nvPr>
        </p:nvSpPr>
        <p:spPr>
          <a:xfrm>
            <a:off x="0" y="2123640"/>
            <a:ext cx="10972440" cy="1144800"/>
          </a:xfrm>
          <a:prstGeom prst="rect">
            <a:avLst/>
          </a:prstGeom>
        </p:spPr>
        <p:txBody>
          <a:bodyPr lIns="0" rIns="0" tIns="0" bIns="0" anchor="ctr">
            <a:noAutofit/>
          </a:bodyPr>
          <a:p>
            <a:pPr algn="ctr"/>
            <a:endParaRPr b="0" lang="en-US" sz="3409" spc="-1" strike="noStrike">
              <a:solidFill>
                <a:srgbClr val="006699"/>
              </a:solidFill>
              <a:latin typeface="Arial"/>
            </a:endParaRPr>
          </a:p>
        </p:txBody>
      </p:sp>
      <p:sp>
        <p:nvSpPr>
          <p:cNvPr id="368" name="PlaceHolder 2"/>
          <p:cNvSpPr>
            <a:spLocks noGrp="1"/>
          </p:cNvSpPr>
          <p:nvPr>
            <p:ph type="body"/>
          </p:nvPr>
        </p:nvSpPr>
        <p:spPr>
          <a:xfrm>
            <a:off x="609480" y="3679200"/>
            <a:ext cx="5354280" cy="2757600"/>
          </a:xfrm>
          <a:prstGeom prst="rect">
            <a:avLst/>
          </a:prstGeom>
        </p:spPr>
        <p:txBody>
          <a:bodyPr lIns="0" rIns="0" tIns="0" bIns="0">
            <a:normAutofit/>
          </a:bodyPr>
          <a:p>
            <a:endParaRPr b="0" lang="en-US" sz="2910" spc="-1" strike="noStrike">
              <a:latin typeface="Arial"/>
            </a:endParaRPr>
          </a:p>
        </p:txBody>
      </p:sp>
      <p:sp>
        <p:nvSpPr>
          <p:cNvPr id="369" name="PlaceHolder 3"/>
          <p:cNvSpPr>
            <a:spLocks noGrp="1"/>
          </p:cNvSpPr>
          <p:nvPr>
            <p:ph type="body"/>
          </p:nvPr>
        </p:nvSpPr>
        <p:spPr>
          <a:xfrm>
            <a:off x="6231960" y="3679200"/>
            <a:ext cx="5354280" cy="2757600"/>
          </a:xfrm>
          <a:prstGeom prst="rect">
            <a:avLst/>
          </a:prstGeom>
        </p:spPr>
        <p:txBody>
          <a:bodyPr lIns="0" rIns="0" tIns="0" bIns="0">
            <a:normAutofit/>
          </a:bodyPr>
          <a:p>
            <a:endParaRPr b="0" lang="en-US" sz="2910" spc="-1" strike="noStrike">
              <a:latin typeface="Arial"/>
            </a:endParaRPr>
          </a:p>
        </p:txBody>
      </p:sp>
    </p:spTree>
  </p:cSld>
</p:sldLayout>
</file>

<file path=ppt/slideLayouts/slideLayout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70" name="PlaceHolder 1"/>
          <p:cNvSpPr>
            <a:spLocks noGrp="1"/>
          </p:cNvSpPr>
          <p:nvPr>
            <p:ph type="title"/>
          </p:nvPr>
        </p:nvSpPr>
        <p:spPr>
          <a:xfrm>
            <a:off x="0" y="2123640"/>
            <a:ext cx="10972440" cy="1144800"/>
          </a:xfrm>
          <a:prstGeom prst="rect">
            <a:avLst/>
          </a:prstGeom>
        </p:spPr>
        <p:txBody>
          <a:bodyPr lIns="0" rIns="0" tIns="0" bIns="0" anchor="ctr">
            <a:noAutofit/>
          </a:bodyPr>
          <a:p>
            <a:pPr algn="ctr"/>
            <a:endParaRPr b="0" lang="en-US" sz="3409" spc="-1" strike="noStrike">
              <a:solidFill>
                <a:srgbClr val="006699"/>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0" y="2123640"/>
            <a:ext cx="10972440" cy="1144800"/>
          </a:xfrm>
          <a:prstGeom prst="rect">
            <a:avLst/>
          </a:prstGeom>
        </p:spPr>
        <p:txBody>
          <a:bodyPr lIns="0" rIns="0" tIns="0" bIns="0" anchor="ctr">
            <a:noAutofit/>
          </a:bodyPr>
          <a:p>
            <a:pPr algn="ctr"/>
            <a:endParaRPr b="0" lang="en-US" sz="3409" spc="-1" strike="noStrike">
              <a:solidFill>
                <a:srgbClr val="006699"/>
              </a:solidFill>
              <a:latin typeface="Arial"/>
            </a:endParaRPr>
          </a:p>
        </p:txBody>
      </p:sp>
      <p:sp>
        <p:nvSpPr>
          <p:cNvPr id="31" name="PlaceHolder 2"/>
          <p:cNvSpPr>
            <a:spLocks noGrp="1"/>
          </p:cNvSpPr>
          <p:nvPr>
            <p:ph type="body"/>
          </p:nvPr>
        </p:nvSpPr>
        <p:spPr>
          <a:xfrm>
            <a:off x="609480" y="3679200"/>
            <a:ext cx="5354280" cy="1315080"/>
          </a:xfrm>
          <a:prstGeom prst="rect">
            <a:avLst/>
          </a:prstGeom>
        </p:spPr>
        <p:txBody>
          <a:bodyPr lIns="0" rIns="0" tIns="0" bIns="0">
            <a:normAutofit/>
          </a:bodyPr>
          <a:p>
            <a:endParaRPr b="0" lang="en-US" sz="2910" spc="-1" strike="noStrike">
              <a:latin typeface="Arial"/>
            </a:endParaRPr>
          </a:p>
        </p:txBody>
      </p:sp>
      <p:sp>
        <p:nvSpPr>
          <p:cNvPr id="32" name="PlaceHolder 3"/>
          <p:cNvSpPr>
            <a:spLocks noGrp="1"/>
          </p:cNvSpPr>
          <p:nvPr>
            <p:ph type="body"/>
          </p:nvPr>
        </p:nvSpPr>
        <p:spPr>
          <a:xfrm>
            <a:off x="6231960" y="3679200"/>
            <a:ext cx="5354280" cy="1315080"/>
          </a:xfrm>
          <a:prstGeom prst="rect">
            <a:avLst/>
          </a:prstGeom>
        </p:spPr>
        <p:txBody>
          <a:bodyPr lIns="0" rIns="0" tIns="0" bIns="0">
            <a:normAutofit/>
          </a:bodyPr>
          <a:p>
            <a:endParaRPr b="0" lang="en-US" sz="2910" spc="-1" strike="noStrike">
              <a:latin typeface="Arial"/>
            </a:endParaRPr>
          </a:p>
        </p:txBody>
      </p:sp>
      <p:sp>
        <p:nvSpPr>
          <p:cNvPr id="33" name="PlaceHolder 4"/>
          <p:cNvSpPr>
            <a:spLocks noGrp="1"/>
          </p:cNvSpPr>
          <p:nvPr>
            <p:ph type="body"/>
          </p:nvPr>
        </p:nvSpPr>
        <p:spPr>
          <a:xfrm>
            <a:off x="609480" y="5119560"/>
            <a:ext cx="10972440" cy="1315080"/>
          </a:xfrm>
          <a:prstGeom prst="rect">
            <a:avLst/>
          </a:prstGeom>
        </p:spPr>
        <p:txBody>
          <a:bodyPr lIns="0" rIns="0" tIns="0" bIns="0">
            <a:normAutofit/>
          </a:bodyPr>
          <a:p>
            <a:endParaRPr b="0" lang="en-US" sz="2910" spc="-1" strike="noStrike">
              <a:latin typeface="Arial"/>
            </a:endParaRPr>
          </a:p>
        </p:txBody>
      </p:sp>
    </p:spTree>
  </p:cSld>
</p:sldLayout>
</file>

<file path=ppt/slideLayouts/slideLayout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71" name="PlaceHolder 1"/>
          <p:cNvSpPr>
            <a:spLocks noGrp="1"/>
          </p:cNvSpPr>
          <p:nvPr>
            <p:ph type="subTitle"/>
          </p:nvPr>
        </p:nvSpPr>
        <p:spPr>
          <a:xfrm>
            <a:off x="0" y="2123640"/>
            <a:ext cx="10972440" cy="5307840"/>
          </a:xfrm>
          <a:prstGeom prst="rect">
            <a:avLst/>
          </a:prstGeom>
        </p:spPr>
        <p:txBody>
          <a:bodyPr lIns="0" rIns="0" tIns="0" bIns="0" anchor="ctr">
            <a:noAutofit/>
          </a:bodyPr>
          <a:p>
            <a:pPr algn="ctr"/>
            <a:endParaRPr b="0" lang="en-US" sz="3200" spc="-1" strike="noStrike">
              <a:highlight>
                <a:srgbClr val="ffffff"/>
              </a:highlight>
              <a:latin typeface="Arial"/>
            </a:endParaRPr>
          </a:p>
        </p:txBody>
      </p:sp>
    </p:spTree>
  </p:cSld>
</p:sldLayout>
</file>

<file path=ppt/slideLayouts/slideLayout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72" name="PlaceHolder 1"/>
          <p:cNvSpPr>
            <a:spLocks noGrp="1"/>
          </p:cNvSpPr>
          <p:nvPr>
            <p:ph type="title"/>
          </p:nvPr>
        </p:nvSpPr>
        <p:spPr>
          <a:xfrm>
            <a:off x="0" y="2123640"/>
            <a:ext cx="10972440" cy="1144800"/>
          </a:xfrm>
          <a:prstGeom prst="rect">
            <a:avLst/>
          </a:prstGeom>
        </p:spPr>
        <p:txBody>
          <a:bodyPr lIns="0" rIns="0" tIns="0" bIns="0" anchor="ctr">
            <a:noAutofit/>
          </a:bodyPr>
          <a:p>
            <a:pPr algn="ctr"/>
            <a:endParaRPr b="0" lang="en-US" sz="3409" spc="-1" strike="noStrike">
              <a:solidFill>
                <a:srgbClr val="006699"/>
              </a:solidFill>
              <a:latin typeface="Arial"/>
            </a:endParaRPr>
          </a:p>
        </p:txBody>
      </p:sp>
      <p:sp>
        <p:nvSpPr>
          <p:cNvPr id="373" name="PlaceHolder 2"/>
          <p:cNvSpPr>
            <a:spLocks noGrp="1"/>
          </p:cNvSpPr>
          <p:nvPr>
            <p:ph type="body"/>
          </p:nvPr>
        </p:nvSpPr>
        <p:spPr>
          <a:xfrm>
            <a:off x="609480" y="3679200"/>
            <a:ext cx="5354280" cy="1315080"/>
          </a:xfrm>
          <a:prstGeom prst="rect">
            <a:avLst/>
          </a:prstGeom>
        </p:spPr>
        <p:txBody>
          <a:bodyPr lIns="0" rIns="0" tIns="0" bIns="0">
            <a:normAutofit/>
          </a:bodyPr>
          <a:p>
            <a:endParaRPr b="0" lang="en-US" sz="2910" spc="-1" strike="noStrike">
              <a:latin typeface="Arial"/>
            </a:endParaRPr>
          </a:p>
        </p:txBody>
      </p:sp>
      <p:sp>
        <p:nvSpPr>
          <p:cNvPr id="374" name="PlaceHolder 3"/>
          <p:cNvSpPr>
            <a:spLocks noGrp="1"/>
          </p:cNvSpPr>
          <p:nvPr>
            <p:ph type="body"/>
          </p:nvPr>
        </p:nvSpPr>
        <p:spPr>
          <a:xfrm>
            <a:off x="6231960" y="3679200"/>
            <a:ext cx="5354280" cy="2757600"/>
          </a:xfrm>
          <a:prstGeom prst="rect">
            <a:avLst/>
          </a:prstGeom>
        </p:spPr>
        <p:txBody>
          <a:bodyPr lIns="0" rIns="0" tIns="0" bIns="0">
            <a:normAutofit/>
          </a:bodyPr>
          <a:p>
            <a:endParaRPr b="0" lang="en-US" sz="2910" spc="-1" strike="noStrike">
              <a:latin typeface="Arial"/>
            </a:endParaRPr>
          </a:p>
        </p:txBody>
      </p:sp>
      <p:sp>
        <p:nvSpPr>
          <p:cNvPr id="375" name="PlaceHolder 4"/>
          <p:cNvSpPr>
            <a:spLocks noGrp="1"/>
          </p:cNvSpPr>
          <p:nvPr>
            <p:ph type="body"/>
          </p:nvPr>
        </p:nvSpPr>
        <p:spPr>
          <a:xfrm>
            <a:off x="609480" y="5119560"/>
            <a:ext cx="5354280" cy="1315080"/>
          </a:xfrm>
          <a:prstGeom prst="rect">
            <a:avLst/>
          </a:prstGeom>
        </p:spPr>
        <p:txBody>
          <a:bodyPr lIns="0" rIns="0" tIns="0" bIns="0">
            <a:normAutofit/>
          </a:bodyPr>
          <a:p>
            <a:endParaRPr b="0" lang="en-US" sz="2910" spc="-1" strike="noStrike">
              <a:latin typeface="Arial"/>
            </a:endParaRPr>
          </a:p>
        </p:txBody>
      </p:sp>
    </p:spTree>
  </p:cSld>
</p:sldLayout>
</file>

<file path=ppt/slideLayouts/slideLayout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76" name="PlaceHolder 1"/>
          <p:cNvSpPr>
            <a:spLocks noGrp="1"/>
          </p:cNvSpPr>
          <p:nvPr>
            <p:ph type="title"/>
          </p:nvPr>
        </p:nvSpPr>
        <p:spPr>
          <a:xfrm>
            <a:off x="0" y="2123640"/>
            <a:ext cx="10972440" cy="1144800"/>
          </a:xfrm>
          <a:prstGeom prst="rect">
            <a:avLst/>
          </a:prstGeom>
        </p:spPr>
        <p:txBody>
          <a:bodyPr lIns="0" rIns="0" tIns="0" bIns="0" anchor="ctr">
            <a:noAutofit/>
          </a:bodyPr>
          <a:p>
            <a:pPr algn="ctr"/>
            <a:endParaRPr b="0" lang="en-US" sz="3409" spc="-1" strike="noStrike">
              <a:solidFill>
                <a:srgbClr val="006699"/>
              </a:solidFill>
              <a:latin typeface="Arial"/>
            </a:endParaRPr>
          </a:p>
        </p:txBody>
      </p:sp>
      <p:sp>
        <p:nvSpPr>
          <p:cNvPr id="377" name="PlaceHolder 2"/>
          <p:cNvSpPr>
            <a:spLocks noGrp="1"/>
          </p:cNvSpPr>
          <p:nvPr>
            <p:ph type="body"/>
          </p:nvPr>
        </p:nvSpPr>
        <p:spPr>
          <a:xfrm>
            <a:off x="609480" y="3679200"/>
            <a:ext cx="5354280" cy="2757600"/>
          </a:xfrm>
          <a:prstGeom prst="rect">
            <a:avLst/>
          </a:prstGeom>
        </p:spPr>
        <p:txBody>
          <a:bodyPr lIns="0" rIns="0" tIns="0" bIns="0">
            <a:normAutofit/>
          </a:bodyPr>
          <a:p>
            <a:endParaRPr b="0" lang="en-US" sz="2910" spc="-1" strike="noStrike">
              <a:latin typeface="Arial"/>
            </a:endParaRPr>
          </a:p>
        </p:txBody>
      </p:sp>
      <p:sp>
        <p:nvSpPr>
          <p:cNvPr id="378" name="PlaceHolder 3"/>
          <p:cNvSpPr>
            <a:spLocks noGrp="1"/>
          </p:cNvSpPr>
          <p:nvPr>
            <p:ph type="body"/>
          </p:nvPr>
        </p:nvSpPr>
        <p:spPr>
          <a:xfrm>
            <a:off x="6231960" y="3679200"/>
            <a:ext cx="5354280" cy="1315080"/>
          </a:xfrm>
          <a:prstGeom prst="rect">
            <a:avLst/>
          </a:prstGeom>
        </p:spPr>
        <p:txBody>
          <a:bodyPr lIns="0" rIns="0" tIns="0" bIns="0">
            <a:normAutofit/>
          </a:bodyPr>
          <a:p>
            <a:endParaRPr b="0" lang="en-US" sz="2910" spc="-1" strike="noStrike">
              <a:latin typeface="Arial"/>
            </a:endParaRPr>
          </a:p>
        </p:txBody>
      </p:sp>
      <p:sp>
        <p:nvSpPr>
          <p:cNvPr id="379" name="PlaceHolder 4"/>
          <p:cNvSpPr>
            <a:spLocks noGrp="1"/>
          </p:cNvSpPr>
          <p:nvPr>
            <p:ph type="body"/>
          </p:nvPr>
        </p:nvSpPr>
        <p:spPr>
          <a:xfrm>
            <a:off x="6231960" y="5119560"/>
            <a:ext cx="5354280" cy="1315080"/>
          </a:xfrm>
          <a:prstGeom prst="rect">
            <a:avLst/>
          </a:prstGeom>
        </p:spPr>
        <p:txBody>
          <a:bodyPr lIns="0" rIns="0" tIns="0" bIns="0">
            <a:normAutofit/>
          </a:bodyPr>
          <a:p>
            <a:endParaRPr b="0" lang="en-US" sz="2910" spc="-1" strike="noStrike">
              <a:latin typeface="Arial"/>
            </a:endParaRPr>
          </a:p>
        </p:txBody>
      </p:sp>
    </p:spTree>
  </p:cSld>
</p:sldLayout>
</file>

<file path=ppt/slideLayouts/slideLayout9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80" name="PlaceHolder 1"/>
          <p:cNvSpPr>
            <a:spLocks noGrp="1"/>
          </p:cNvSpPr>
          <p:nvPr>
            <p:ph type="title"/>
          </p:nvPr>
        </p:nvSpPr>
        <p:spPr>
          <a:xfrm>
            <a:off x="0" y="2123640"/>
            <a:ext cx="10972440" cy="1144800"/>
          </a:xfrm>
          <a:prstGeom prst="rect">
            <a:avLst/>
          </a:prstGeom>
        </p:spPr>
        <p:txBody>
          <a:bodyPr lIns="0" rIns="0" tIns="0" bIns="0" anchor="ctr">
            <a:noAutofit/>
          </a:bodyPr>
          <a:p>
            <a:pPr algn="ctr"/>
            <a:endParaRPr b="0" lang="en-US" sz="3409" spc="-1" strike="noStrike">
              <a:solidFill>
                <a:srgbClr val="006699"/>
              </a:solidFill>
              <a:latin typeface="Arial"/>
            </a:endParaRPr>
          </a:p>
        </p:txBody>
      </p:sp>
      <p:sp>
        <p:nvSpPr>
          <p:cNvPr id="381" name="PlaceHolder 2"/>
          <p:cNvSpPr>
            <a:spLocks noGrp="1"/>
          </p:cNvSpPr>
          <p:nvPr>
            <p:ph type="body"/>
          </p:nvPr>
        </p:nvSpPr>
        <p:spPr>
          <a:xfrm>
            <a:off x="609480" y="3679200"/>
            <a:ext cx="5354280" cy="1315080"/>
          </a:xfrm>
          <a:prstGeom prst="rect">
            <a:avLst/>
          </a:prstGeom>
        </p:spPr>
        <p:txBody>
          <a:bodyPr lIns="0" rIns="0" tIns="0" bIns="0">
            <a:normAutofit/>
          </a:bodyPr>
          <a:p>
            <a:endParaRPr b="0" lang="en-US" sz="2910" spc="-1" strike="noStrike">
              <a:latin typeface="Arial"/>
            </a:endParaRPr>
          </a:p>
        </p:txBody>
      </p:sp>
      <p:sp>
        <p:nvSpPr>
          <p:cNvPr id="382" name="PlaceHolder 3"/>
          <p:cNvSpPr>
            <a:spLocks noGrp="1"/>
          </p:cNvSpPr>
          <p:nvPr>
            <p:ph type="body"/>
          </p:nvPr>
        </p:nvSpPr>
        <p:spPr>
          <a:xfrm>
            <a:off x="6231960" y="3679200"/>
            <a:ext cx="5354280" cy="1315080"/>
          </a:xfrm>
          <a:prstGeom prst="rect">
            <a:avLst/>
          </a:prstGeom>
        </p:spPr>
        <p:txBody>
          <a:bodyPr lIns="0" rIns="0" tIns="0" bIns="0">
            <a:normAutofit/>
          </a:bodyPr>
          <a:p>
            <a:endParaRPr b="0" lang="en-US" sz="2910" spc="-1" strike="noStrike">
              <a:latin typeface="Arial"/>
            </a:endParaRPr>
          </a:p>
        </p:txBody>
      </p:sp>
      <p:sp>
        <p:nvSpPr>
          <p:cNvPr id="383" name="PlaceHolder 4"/>
          <p:cNvSpPr>
            <a:spLocks noGrp="1"/>
          </p:cNvSpPr>
          <p:nvPr>
            <p:ph type="body"/>
          </p:nvPr>
        </p:nvSpPr>
        <p:spPr>
          <a:xfrm>
            <a:off x="609480" y="5119560"/>
            <a:ext cx="10972440" cy="1315080"/>
          </a:xfrm>
          <a:prstGeom prst="rect">
            <a:avLst/>
          </a:prstGeom>
        </p:spPr>
        <p:txBody>
          <a:bodyPr lIns="0" rIns="0" tIns="0" bIns="0">
            <a:normAutofit/>
          </a:bodyPr>
          <a:p>
            <a:endParaRPr b="0" lang="en-US" sz="2910" spc="-1" strike="noStrike">
              <a:latin typeface="Arial"/>
            </a:endParaRPr>
          </a:p>
        </p:txBody>
      </p:sp>
    </p:spTree>
  </p:cSld>
</p:sldLayout>
</file>

<file path=ppt/slideLayouts/slideLayout9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84" name="PlaceHolder 1"/>
          <p:cNvSpPr>
            <a:spLocks noGrp="1"/>
          </p:cNvSpPr>
          <p:nvPr>
            <p:ph type="title"/>
          </p:nvPr>
        </p:nvSpPr>
        <p:spPr>
          <a:xfrm>
            <a:off x="0" y="2123640"/>
            <a:ext cx="10972440" cy="1144800"/>
          </a:xfrm>
          <a:prstGeom prst="rect">
            <a:avLst/>
          </a:prstGeom>
        </p:spPr>
        <p:txBody>
          <a:bodyPr lIns="0" rIns="0" tIns="0" bIns="0" anchor="ctr">
            <a:noAutofit/>
          </a:bodyPr>
          <a:p>
            <a:pPr algn="ctr"/>
            <a:endParaRPr b="0" lang="en-US" sz="3409" spc="-1" strike="noStrike">
              <a:solidFill>
                <a:srgbClr val="006699"/>
              </a:solidFill>
              <a:latin typeface="Arial"/>
            </a:endParaRPr>
          </a:p>
        </p:txBody>
      </p:sp>
      <p:sp>
        <p:nvSpPr>
          <p:cNvPr id="385" name="PlaceHolder 2"/>
          <p:cNvSpPr>
            <a:spLocks noGrp="1"/>
          </p:cNvSpPr>
          <p:nvPr>
            <p:ph type="body"/>
          </p:nvPr>
        </p:nvSpPr>
        <p:spPr>
          <a:xfrm>
            <a:off x="609480" y="3679200"/>
            <a:ext cx="10972440" cy="1315080"/>
          </a:xfrm>
          <a:prstGeom prst="rect">
            <a:avLst/>
          </a:prstGeom>
        </p:spPr>
        <p:txBody>
          <a:bodyPr lIns="0" rIns="0" tIns="0" bIns="0">
            <a:normAutofit/>
          </a:bodyPr>
          <a:p>
            <a:endParaRPr b="0" lang="en-US" sz="2910" spc="-1" strike="noStrike">
              <a:latin typeface="Arial"/>
            </a:endParaRPr>
          </a:p>
        </p:txBody>
      </p:sp>
      <p:sp>
        <p:nvSpPr>
          <p:cNvPr id="386" name="PlaceHolder 3"/>
          <p:cNvSpPr>
            <a:spLocks noGrp="1"/>
          </p:cNvSpPr>
          <p:nvPr>
            <p:ph type="body"/>
          </p:nvPr>
        </p:nvSpPr>
        <p:spPr>
          <a:xfrm>
            <a:off x="609480" y="5119560"/>
            <a:ext cx="10972440" cy="1315080"/>
          </a:xfrm>
          <a:prstGeom prst="rect">
            <a:avLst/>
          </a:prstGeom>
        </p:spPr>
        <p:txBody>
          <a:bodyPr lIns="0" rIns="0" tIns="0" bIns="0">
            <a:normAutofit/>
          </a:bodyPr>
          <a:p>
            <a:endParaRPr b="0" lang="en-US" sz="2910" spc="-1" strike="noStrike">
              <a:latin typeface="Arial"/>
            </a:endParaRPr>
          </a:p>
        </p:txBody>
      </p:sp>
    </p:spTree>
  </p:cSld>
</p:sldLayout>
</file>

<file path=ppt/slideLayouts/slideLayout9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87" name="PlaceHolder 1"/>
          <p:cNvSpPr>
            <a:spLocks noGrp="1"/>
          </p:cNvSpPr>
          <p:nvPr>
            <p:ph type="title"/>
          </p:nvPr>
        </p:nvSpPr>
        <p:spPr>
          <a:xfrm>
            <a:off x="0" y="2123640"/>
            <a:ext cx="10972440" cy="1144800"/>
          </a:xfrm>
          <a:prstGeom prst="rect">
            <a:avLst/>
          </a:prstGeom>
        </p:spPr>
        <p:txBody>
          <a:bodyPr lIns="0" rIns="0" tIns="0" bIns="0" anchor="ctr">
            <a:noAutofit/>
          </a:bodyPr>
          <a:p>
            <a:pPr algn="ctr"/>
            <a:endParaRPr b="0" lang="en-US" sz="3409" spc="-1" strike="noStrike">
              <a:solidFill>
                <a:srgbClr val="006699"/>
              </a:solidFill>
              <a:latin typeface="Arial"/>
            </a:endParaRPr>
          </a:p>
        </p:txBody>
      </p:sp>
      <p:sp>
        <p:nvSpPr>
          <p:cNvPr id="388" name="PlaceHolder 2"/>
          <p:cNvSpPr>
            <a:spLocks noGrp="1"/>
          </p:cNvSpPr>
          <p:nvPr>
            <p:ph type="body"/>
          </p:nvPr>
        </p:nvSpPr>
        <p:spPr>
          <a:xfrm>
            <a:off x="609480" y="3679200"/>
            <a:ext cx="5354280" cy="1315080"/>
          </a:xfrm>
          <a:prstGeom prst="rect">
            <a:avLst/>
          </a:prstGeom>
        </p:spPr>
        <p:txBody>
          <a:bodyPr lIns="0" rIns="0" tIns="0" bIns="0">
            <a:normAutofit/>
          </a:bodyPr>
          <a:p>
            <a:endParaRPr b="0" lang="en-US" sz="2910" spc="-1" strike="noStrike">
              <a:latin typeface="Arial"/>
            </a:endParaRPr>
          </a:p>
        </p:txBody>
      </p:sp>
      <p:sp>
        <p:nvSpPr>
          <p:cNvPr id="389" name="PlaceHolder 3"/>
          <p:cNvSpPr>
            <a:spLocks noGrp="1"/>
          </p:cNvSpPr>
          <p:nvPr>
            <p:ph type="body"/>
          </p:nvPr>
        </p:nvSpPr>
        <p:spPr>
          <a:xfrm>
            <a:off x="6231960" y="3679200"/>
            <a:ext cx="5354280" cy="1315080"/>
          </a:xfrm>
          <a:prstGeom prst="rect">
            <a:avLst/>
          </a:prstGeom>
        </p:spPr>
        <p:txBody>
          <a:bodyPr lIns="0" rIns="0" tIns="0" bIns="0">
            <a:normAutofit/>
          </a:bodyPr>
          <a:p>
            <a:endParaRPr b="0" lang="en-US" sz="2910" spc="-1" strike="noStrike">
              <a:latin typeface="Arial"/>
            </a:endParaRPr>
          </a:p>
        </p:txBody>
      </p:sp>
      <p:sp>
        <p:nvSpPr>
          <p:cNvPr id="390" name="PlaceHolder 4"/>
          <p:cNvSpPr>
            <a:spLocks noGrp="1"/>
          </p:cNvSpPr>
          <p:nvPr>
            <p:ph type="body"/>
          </p:nvPr>
        </p:nvSpPr>
        <p:spPr>
          <a:xfrm>
            <a:off x="609480" y="5119560"/>
            <a:ext cx="5354280" cy="1315080"/>
          </a:xfrm>
          <a:prstGeom prst="rect">
            <a:avLst/>
          </a:prstGeom>
        </p:spPr>
        <p:txBody>
          <a:bodyPr lIns="0" rIns="0" tIns="0" bIns="0">
            <a:normAutofit/>
          </a:bodyPr>
          <a:p>
            <a:endParaRPr b="0" lang="en-US" sz="2910" spc="-1" strike="noStrike">
              <a:latin typeface="Arial"/>
            </a:endParaRPr>
          </a:p>
        </p:txBody>
      </p:sp>
      <p:sp>
        <p:nvSpPr>
          <p:cNvPr id="391" name="PlaceHolder 5"/>
          <p:cNvSpPr>
            <a:spLocks noGrp="1"/>
          </p:cNvSpPr>
          <p:nvPr>
            <p:ph type="body"/>
          </p:nvPr>
        </p:nvSpPr>
        <p:spPr>
          <a:xfrm>
            <a:off x="6231960" y="5119560"/>
            <a:ext cx="5354280" cy="1315080"/>
          </a:xfrm>
          <a:prstGeom prst="rect">
            <a:avLst/>
          </a:prstGeom>
        </p:spPr>
        <p:txBody>
          <a:bodyPr lIns="0" rIns="0" tIns="0" bIns="0">
            <a:normAutofit/>
          </a:bodyPr>
          <a:p>
            <a:endParaRPr b="0" lang="en-US" sz="2910" spc="-1" strike="noStrike">
              <a:latin typeface="Arial"/>
            </a:endParaRPr>
          </a:p>
        </p:txBody>
      </p:sp>
    </p:spTree>
  </p:cSld>
</p:sldLayout>
</file>

<file path=ppt/slideLayouts/slideLayout9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92" name="PlaceHolder 1"/>
          <p:cNvSpPr>
            <a:spLocks noGrp="1"/>
          </p:cNvSpPr>
          <p:nvPr>
            <p:ph type="title"/>
          </p:nvPr>
        </p:nvSpPr>
        <p:spPr>
          <a:xfrm>
            <a:off x="0" y="2123640"/>
            <a:ext cx="10972440" cy="1144800"/>
          </a:xfrm>
          <a:prstGeom prst="rect">
            <a:avLst/>
          </a:prstGeom>
        </p:spPr>
        <p:txBody>
          <a:bodyPr lIns="0" rIns="0" tIns="0" bIns="0" anchor="ctr">
            <a:noAutofit/>
          </a:bodyPr>
          <a:p>
            <a:pPr algn="ctr"/>
            <a:endParaRPr b="0" lang="en-US" sz="3409" spc="-1" strike="noStrike">
              <a:solidFill>
                <a:srgbClr val="006699"/>
              </a:solidFill>
              <a:latin typeface="Arial"/>
            </a:endParaRPr>
          </a:p>
        </p:txBody>
      </p:sp>
      <p:sp>
        <p:nvSpPr>
          <p:cNvPr id="393" name="PlaceHolder 2"/>
          <p:cNvSpPr>
            <a:spLocks noGrp="1"/>
          </p:cNvSpPr>
          <p:nvPr>
            <p:ph type="body"/>
          </p:nvPr>
        </p:nvSpPr>
        <p:spPr>
          <a:xfrm>
            <a:off x="609480" y="3679200"/>
            <a:ext cx="3533040" cy="1315080"/>
          </a:xfrm>
          <a:prstGeom prst="rect">
            <a:avLst/>
          </a:prstGeom>
        </p:spPr>
        <p:txBody>
          <a:bodyPr lIns="0" rIns="0" tIns="0" bIns="0">
            <a:normAutofit/>
          </a:bodyPr>
          <a:p>
            <a:endParaRPr b="0" lang="en-US" sz="2910" spc="-1" strike="noStrike">
              <a:latin typeface="Arial"/>
            </a:endParaRPr>
          </a:p>
        </p:txBody>
      </p:sp>
      <p:sp>
        <p:nvSpPr>
          <p:cNvPr id="394" name="PlaceHolder 3"/>
          <p:cNvSpPr>
            <a:spLocks noGrp="1"/>
          </p:cNvSpPr>
          <p:nvPr>
            <p:ph type="body"/>
          </p:nvPr>
        </p:nvSpPr>
        <p:spPr>
          <a:xfrm>
            <a:off x="4319640" y="3679200"/>
            <a:ext cx="3533040" cy="1315080"/>
          </a:xfrm>
          <a:prstGeom prst="rect">
            <a:avLst/>
          </a:prstGeom>
        </p:spPr>
        <p:txBody>
          <a:bodyPr lIns="0" rIns="0" tIns="0" bIns="0">
            <a:normAutofit/>
          </a:bodyPr>
          <a:p>
            <a:endParaRPr b="0" lang="en-US" sz="2910" spc="-1" strike="noStrike">
              <a:latin typeface="Arial"/>
            </a:endParaRPr>
          </a:p>
        </p:txBody>
      </p:sp>
      <p:sp>
        <p:nvSpPr>
          <p:cNvPr id="395" name="PlaceHolder 4"/>
          <p:cNvSpPr>
            <a:spLocks noGrp="1"/>
          </p:cNvSpPr>
          <p:nvPr>
            <p:ph type="body"/>
          </p:nvPr>
        </p:nvSpPr>
        <p:spPr>
          <a:xfrm>
            <a:off x="8029800" y="3679200"/>
            <a:ext cx="3533040" cy="1315080"/>
          </a:xfrm>
          <a:prstGeom prst="rect">
            <a:avLst/>
          </a:prstGeom>
        </p:spPr>
        <p:txBody>
          <a:bodyPr lIns="0" rIns="0" tIns="0" bIns="0">
            <a:normAutofit/>
          </a:bodyPr>
          <a:p>
            <a:endParaRPr b="0" lang="en-US" sz="2910" spc="-1" strike="noStrike">
              <a:latin typeface="Arial"/>
            </a:endParaRPr>
          </a:p>
        </p:txBody>
      </p:sp>
      <p:sp>
        <p:nvSpPr>
          <p:cNvPr id="396" name="PlaceHolder 5"/>
          <p:cNvSpPr>
            <a:spLocks noGrp="1"/>
          </p:cNvSpPr>
          <p:nvPr>
            <p:ph type="body"/>
          </p:nvPr>
        </p:nvSpPr>
        <p:spPr>
          <a:xfrm>
            <a:off x="609480" y="5119560"/>
            <a:ext cx="3533040" cy="1315080"/>
          </a:xfrm>
          <a:prstGeom prst="rect">
            <a:avLst/>
          </a:prstGeom>
        </p:spPr>
        <p:txBody>
          <a:bodyPr lIns="0" rIns="0" tIns="0" bIns="0">
            <a:normAutofit/>
          </a:bodyPr>
          <a:p>
            <a:endParaRPr b="0" lang="en-US" sz="2910" spc="-1" strike="noStrike">
              <a:latin typeface="Arial"/>
            </a:endParaRPr>
          </a:p>
        </p:txBody>
      </p:sp>
      <p:sp>
        <p:nvSpPr>
          <p:cNvPr id="397" name="PlaceHolder 6"/>
          <p:cNvSpPr>
            <a:spLocks noGrp="1"/>
          </p:cNvSpPr>
          <p:nvPr>
            <p:ph type="body"/>
          </p:nvPr>
        </p:nvSpPr>
        <p:spPr>
          <a:xfrm>
            <a:off x="4319640" y="5119560"/>
            <a:ext cx="3533040" cy="1315080"/>
          </a:xfrm>
          <a:prstGeom prst="rect">
            <a:avLst/>
          </a:prstGeom>
        </p:spPr>
        <p:txBody>
          <a:bodyPr lIns="0" rIns="0" tIns="0" bIns="0">
            <a:normAutofit/>
          </a:bodyPr>
          <a:p>
            <a:endParaRPr b="0" lang="en-US" sz="2910" spc="-1" strike="noStrike">
              <a:latin typeface="Arial"/>
            </a:endParaRPr>
          </a:p>
        </p:txBody>
      </p:sp>
      <p:sp>
        <p:nvSpPr>
          <p:cNvPr id="398" name="PlaceHolder 7"/>
          <p:cNvSpPr>
            <a:spLocks noGrp="1"/>
          </p:cNvSpPr>
          <p:nvPr>
            <p:ph type="body"/>
          </p:nvPr>
        </p:nvSpPr>
        <p:spPr>
          <a:xfrm>
            <a:off x="8029800" y="5119560"/>
            <a:ext cx="3533040" cy="1315080"/>
          </a:xfrm>
          <a:prstGeom prst="rect">
            <a:avLst/>
          </a:prstGeom>
        </p:spPr>
        <p:txBody>
          <a:bodyPr lIns="0" rIns="0" tIns="0" bIns="0">
            <a:normAutofit/>
          </a:bodyPr>
          <a:p>
            <a:endParaRPr b="0" lang="en-US" sz="2910" spc="-1" strike="noStrike">
              <a:latin typeface="Arial"/>
            </a:endParaRPr>
          </a:p>
        </p:txBody>
      </p:sp>
    </p:spTree>
  </p:cSld>
</p:sldLayout>
</file>

<file path=ppt/slideLayouts/slideLayout9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9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5" name="PlaceHolder 1"/>
          <p:cNvSpPr>
            <a:spLocks noGrp="1"/>
          </p:cNvSpPr>
          <p:nvPr>
            <p:ph type="title"/>
          </p:nvPr>
        </p:nvSpPr>
        <p:spPr>
          <a:xfrm>
            <a:off x="0" y="2123640"/>
            <a:ext cx="10972440" cy="1144800"/>
          </a:xfrm>
          <a:prstGeom prst="rect">
            <a:avLst/>
          </a:prstGeom>
        </p:spPr>
        <p:txBody>
          <a:bodyPr lIns="0" rIns="0" tIns="0" bIns="0" anchor="ctr">
            <a:noAutofit/>
          </a:bodyPr>
          <a:p>
            <a:pPr algn="ctr"/>
            <a:endParaRPr b="0" lang="en-US" sz="3409" spc="-1" strike="noStrike">
              <a:solidFill>
                <a:srgbClr val="006699"/>
              </a:solidFill>
              <a:latin typeface="Arial"/>
            </a:endParaRPr>
          </a:p>
        </p:txBody>
      </p:sp>
      <p:sp>
        <p:nvSpPr>
          <p:cNvPr id="406" name="PlaceHolder 2"/>
          <p:cNvSpPr>
            <a:spLocks noGrp="1"/>
          </p:cNvSpPr>
          <p:nvPr>
            <p:ph type="subTitle"/>
          </p:nvPr>
        </p:nvSpPr>
        <p:spPr>
          <a:xfrm>
            <a:off x="609480" y="3679200"/>
            <a:ext cx="10972440" cy="2757600"/>
          </a:xfrm>
          <a:prstGeom prst="rect">
            <a:avLst/>
          </a:prstGeom>
        </p:spPr>
        <p:txBody>
          <a:bodyPr lIns="0" rIns="0" tIns="0" bIns="0" anchor="ctr">
            <a:noAutofit/>
          </a:bodyPr>
          <a:p>
            <a:pPr algn="ctr"/>
            <a:endParaRPr b="0" lang="en-US" sz="3200" spc="-1" strike="noStrike">
              <a:highlight>
                <a:srgbClr val="ffffff"/>
              </a:highlight>
              <a:latin typeface="Arial"/>
            </a:endParaRPr>
          </a:p>
        </p:txBody>
      </p:sp>
    </p:spTree>
  </p:cSld>
</p:sldLayout>
</file>

<file path=ppt/slideLayouts/slideLayout9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07" name="PlaceHolder 1"/>
          <p:cNvSpPr>
            <a:spLocks noGrp="1"/>
          </p:cNvSpPr>
          <p:nvPr>
            <p:ph type="title"/>
          </p:nvPr>
        </p:nvSpPr>
        <p:spPr>
          <a:xfrm>
            <a:off x="0" y="2123640"/>
            <a:ext cx="10972440" cy="1144800"/>
          </a:xfrm>
          <a:prstGeom prst="rect">
            <a:avLst/>
          </a:prstGeom>
        </p:spPr>
        <p:txBody>
          <a:bodyPr lIns="0" rIns="0" tIns="0" bIns="0" anchor="ctr">
            <a:noAutofit/>
          </a:bodyPr>
          <a:p>
            <a:pPr algn="ctr"/>
            <a:endParaRPr b="0" lang="en-US" sz="3409" spc="-1" strike="noStrike">
              <a:solidFill>
                <a:srgbClr val="006699"/>
              </a:solidFill>
              <a:latin typeface="Arial"/>
            </a:endParaRPr>
          </a:p>
        </p:txBody>
      </p:sp>
      <p:sp>
        <p:nvSpPr>
          <p:cNvPr id="408" name="PlaceHolder 2"/>
          <p:cNvSpPr>
            <a:spLocks noGrp="1"/>
          </p:cNvSpPr>
          <p:nvPr>
            <p:ph type="body"/>
          </p:nvPr>
        </p:nvSpPr>
        <p:spPr>
          <a:xfrm>
            <a:off x="609480" y="3679200"/>
            <a:ext cx="10972440" cy="2757600"/>
          </a:xfrm>
          <a:prstGeom prst="rect">
            <a:avLst/>
          </a:prstGeom>
        </p:spPr>
        <p:txBody>
          <a:bodyPr lIns="0" rIns="0" tIns="0" bIns="0">
            <a:normAutofit/>
          </a:bodyPr>
          <a:p>
            <a:endParaRPr b="0" lang="en-US" sz="291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slideLayout" Target="../slideLayouts/slideLayout1.xml"/><Relationship Id="rId9" Type="http://schemas.openxmlformats.org/officeDocument/2006/relationships/slideLayout" Target="../slideLayouts/slideLayout2.xml"/><Relationship Id="rId10" Type="http://schemas.openxmlformats.org/officeDocument/2006/relationships/slideLayout" Target="../slideLayouts/slideLayout3.xml"/><Relationship Id="rId11" Type="http://schemas.openxmlformats.org/officeDocument/2006/relationships/slideLayout" Target="../slideLayouts/slideLayout4.xml"/><Relationship Id="rId12" Type="http://schemas.openxmlformats.org/officeDocument/2006/relationships/slideLayout" Target="../slideLayouts/slideLayout5.xml"/><Relationship Id="rId13" Type="http://schemas.openxmlformats.org/officeDocument/2006/relationships/slideLayout" Target="../slideLayouts/slideLayout6.xml"/><Relationship Id="rId14" Type="http://schemas.openxmlformats.org/officeDocument/2006/relationships/slideLayout" Target="../slideLayouts/slideLayout7.xml"/><Relationship Id="rId15" Type="http://schemas.openxmlformats.org/officeDocument/2006/relationships/slideLayout" Target="../slideLayouts/slideLayout8.xml"/><Relationship Id="rId16" Type="http://schemas.openxmlformats.org/officeDocument/2006/relationships/slideLayout" Target="../slideLayouts/slideLayout9.xml"/><Relationship Id="rId17" Type="http://schemas.openxmlformats.org/officeDocument/2006/relationships/slideLayout" Target="../slideLayouts/slideLayout10.xml"/><Relationship Id="rId18" Type="http://schemas.openxmlformats.org/officeDocument/2006/relationships/slideLayout" Target="../slideLayouts/slideLayout11.xml"/><Relationship Id="rId19"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slideLayout" Target="../slideLayouts/slideLayout13.xml"/><Relationship Id="rId7" Type="http://schemas.openxmlformats.org/officeDocument/2006/relationships/slideLayout" Target="../slideLayouts/slideLayout14.xml"/><Relationship Id="rId8" Type="http://schemas.openxmlformats.org/officeDocument/2006/relationships/slideLayout" Target="../slideLayouts/slideLayout15.xml"/><Relationship Id="rId9" Type="http://schemas.openxmlformats.org/officeDocument/2006/relationships/slideLayout" Target="../slideLayouts/slideLayout16.xml"/><Relationship Id="rId10" Type="http://schemas.openxmlformats.org/officeDocument/2006/relationships/slideLayout" Target="../slideLayouts/slideLayout17.xml"/><Relationship Id="rId11" Type="http://schemas.openxmlformats.org/officeDocument/2006/relationships/slideLayout" Target="../slideLayouts/slideLayout18.xml"/><Relationship Id="rId12" Type="http://schemas.openxmlformats.org/officeDocument/2006/relationships/slideLayout" Target="../slideLayouts/slideLayout19.xml"/><Relationship Id="rId13" Type="http://schemas.openxmlformats.org/officeDocument/2006/relationships/slideLayout" Target="../slideLayouts/slideLayout20.xml"/><Relationship Id="rId14" Type="http://schemas.openxmlformats.org/officeDocument/2006/relationships/slideLayout" Target="../slideLayouts/slideLayout21.xml"/><Relationship Id="rId15" Type="http://schemas.openxmlformats.org/officeDocument/2006/relationships/slideLayout" Target="../slideLayouts/slideLayout22.xml"/><Relationship Id="rId16" Type="http://schemas.openxmlformats.org/officeDocument/2006/relationships/slideLayout" Target="../slideLayouts/slideLayout23.xml"/><Relationship Id="rId17"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11.png"/><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slideLayout" Target="../slideLayouts/slideLayout25.xml"/><Relationship Id="rId7" Type="http://schemas.openxmlformats.org/officeDocument/2006/relationships/slideLayout" Target="../slideLayouts/slideLayout26.xml"/><Relationship Id="rId8" Type="http://schemas.openxmlformats.org/officeDocument/2006/relationships/slideLayout" Target="../slideLayouts/slideLayout27.xml"/><Relationship Id="rId9" Type="http://schemas.openxmlformats.org/officeDocument/2006/relationships/slideLayout" Target="../slideLayouts/slideLayout28.xml"/><Relationship Id="rId10" Type="http://schemas.openxmlformats.org/officeDocument/2006/relationships/slideLayout" Target="../slideLayouts/slideLayout29.xml"/><Relationship Id="rId11" Type="http://schemas.openxmlformats.org/officeDocument/2006/relationships/slideLayout" Target="../slideLayouts/slideLayout30.xml"/><Relationship Id="rId12" Type="http://schemas.openxmlformats.org/officeDocument/2006/relationships/slideLayout" Target="../slideLayouts/slideLayout31.xml"/><Relationship Id="rId13" Type="http://schemas.openxmlformats.org/officeDocument/2006/relationships/slideLayout" Target="../slideLayouts/slideLayout32.xml"/><Relationship Id="rId14" Type="http://schemas.openxmlformats.org/officeDocument/2006/relationships/slideLayout" Target="../slideLayouts/slideLayout33.xml"/><Relationship Id="rId15" Type="http://schemas.openxmlformats.org/officeDocument/2006/relationships/slideLayout" Target="../slideLayouts/slideLayout34.xml"/><Relationship Id="rId16" Type="http://schemas.openxmlformats.org/officeDocument/2006/relationships/slideLayout" Target="../slideLayouts/slideLayout35.xml"/><Relationship Id="rId17"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15.png"/><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image" Target="../media/image18.png"/><Relationship Id="rId6" Type="http://schemas.openxmlformats.org/officeDocument/2006/relationships/slideLayout" Target="../slideLayouts/slideLayout37.xml"/><Relationship Id="rId7" Type="http://schemas.openxmlformats.org/officeDocument/2006/relationships/slideLayout" Target="../slideLayouts/slideLayout38.xml"/><Relationship Id="rId8" Type="http://schemas.openxmlformats.org/officeDocument/2006/relationships/slideLayout" Target="../slideLayouts/slideLayout39.xml"/><Relationship Id="rId9" Type="http://schemas.openxmlformats.org/officeDocument/2006/relationships/slideLayout" Target="../slideLayouts/slideLayout40.xml"/><Relationship Id="rId10" Type="http://schemas.openxmlformats.org/officeDocument/2006/relationships/slideLayout" Target="../slideLayouts/slideLayout41.xml"/><Relationship Id="rId11" Type="http://schemas.openxmlformats.org/officeDocument/2006/relationships/slideLayout" Target="../slideLayouts/slideLayout42.xml"/><Relationship Id="rId12" Type="http://schemas.openxmlformats.org/officeDocument/2006/relationships/slideLayout" Target="../slideLayouts/slideLayout43.xml"/><Relationship Id="rId13" Type="http://schemas.openxmlformats.org/officeDocument/2006/relationships/slideLayout" Target="../slideLayouts/slideLayout44.xml"/><Relationship Id="rId14" Type="http://schemas.openxmlformats.org/officeDocument/2006/relationships/slideLayout" Target="../slideLayouts/slideLayout45.xml"/><Relationship Id="rId15" Type="http://schemas.openxmlformats.org/officeDocument/2006/relationships/slideLayout" Target="../slideLayouts/slideLayout46.xml"/><Relationship Id="rId16" Type="http://schemas.openxmlformats.org/officeDocument/2006/relationships/slideLayout" Target="../slideLayouts/slideLayout47.xml"/><Relationship Id="rId17"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19.png"/><Relationship Id="rId3" Type="http://schemas.openxmlformats.org/officeDocument/2006/relationships/image" Target="../media/image20.png"/><Relationship Id="rId4" Type="http://schemas.openxmlformats.org/officeDocument/2006/relationships/image" Target="../media/image21.png"/><Relationship Id="rId5" Type="http://schemas.openxmlformats.org/officeDocument/2006/relationships/image" Target="../media/image22.png"/><Relationship Id="rId6" Type="http://schemas.openxmlformats.org/officeDocument/2006/relationships/slideLayout" Target="../slideLayouts/slideLayout49.xml"/><Relationship Id="rId7" Type="http://schemas.openxmlformats.org/officeDocument/2006/relationships/slideLayout" Target="../slideLayouts/slideLayout50.xml"/><Relationship Id="rId8" Type="http://schemas.openxmlformats.org/officeDocument/2006/relationships/slideLayout" Target="../slideLayouts/slideLayout51.xml"/><Relationship Id="rId9" Type="http://schemas.openxmlformats.org/officeDocument/2006/relationships/slideLayout" Target="../slideLayouts/slideLayout52.xml"/><Relationship Id="rId10" Type="http://schemas.openxmlformats.org/officeDocument/2006/relationships/slideLayout" Target="../slideLayouts/slideLayout53.xml"/><Relationship Id="rId11" Type="http://schemas.openxmlformats.org/officeDocument/2006/relationships/slideLayout" Target="../slideLayouts/slideLayout54.xml"/><Relationship Id="rId12" Type="http://schemas.openxmlformats.org/officeDocument/2006/relationships/slideLayout" Target="../slideLayouts/slideLayout55.xml"/><Relationship Id="rId13" Type="http://schemas.openxmlformats.org/officeDocument/2006/relationships/slideLayout" Target="../slideLayouts/slideLayout56.xml"/><Relationship Id="rId14" Type="http://schemas.openxmlformats.org/officeDocument/2006/relationships/slideLayout" Target="../slideLayouts/slideLayout57.xml"/><Relationship Id="rId15" Type="http://schemas.openxmlformats.org/officeDocument/2006/relationships/slideLayout" Target="../slideLayouts/slideLayout58.xml"/><Relationship Id="rId16" Type="http://schemas.openxmlformats.org/officeDocument/2006/relationships/slideLayout" Target="../slideLayouts/slideLayout59.xml"/><Relationship Id="rId17"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23.png"/><Relationship Id="rId3" Type="http://schemas.openxmlformats.org/officeDocument/2006/relationships/image" Target="../media/image24.png"/><Relationship Id="rId4" Type="http://schemas.openxmlformats.org/officeDocument/2006/relationships/image" Target="../media/image25.png"/><Relationship Id="rId5" Type="http://schemas.openxmlformats.org/officeDocument/2006/relationships/image" Target="../media/image26.png"/><Relationship Id="rId6" Type="http://schemas.openxmlformats.org/officeDocument/2006/relationships/slideLayout" Target="../slideLayouts/slideLayout61.xml"/><Relationship Id="rId7" Type="http://schemas.openxmlformats.org/officeDocument/2006/relationships/slideLayout" Target="../slideLayouts/slideLayout62.xml"/><Relationship Id="rId8" Type="http://schemas.openxmlformats.org/officeDocument/2006/relationships/slideLayout" Target="../slideLayouts/slideLayout63.xml"/><Relationship Id="rId9" Type="http://schemas.openxmlformats.org/officeDocument/2006/relationships/slideLayout" Target="../slideLayouts/slideLayout64.xml"/><Relationship Id="rId10" Type="http://schemas.openxmlformats.org/officeDocument/2006/relationships/slideLayout" Target="../slideLayouts/slideLayout65.xml"/><Relationship Id="rId11" Type="http://schemas.openxmlformats.org/officeDocument/2006/relationships/slideLayout" Target="../slideLayouts/slideLayout66.xml"/><Relationship Id="rId12" Type="http://schemas.openxmlformats.org/officeDocument/2006/relationships/slideLayout" Target="../slideLayouts/slideLayout67.xml"/><Relationship Id="rId13" Type="http://schemas.openxmlformats.org/officeDocument/2006/relationships/slideLayout" Target="../slideLayouts/slideLayout68.xml"/><Relationship Id="rId14" Type="http://schemas.openxmlformats.org/officeDocument/2006/relationships/slideLayout" Target="../slideLayouts/slideLayout69.xml"/><Relationship Id="rId15" Type="http://schemas.openxmlformats.org/officeDocument/2006/relationships/slideLayout" Target="../slideLayouts/slideLayout70.xml"/><Relationship Id="rId16" Type="http://schemas.openxmlformats.org/officeDocument/2006/relationships/slideLayout" Target="../slideLayouts/slideLayout71.xml"/><Relationship Id="rId17"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image" Target="../media/image27.png"/><Relationship Id="rId3" Type="http://schemas.openxmlformats.org/officeDocument/2006/relationships/image" Target="../media/image28.png"/><Relationship Id="rId4" Type="http://schemas.openxmlformats.org/officeDocument/2006/relationships/image" Target="../media/image29.png"/><Relationship Id="rId5" Type="http://schemas.openxmlformats.org/officeDocument/2006/relationships/image" Target="../media/image30.png"/><Relationship Id="rId6" Type="http://schemas.openxmlformats.org/officeDocument/2006/relationships/slideLayout" Target="../slideLayouts/slideLayout73.xml"/><Relationship Id="rId7" Type="http://schemas.openxmlformats.org/officeDocument/2006/relationships/slideLayout" Target="../slideLayouts/slideLayout74.xml"/><Relationship Id="rId8" Type="http://schemas.openxmlformats.org/officeDocument/2006/relationships/slideLayout" Target="../slideLayouts/slideLayout75.xml"/><Relationship Id="rId9" Type="http://schemas.openxmlformats.org/officeDocument/2006/relationships/slideLayout" Target="../slideLayouts/slideLayout76.xml"/><Relationship Id="rId10" Type="http://schemas.openxmlformats.org/officeDocument/2006/relationships/slideLayout" Target="../slideLayouts/slideLayout77.xml"/><Relationship Id="rId11" Type="http://schemas.openxmlformats.org/officeDocument/2006/relationships/slideLayout" Target="../slideLayouts/slideLayout78.xml"/><Relationship Id="rId12" Type="http://schemas.openxmlformats.org/officeDocument/2006/relationships/slideLayout" Target="../slideLayouts/slideLayout79.xml"/><Relationship Id="rId13" Type="http://schemas.openxmlformats.org/officeDocument/2006/relationships/slideLayout" Target="../slideLayouts/slideLayout80.xml"/><Relationship Id="rId14" Type="http://schemas.openxmlformats.org/officeDocument/2006/relationships/slideLayout" Target="../slideLayouts/slideLayout81.xml"/><Relationship Id="rId15" Type="http://schemas.openxmlformats.org/officeDocument/2006/relationships/slideLayout" Target="../slideLayouts/slideLayout82.xml"/><Relationship Id="rId16" Type="http://schemas.openxmlformats.org/officeDocument/2006/relationships/slideLayout" Target="../slideLayouts/slideLayout83.xml"/><Relationship Id="rId17" Type="http://schemas.openxmlformats.org/officeDocument/2006/relationships/slideLayout" Target="../slideLayouts/slideLayout84.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image" Target="../media/image31.jpeg"/><Relationship Id="rId3" Type="http://schemas.openxmlformats.org/officeDocument/2006/relationships/image" Target="../media/image32.png"/><Relationship Id="rId4" Type="http://schemas.openxmlformats.org/officeDocument/2006/relationships/slideLayout" Target="../slideLayouts/slideLayout85.xml"/><Relationship Id="rId5" Type="http://schemas.openxmlformats.org/officeDocument/2006/relationships/slideLayout" Target="../slideLayouts/slideLayout86.xml"/><Relationship Id="rId6" Type="http://schemas.openxmlformats.org/officeDocument/2006/relationships/slideLayout" Target="../slideLayouts/slideLayout87.xml"/><Relationship Id="rId7" Type="http://schemas.openxmlformats.org/officeDocument/2006/relationships/slideLayout" Target="../slideLayouts/slideLayout88.xml"/><Relationship Id="rId8" Type="http://schemas.openxmlformats.org/officeDocument/2006/relationships/slideLayout" Target="../slideLayouts/slideLayout89.xml"/><Relationship Id="rId9" Type="http://schemas.openxmlformats.org/officeDocument/2006/relationships/slideLayout" Target="../slideLayouts/slideLayout90.xml"/><Relationship Id="rId10" Type="http://schemas.openxmlformats.org/officeDocument/2006/relationships/slideLayout" Target="../slideLayouts/slideLayout91.xml"/><Relationship Id="rId11" Type="http://schemas.openxmlformats.org/officeDocument/2006/relationships/slideLayout" Target="../slideLayouts/slideLayout92.xml"/><Relationship Id="rId12" Type="http://schemas.openxmlformats.org/officeDocument/2006/relationships/slideLayout" Target="../slideLayouts/slideLayout93.xml"/><Relationship Id="rId13" Type="http://schemas.openxmlformats.org/officeDocument/2006/relationships/slideLayout" Target="../slideLayouts/slideLayout94.xml"/><Relationship Id="rId14" Type="http://schemas.openxmlformats.org/officeDocument/2006/relationships/slideLayout" Target="../slideLayouts/slideLayout95.xml"/><Relationship Id="rId15" Type="http://schemas.openxmlformats.org/officeDocument/2006/relationships/slideLayout" Target="../slideLayouts/slideLayout96.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image" Target="../media/image33.jpeg"/><Relationship Id="rId3" Type="http://schemas.openxmlformats.org/officeDocument/2006/relationships/slideLayout" Target="../slideLayouts/slideLayout97.xml"/><Relationship Id="rId4" Type="http://schemas.openxmlformats.org/officeDocument/2006/relationships/slideLayout" Target="../slideLayouts/slideLayout98.xml"/><Relationship Id="rId5" Type="http://schemas.openxmlformats.org/officeDocument/2006/relationships/slideLayout" Target="../slideLayouts/slideLayout99.xml"/><Relationship Id="rId6" Type="http://schemas.openxmlformats.org/officeDocument/2006/relationships/slideLayout" Target="../slideLayouts/slideLayout100.xml"/><Relationship Id="rId7" Type="http://schemas.openxmlformats.org/officeDocument/2006/relationships/slideLayout" Target="../slideLayouts/slideLayout101.xml"/><Relationship Id="rId8" Type="http://schemas.openxmlformats.org/officeDocument/2006/relationships/slideLayout" Target="../slideLayouts/slideLayout102.xml"/><Relationship Id="rId9" Type="http://schemas.openxmlformats.org/officeDocument/2006/relationships/slideLayout" Target="../slideLayouts/slideLayout103.xml"/><Relationship Id="rId10" Type="http://schemas.openxmlformats.org/officeDocument/2006/relationships/slideLayout" Target="../slideLayouts/slideLayout104.xml"/><Relationship Id="rId11" Type="http://schemas.openxmlformats.org/officeDocument/2006/relationships/slideLayout" Target="../slideLayouts/slideLayout105.xml"/><Relationship Id="rId12" Type="http://schemas.openxmlformats.org/officeDocument/2006/relationships/slideLayout" Target="../slideLayouts/slideLayout106.xml"/><Relationship Id="rId13" Type="http://schemas.openxmlformats.org/officeDocument/2006/relationships/slideLayout" Target="../slideLayouts/slideLayout107.xml"/><Relationship Id="rId14" Type="http://schemas.openxmlformats.org/officeDocument/2006/relationships/slideLayout" Target="../slideLayouts/slideLayout10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11323080" y="6585840"/>
            <a:ext cx="926640" cy="226800"/>
          </a:xfrm>
          <a:prstGeom prst="rect">
            <a:avLst/>
          </a:prstGeom>
          <a:noFill/>
          <a:ln>
            <a:noFill/>
          </a:ln>
        </p:spPr>
        <p:style>
          <a:lnRef idx="0"/>
          <a:fillRef idx="0"/>
          <a:effectRef idx="0"/>
          <a:fontRef idx="minor"/>
        </p:style>
        <p:txBody>
          <a:bodyPr wrap="none" lIns="90000" rIns="90000" tIns="45000" bIns="45000">
            <a:spAutoFit/>
          </a:bodyPr>
          <a:p>
            <a:pPr algn="r">
              <a:lnSpc>
                <a:spcPct val="100000"/>
              </a:lnSpc>
            </a:pPr>
            <a:fld id="{B3EEAF31-0BA6-4056-A072-BC11B3E2B73F}" type="slidenum">
              <a:rPr b="0" lang="en-GB" sz="900" spc="-1" strike="noStrike">
                <a:solidFill>
                  <a:srgbClr val="afabab"/>
                </a:solidFill>
                <a:latin typeface="Arial"/>
                <a:ea typeface="Tahoma"/>
              </a:rPr>
              <a:t>&lt;number&gt;</a:t>
            </a:fld>
            <a:r>
              <a:rPr b="0" lang="tr-TR" sz="900" spc="-1" strike="noStrike">
                <a:solidFill>
                  <a:srgbClr val="afabab"/>
                </a:solidFill>
                <a:latin typeface="Arial"/>
                <a:ea typeface="Tahoma"/>
              </a:rPr>
              <a:t> / </a:t>
            </a:r>
            <a:r>
              <a:rPr b="0" lang="en-US" sz="900" spc="-1" strike="noStrike">
                <a:solidFill>
                  <a:srgbClr val="afabab"/>
                </a:solidFill>
                <a:latin typeface="Arial"/>
                <a:ea typeface="Tahoma"/>
              </a:rPr>
              <a:t>32</a:t>
            </a:r>
            <a:endParaRPr b="0" lang="en-US" sz="900" spc="-1" strike="noStrike">
              <a:latin typeface="Arial"/>
            </a:endParaRPr>
          </a:p>
        </p:txBody>
      </p:sp>
      <p:pic>
        <p:nvPicPr>
          <p:cNvPr id="1" name="Resim 5" descr=""/>
          <p:cNvPicPr/>
          <p:nvPr/>
        </p:nvPicPr>
        <p:blipFill>
          <a:blip r:embed="rId2"/>
          <a:stretch/>
        </p:blipFill>
        <p:spPr>
          <a:xfrm>
            <a:off x="507960" y="0"/>
            <a:ext cx="11686680" cy="5664960"/>
          </a:xfrm>
          <a:prstGeom prst="rect">
            <a:avLst/>
          </a:prstGeom>
          <a:ln>
            <a:noFill/>
          </a:ln>
        </p:spPr>
      </p:pic>
      <p:sp>
        <p:nvSpPr>
          <p:cNvPr id="2" name="CustomShape 2"/>
          <p:cNvSpPr/>
          <p:nvPr/>
        </p:nvSpPr>
        <p:spPr>
          <a:xfrm>
            <a:off x="10461960" y="6320160"/>
            <a:ext cx="1723320" cy="531000"/>
          </a:xfrm>
          <a:prstGeom prst="rect">
            <a:avLst/>
          </a:prstGeom>
          <a:solidFill>
            <a:srgbClr val="ffffff"/>
          </a:solidFill>
          <a:ln w="25560">
            <a:noFill/>
          </a:ln>
        </p:spPr>
        <p:style>
          <a:lnRef idx="0"/>
          <a:fillRef idx="0"/>
          <a:effectRef idx="0"/>
          <a:fontRef idx="minor"/>
        </p:style>
      </p:sp>
      <p:sp>
        <p:nvSpPr>
          <p:cNvPr id="3" name="CustomShape 3"/>
          <p:cNvSpPr/>
          <p:nvPr/>
        </p:nvSpPr>
        <p:spPr>
          <a:xfrm>
            <a:off x="0" y="5892840"/>
            <a:ext cx="12185280" cy="958320"/>
          </a:xfrm>
          <a:prstGeom prst="rect">
            <a:avLst/>
          </a:prstGeom>
          <a:noFill/>
          <a:ln w="25560">
            <a:noFill/>
          </a:ln>
        </p:spPr>
        <p:style>
          <a:lnRef idx="0"/>
          <a:fillRef idx="0"/>
          <a:effectRef idx="0"/>
          <a:fontRef idx="minor"/>
        </p:style>
      </p:sp>
      <p:pic>
        <p:nvPicPr>
          <p:cNvPr id="4" name="Picture 18" descr=""/>
          <p:cNvPicPr/>
          <p:nvPr/>
        </p:nvPicPr>
        <p:blipFill>
          <a:blip r:embed="rId3"/>
          <a:srcRect l="0" t="0" r="81846" b="0"/>
          <a:stretch/>
        </p:blipFill>
        <p:spPr>
          <a:xfrm>
            <a:off x="74880" y="6337440"/>
            <a:ext cx="452520" cy="513720"/>
          </a:xfrm>
          <a:prstGeom prst="rect">
            <a:avLst/>
          </a:prstGeom>
          <a:ln>
            <a:noFill/>
          </a:ln>
        </p:spPr>
      </p:pic>
      <p:sp>
        <p:nvSpPr>
          <p:cNvPr id="5" name="CustomShape 4"/>
          <p:cNvSpPr/>
          <p:nvPr/>
        </p:nvSpPr>
        <p:spPr>
          <a:xfrm>
            <a:off x="475200" y="6401520"/>
            <a:ext cx="2123280" cy="3330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i="1" lang="tr-TR" sz="800" spc="-1" strike="noStrike">
                <a:solidFill>
                  <a:srgbClr val="000000"/>
                </a:solidFill>
                <a:latin typeface="Arial"/>
                <a:ea typeface="Tahoma"/>
              </a:rPr>
              <a:t>HAVELSAN, </a:t>
            </a:r>
            <a:r>
              <a:rPr b="0" i="1" lang="en-US" sz="800" spc="-1" strike="noStrike">
                <a:solidFill>
                  <a:srgbClr val="000000"/>
                </a:solidFill>
                <a:latin typeface="Arial"/>
                <a:ea typeface="Tahoma"/>
              </a:rPr>
              <a:t>is an establishment of Turkish Armed Forces Foundation. </a:t>
            </a:r>
            <a:endParaRPr b="0" lang="en-US" sz="800" spc="-1" strike="noStrike">
              <a:latin typeface="Arial"/>
            </a:endParaRPr>
          </a:p>
        </p:txBody>
      </p:sp>
      <p:sp>
        <p:nvSpPr>
          <p:cNvPr id="6" name="CustomShape 5"/>
          <p:cNvSpPr/>
          <p:nvPr/>
        </p:nvSpPr>
        <p:spPr>
          <a:xfrm rot="21448800">
            <a:off x="4741200" y="21240"/>
            <a:ext cx="2417760" cy="5640480"/>
          </a:xfrm>
          <a:prstGeom prst="parallelogram">
            <a:avLst>
              <a:gd name="adj" fmla="val 91709"/>
            </a:avLst>
          </a:prstGeom>
          <a:blipFill rotWithShape="0">
            <a:blip r:embed="rId4"/>
            <a:stretch>
              <a:fillRect/>
            </a:stretch>
          </a:blipFill>
          <a:ln w="12600">
            <a:noFill/>
          </a:ln>
        </p:spPr>
        <p:style>
          <a:lnRef idx="0"/>
          <a:fillRef idx="0"/>
          <a:effectRef idx="0"/>
          <a:fontRef idx="minor"/>
        </p:style>
      </p:sp>
      <p:sp>
        <p:nvSpPr>
          <p:cNvPr id="7" name="CustomShape 6"/>
          <p:cNvSpPr/>
          <p:nvPr/>
        </p:nvSpPr>
        <p:spPr>
          <a:xfrm rot="21448800">
            <a:off x="2714760" y="23400"/>
            <a:ext cx="2392560" cy="5644440"/>
          </a:xfrm>
          <a:prstGeom prst="parallelogram">
            <a:avLst>
              <a:gd name="adj" fmla="val 91709"/>
            </a:avLst>
          </a:prstGeom>
          <a:blipFill rotWithShape="0">
            <a:blip r:embed="rId5"/>
            <a:stretch>
              <a:fillRect/>
            </a:stretch>
          </a:blipFill>
          <a:ln w="12600">
            <a:noFill/>
          </a:ln>
        </p:spPr>
        <p:style>
          <a:lnRef idx="0"/>
          <a:fillRef idx="0"/>
          <a:effectRef idx="0"/>
          <a:fontRef idx="minor"/>
        </p:style>
      </p:sp>
      <p:sp>
        <p:nvSpPr>
          <p:cNvPr id="8" name="CustomShape 7"/>
          <p:cNvSpPr/>
          <p:nvPr/>
        </p:nvSpPr>
        <p:spPr>
          <a:xfrm rot="21448800">
            <a:off x="6927480" y="7920"/>
            <a:ext cx="2417760" cy="5640480"/>
          </a:xfrm>
          <a:prstGeom prst="parallelogram">
            <a:avLst>
              <a:gd name="adj" fmla="val 91709"/>
            </a:avLst>
          </a:prstGeom>
          <a:blipFill rotWithShape="0">
            <a:blip r:embed="rId6"/>
            <a:stretch>
              <a:fillRect/>
            </a:stretch>
          </a:blipFill>
          <a:ln w="12600">
            <a:noFill/>
          </a:ln>
        </p:spPr>
        <p:style>
          <a:lnRef idx="0"/>
          <a:fillRef idx="0"/>
          <a:effectRef idx="0"/>
          <a:fontRef idx="minor"/>
        </p:style>
      </p:sp>
      <p:sp>
        <p:nvSpPr>
          <p:cNvPr id="9" name="CustomShape 8"/>
          <p:cNvSpPr/>
          <p:nvPr/>
        </p:nvSpPr>
        <p:spPr>
          <a:xfrm rot="21448800">
            <a:off x="9089280" y="-12240"/>
            <a:ext cx="2417760" cy="5640480"/>
          </a:xfrm>
          <a:prstGeom prst="parallelogram">
            <a:avLst>
              <a:gd name="adj" fmla="val 91709"/>
            </a:avLst>
          </a:prstGeom>
          <a:blipFill rotWithShape="0">
            <a:blip r:embed="rId7"/>
            <a:stretch>
              <a:fillRect/>
            </a:stretch>
          </a:blipFill>
          <a:ln w="12600">
            <a:noFill/>
          </a:ln>
        </p:spPr>
        <p:style>
          <a:lnRef idx="0"/>
          <a:fillRef idx="0"/>
          <a:effectRef idx="0"/>
          <a:fontRef idx="minor"/>
        </p:style>
      </p:sp>
      <p:sp>
        <p:nvSpPr>
          <p:cNvPr id="10" name="CustomShape 9"/>
          <p:cNvSpPr/>
          <p:nvPr/>
        </p:nvSpPr>
        <p:spPr>
          <a:xfrm>
            <a:off x="0" y="6669720"/>
            <a:ext cx="12194640" cy="1962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GB" sz="700" spc="-1" strike="noStrike">
                <a:solidFill>
                  <a:srgbClr val="000000"/>
                </a:solidFill>
                <a:latin typeface="Arial"/>
                <a:ea typeface="DejaVu Sans"/>
              </a:rPr>
              <a:t>Bu belgenin içeriği HAVELSAN'ın fikri mülkiyetindedir. HAVELSAN'ın izni olmadan bu belgenin tamamını veya bir kısmını bir başkasına kopyalamak ve vermek yasaktır.</a:t>
            </a:r>
            <a:endParaRPr b="0" lang="en-US" sz="700" spc="-1" strike="noStrike">
              <a:latin typeface="Arial"/>
            </a:endParaRPr>
          </a:p>
        </p:txBody>
      </p:sp>
      <p:sp>
        <p:nvSpPr>
          <p:cNvPr id="11" name="PlaceHolder 10"/>
          <p:cNvSpPr>
            <a:spLocks noGrp="1"/>
          </p:cNvSpPr>
          <p:nvPr>
            <p:ph type="title"/>
          </p:nvPr>
        </p:nvSpPr>
        <p:spPr>
          <a:xfrm>
            <a:off x="609480" y="273600"/>
            <a:ext cx="10972440" cy="1144800"/>
          </a:xfrm>
          <a:prstGeom prst="rect">
            <a:avLst/>
          </a:prstGeom>
        </p:spPr>
        <p:txBody>
          <a:bodyPr lIns="0" rIns="0" tIns="0" bIns="0" anchor="ctr">
            <a:noAutofit/>
          </a:bodyPr>
          <a:p>
            <a:pPr algn="ctr"/>
            <a:r>
              <a:rPr b="0" lang="en-US" sz="4400" spc="-1" strike="noStrike">
                <a:latin typeface="Arial"/>
              </a:rPr>
              <a:t>Cli</a:t>
            </a:r>
            <a:r>
              <a:rPr b="0" lang="en-US" sz="4400" spc="-1" strike="noStrike">
                <a:latin typeface="Arial"/>
              </a:rPr>
              <a:t>ck </a:t>
            </a:r>
            <a:r>
              <a:rPr b="0" lang="en-US" sz="4400" spc="-1" strike="noStrike">
                <a:latin typeface="Arial"/>
              </a:rPr>
              <a:t>to </a:t>
            </a:r>
            <a:r>
              <a:rPr b="0" lang="en-US" sz="4400" spc="-1" strike="noStrike">
                <a:latin typeface="Arial"/>
              </a:rPr>
              <a:t>ed</a:t>
            </a:r>
            <a:r>
              <a:rPr b="0" lang="en-US" sz="4400" spc="-1" strike="noStrike">
                <a:latin typeface="Arial"/>
              </a:rPr>
              <a:t>it </a:t>
            </a:r>
            <a:r>
              <a:rPr b="0" lang="en-US" sz="4400" spc="-1" strike="noStrike">
                <a:latin typeface="Arial"/>
              </a:rPr>
              <a:t>th</a:t>
            </a:r>
            <a:r>
              <a:rPr b="0" lang="en-US" sz="4400" spc="-1" strike="noStrike">
                <a:latin typeface="Arial"/>
              </a:rPr>
              <a:t>e </a:t>
            </a:r>
            <a:r>
              <a:rPr b="0" lang="en-US" sz="4400" spc="-1" strike="noStrike">
                <a:latin typeface="Arial"/>
              </a:rPr>
              <a:t>titl</a:t>
            </a:r>
            <a:r>
              <a:rPr b="0" lang="en-US" sz="4400" spc="-1" strike="noStrike">
                <a:latin typeface="Arial"/>
              </a:rPr>
              <a:t>e </a:t>
            </a:r>
            <a:r>
              <a:rPr b="0" lang="en-US" sz="4400" spc="-1" strike="noStrike">
                <a:latin typeface="Arial"/>
              </a:rPr>
              <a:t>te</a:t>
            </a:r>
            <a:r>
              <a:rPr b="0" lang="en-US" sz="4400" spc="-1" strike="noStrike">
                <a:latin typeface="Arial"/>
              </a:rPr>
              <a:t>xt </a:t>
            </a:r>
            <a:r>
              <a:rPr b="0" lang="en-US" sz="4400" spc="-1" strike="noStrike">
                <a:latin typeface="Arial"/>
              </a:rPr>
              <a:t>for</a:t>
            </a:r>
            <a:r>
              <a:rPr b="0" lang="en-US" sz="4400" spc="-1" strike="noStrike">
                <a:latin typeface="Arial"/>
              </a:rPr>
              <a:t>m</a:t>
            </a:r>
            <a:r>
              <a:rPr b="0" lang="en-US" sz="4400" spc="-1" strike="noStrike">
                <a:latin typeface="Arial"/>
              </a:rPr>
              <a:t>at</a:t>
            </a:r>
            <a:endParaRPr b="0" lang="en-US" sz="4400" spc="-1" strike="noStrike">
              <a:latin typeface="Arial"/>
            </a:endParaRPr>
          </a:p>
        </p:txBody>
      </p:sp>
      <p:sp>
        <p:nvSpPr>
          <p:cNvPr id="12" name="PlaceHolder 11"/>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8"/>
    <p:sldLayoutId id="2147483650" r:id="rId9"/>
    <p:sldLayoutId id="2147483651" r:id="rId10"/>
    <p:sldLayoutId id="2147483652" r:id="rId11"/>
    <p:sldLayoutId id="2147483653" r:id="rId12"/>
    <p:sldLayoutId id="2147483654" r:id="rId13"/>
    <p:sldLayoutId id="2147483655" r:id="rId14"/>
    <p:sldLayoutId id="2147483656" r:id="rId15"/>
    <p:sldLayoutId id="2147483657" r:id="rId16"/>
    <p:sldLayoutId id="2147483658" r:id="rId17"/>
    <p:sldLayoutId id="2147483659" r:id="rId18"/>
    <p:sldLayoutId id="2147483660" r:id="rId19"/>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9" name="CustomShape 1"/>
          <p:cNvSpPr/>
          <p:nvPr/>
        </p:nvSpPr>
        <p:spPr>
          <a:xfrm>
            <a:off x="11327760" y="6585840"/>
            <a:ext cx="917280" cy="226800"/>
          </a:xfrm>
          <a:prstGeom prst="rect">
            <a:avLst/>
          </a:prstGeom>
          <a:noFill/>
          <a:ln>
            <a:noFill/>
          </a:ln>
        </p:spPr>
        <p:style>
          <a:lnRef idx="0"/>
          <a:fillRef idx="0"/>
          <a:effectRef idx="0"/>
          <a:fontRef idx="minor"/>
        </p:style>
        <p:txBody>
          <a:bodyPr wrap="none" lIns="90000" rIns="90000" tIns="45000" bIns="45000">
            <a:spAutoFit/>
          </a:bodyPr>
          <a:p>
            <a:pPr algn="r">
              <a:lnSpc>
                <a:spcPct val="100000"/>
              </a:lnSpc>
            </a:pPr>
            <a:fld id="{00B8FB4F-54C8-4115-B2F1-D6D3ECEA34AC}" type="slidenum">
              <a:rPr b="0" lang="en-GB" sz="900" spc="-1" strike="noStrike">
                <a:solidFill>
                  <a:srgbClr val="afabab"/>
                </a:solidFill>
                <a:latin typeface="Arial"/>
                <a:ea typeface="Tahoma"/>
              </a:rPr>
              <a:t>&lt;number&gt;</a:t>
            </a:fld>
            <a:r>
              <a:rPr b="0" lang="tr-TR" sz="900" spc="-1" strike="noStrike">
                <a:solidFill>
                  <a:srgbClr val="afabab"/>
                </a:solidFill>
                <a:latin typeface="Arial"/>
                <a:ea typeface="Tahoma"/>
              </a:rPr>
              <a:t> / </a:t>
            </a:r>
            <a:r>
              <a:rPr b="0" lang="en-US" sz="900" spc="-1" strike="noStrike">
                <a:solidFill>
                  <a:srgbClr val="afabab"/>
                </a:solidFill>
                <a:latin typeface="Arial"/>
                <a:ea typeface="Tahoma"/>
              </a:rPr>
              <a:t>11</a:t>
            </a:r>
            <a:endParaRPr b="0" lang="en-US" sz="900" spc="-1" strike="noStrike">
              <a:latin typeface="Arial"/>
            </a:endParaRPr>
          </a:p>
        </p:txBody>
      </p:sp>
      <p:pic>
        <p:nvPicPr>
          <p:cNvPr id="50" name="Picture 17" descr=""/>
          <p:cNvPicPr/>
          <p:nvPr/>
        </p:nvPicPr>
        <p:blipFill>
          <a:blip r:embed="rId2"/>
          <a:stretch/>
        </p:blipFill>
        <p:spPr>
          <a:xfrm>
            <a:off x="-18000" y="-720"/>
            <a:ext cx="3340080" cy="6851880"/>
          </a:xfrm>
          <a:prstGeom prst="rect">
            <a:avLst/>
          </a:prstGeom>
          <a:ln>
            <a:noFill/>
          </a:ln>
        </p:spPr>
      </p:pic>
      <p:sp>
        <p:nvSpPr>
          <p:cNvPr id="51" name="CustomShape 2"/>
          <p:cNvSpPr/>
          <p:nvPr/>
        </p:nvSpPr>
        <p:spPr>
          <a:xfrm>
            <a:off x="-18360" y="0"/>
            <a:ext cx="3589920" cy="575640"/>
          </a:xfrm>
          <a:prstGeom prst="rect">
            <a:avLst/>
          </a:prstGeom>
          <a:solidFill>
            <a:srgbClr val="ffffff"/>
          </a:solidFill>
          <a:ln w="25560">
            <a:noFill/>
          </a:ln>
        </p:spPr>
        <p:style>
          <a:lnRef idx="0"/>
          <a:fillRef idx="0"/>
          <a:effectRef idx="0"/>
          <a:fontRef idx="minor"/>
        </p:style>
      </p:sp>
      <p:grpSp>
        <p:nvGrpSpPr>
          <p:cNvPr id="52" name="Group 3"/>
          <p:cNvGrpSpPr/>
          <p:nvPr/>
        </p:nvGrpSpPr>
        <p:grpSpPr>
          <a:xfrm>
            <a:off x="0" y="199440"/>
            <a:ext cx="12174120" cy="339840"/>
            <a:chOff x="0" y="199440"/>
            <a:chExt cx="12174120" cy="339840"/>
          </a:xfrm>
        </p:grpSpPr>
        <p:pic>
          <p:nvPicPr>
            <p:cNvPr id="53" name="Picture 20" descr=""/>
            <p:cNvPicPr/>
            <p:nvPr/>
          </p:nvPicPr>
          <p:blipFill>
            <a:blip r:embed="rId3"/>
            <a:stretch/>
          </p:blipFill>
          <p:spPr>
            <a:xfrm>
              <a:off x="11281320" y="199440"/>
              <a:ext cx="892800" cy="339840"/>
            </a:xfrm>
            <a:prstGeom prst="rect">
              <a:avLst/>
            </a:prstGeom>
            <a:ln>
              <a:noFill/>
            </a:ln>
          </p:spPr>
        </p:pic>
        <p:pic>
          <p:nvPicPr>
            <p:cNvPr id="54" name="Picture 21" descr=""/>
            <p:cNvPicPr/>
            <p:nvPr/>
          </p:nvPicPr>
          <p:blipFill>
            <a:blip r:embed="rId4"/>
            <a:srcRect l="13722" t="0" r="58059" b="0"/>
            <a:stretch/>
          </p:blipFill>
          <p:spPr>
            <a:xfrm>
              <a:off x="0" y="199440"/>
              <a:ext cx="11640600" cy="339840"/>
            </a:xfrm>
            <a:prstGeom prst="rect">
              <a:avLst/>
            </a:prstGeom>
            <a:ln>
              <a:noFill/>
            </a:ln>
          </p:spPr>
        </p:pic>
      </p:grpSp>
      <p:pic>
        <p:nvPicPr>
          <p:cNvPr id="55" name="Picture 19" descr=""/>
          <p:cNvPicPr/>
          <p:nvPr/>
        </p:nvPicPr>
        <p:blipFill>
          <a:blip r:embed="rId5"/>
          <a:stretch/>
        </p:blipFill>
        <p:spPr>
          <a:xfrm>
            <a:off x="-18000" y="6361200"/>
            <a:ext cx="1523160" cy="497160"/>
          </a:xfrm>
          <a:prstGeom prst="rect">
            <a:avLst/>
          </a:prstGeom>
          <a:ln>
            <a:noFill/>
          </a:ln>
        </p:spPr>
      </p:pic>
      <p:grpSp>
        <p:nvGrpSpPr>
          <p:cNvPr id="56" name="Group 4"/>
          <p:cNvGrpSpPr/>
          <p:nvPr/>
        </p:nvGrpSpPr>
        <p:grpSpPr>
          <a:xfrm>
            <a:off x="62280" y="829440"/>
            <a:ext cx="397800" cy="310680"/>
            <a:chOff x="62280" y="829440"/>
            <a:chExt cx="397800" cy="310680"/>
          </a:xfrm>
        </p:grpSpPr>
        <p:sp>
          <p:nvSpPr>
            <p:cNvPr id="57" name="CustomShape 5"/>
            <p:cNvSpPr/>
            <p:nvPr/>
          </p:nvSpPr>
          <p:spPr>
            <a:xfrm>
              <a:off x="62280" y="871560"/>
              <a:ext cx="34920" cy="229680"/>
            </a:xfrm>
            <a:prstGeom prst="rect">
              <a:avLst/>
            </a:prstGeom>
            <a:solidFill>
              <a:srgbClr val="ffffff"/>
            </a:solidFill>
            <a:ln w="25560">
              <a:noFill/>
            </a:ln>
          </p:spPr>
          <p:style>
            <a:lnRef idx="0"/>
            <a:fillRef idx="0"/>
            <a:effectRef idx="0"/>
            <a:fontRef idx="minor"/>
          </p:style>
        </p:sp>
        <p:sp>
          <p:nvSpPr>
            <p:cNvPr id="58" name="CustomShape 6"/>
            <p:cNvSpPr/>
            <p:nvPr/>
          </p:nvSpPr>
          <p:spPr>
            <a:xfrm>
              <a:off x="133560" y="871560"/>
              <a:ext cx="34920" cy="229680"/>
            </a:xfrm>
            <a:prstGeom prst="rect">
              <a:avLst/>
            </a:prstGeom>
            <a:solidFill>
              <a:srgbClr val="ffffff"/>
            </a:solidFill>
            <a:ln w="25560">
              <a:noFill/>
            </a:ln>
          </p:spPr>
          <p:style>
            <a:lnRef idx="0"/>
            <a:fillRef idx="0"/>
            <a:effectRef idx="0"/>
            <a:fontRef idx="minor"/>
          </p:style>
        </p:sp>
        <p:sp>
          <p:nvSpPr>
            <p:cNvPr id="59" name="CustomShape 7"/>
            <p:cNvSpPr/>
            <p:nvPr/>
          </p:nvSpPr>
          <p:spPr>
            <a:xfrm>
              <a:off x="202680" y="871560"/>
              <a:ext cx="34920" cy="229680"/>
            </a:xfrm>
            <a:prstGeom prst="rect">
              <a:avLst/>
            </a:prstGeom>
            <a:solidFill>
              <a:srgbClr val="ffffff"/>
            </a:solidFill>
            <a:ln w="25560">
              <a:noFill/>
            </a:ln>
          </p:spPr>
          <p:style>
            <a:lnRef idx="0"/>
            <a:fillRef idx="0"/>
            <a:effectRef idx="0"/>
            <a:fontRef idx="minor"/>
          </p:style>
        </p:sp>
        <p:sp>
          <p:nvSpPr>
            <p:cNvPr id="60" name="CustomShape 8"/>
            <p:cNvSpPr/>
            <p:nvPr/>
          </p:nvSpPr>
          <p:spPr>
            <a:xfrm>
              <a:off x="262440" y="871560"/>
              <a:ext cx="34920" cy="229680"/>
            </a:xfrm>
            <a:prstGeom prst="rect">
              <a:avLst/>
            </a:prstGeom>
            <a:solidFill>
              <a:srgbClr val="ffffff"/>
            </a:solidFill>
            <a:ln w="25560">
              <a:noFill/>
            </a:ln>
          </p:spPr>
          <p:style>
            <a:lnRef idx="0"/>
            <a:fillRef idx="0"/>
            <a:effectRef idx="0"/>
            <a:fontRef idx="minor"/>
          </p:style>
        </p:sp>
        <p:sp>
          <p:nvSpPr>
            <p:cNvPr id="61" name="CustomShape 9"/>
            <p:cNvSpPr/>
            <p:nvPr/>
          </p:nvSpPr>
          <p:spPr>
            <a:xfrm>
              <a:off x="324360" y="871560"/>
              <a:ext cx="34920" cy="229680"/>
            </a:xfrm>
            <a:prstGeom prst="rect">
              <a:avLst/>
            </a:prstGeom>
            <a:solidFill>
              <a:srgbClr val="ffffff"/>
            </a:solidFill>
            <a:ln w="25560">
              <a:noFill/>
            </a:ln>
          </p:spPr>
          <p:style>
            <a:lnRef idx="0"/>
            <a:fillRef idx="0"/>
            <a:effectRef idx="0"/>
            <a:fontRef idx="minor"/>
          </p:style>
        </p:sp>
        <p:sp>
          <p:nvSpPr>
            <p:cNvPr id="62" name="CustomShape 10"/>
            <p:cNvSpPr/>
            <p:nvPr/>
          </p:nvSpPr>
          <p:spPr>
            <a:xfrm rot="5400000">
              <a:off x="263880" y="943920"/>
              <a:ext cx="310680" cy="81360"/>
            </a:xfrm>
            <a:prstGeom prst="triangle">
              <a:avLst>
                <a:gd name="adj" fmla="val 50000"/>
              </a:avLst>
            </a:prstGeom>
            <a:solidFill>
              <a:srgbClr val="ffffff"/>
            </a:solidFill>
            <a:ln w="25560">
              <a:noFill/>
            </a:ln>
          </p:spPr>
          <p:style>
            <a:lnRef idx="0"/>
            <a:fillRef idx="0"/>
            <a:effectRef idx="0"/>
            <a:fontRef idx="minor"/>
          </p:style>
        </p:sp>
      </p:grpSp>
      <p:sp>
        <p:nvSpPr>
          <p:cNvPr id="63" name="PlaceHolder 11"/>
          <p:cNvSpPr>
            <a:spLocks noGrp="1"/>
          </p:cNvSpPr>
          <p:nvPr>
            <p:ph type="title"/>
          </p:nvPr>
        </p:nvSpPr>
        <p:spPr>
          <a:xfrm>
            <a:off x="609480" y="273600"/>
            <a:ext cx="10972440" cy="1144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64" name="PlaceHolder 1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6"/>
    <p:sldLayoutId id="2147483663" r:id="rId7"/>
    <p:sldLayoutId id="2147483664" r:id="rId8"/>
    <p:sldLayoutId id="2147483665" r:id="rId9"/>
    <p:sldLayoutId id="2147483666" r:id="rId10"/>
    <p:sldLayoutId id="2147483667" r:id="rId11"/>
    <p:sldLayoutId id="2147483668" r:id="rId12"/>
    <p:sldLayoutId id="2147483669" r:id="rId13"/>
    <p:sldLayoutId id="2147483670" r:id="rId14"/>
    <p:sldLayoutId id="2147483671" r:id="rId15"/>
    <p:sldLayoutId id="2147483672" r:id="rId16"/>
    <p:sldLayoutId id="2147483673" r:id="rId17"/>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01" name="CustomShape 1"/>
          <p:cNvSpPr/>
          <p:nvPr/>
        </p:nvSpPr>
        <p:spPr>
          <a:xfrm>
            <a:off x="11327760" y="6585840"/>
            <a:ext cx="917280" cy="226800"/>
          </a:xfrm>
          <a:prstGeom prst="rect">
            <a:avLst/>
          </a:prstGeom>
          <a:noFill/>
          <a:ln>
            <a:noFill/>
          </a:ln>
        </p:spPr>
        <p:style>
          <a:lnRef idx="0"/>
          <a:fillRef idx="0"/>
          <a:effectRef idx="0"/>
          <a:fontRef idx="minor"/>
        </p:style>
        <p:txBody>
          <a:bodyPr wrap="none" lIns="90000" rIns="90000" tIns="45000" bIns="45000">
            <a:spAutoFit/>
          </a:bodyPr>
          <a:p>
            <a:pPr algn="r">
              <a:lnSpc>
                <a:spcPct val="100000"/>
              </a:lnSpc>
            </a:pPr>
            <a:fld id="{3601865E-A95A-4745-B1C5-3EB895B5EF47}" type="slidenum">
              <a:rPr b="0" lang="en-GB" sz="900" spc="-1" strike="noStrike">
                <a:solidFill>
                  <a:srgbClr val="afabab"/>
                </a:solidFill>
                <a:latin typeface="Arial"/>
                <a:ea typeface="Tahoma"/>
              </a:rPr>
              <a:t>&lt;number&gt;</a:t>
            </a:fld>
            <a:r>
              <a:rPr b="0" lang="tr-TR" sz="900" spc="-1" strike="noStrike">
                <a:solidFill>
                  <a:srgbClr val="afabab"/>
                </a:solidFill>
                <a:latin typeface="Arial"/>
                <a:ea typeface="Tahoma"/>
              </a:rPr>
              <a:t> / </a:t>
            </a:r>
            <a:r>
              <a:rPr b="0" lang="en-US" sz="900" spc="-1" strike="noStrike">
                <a:solidFill>
                  <a:srgbClr val="afabab"/>
                </a:solidFill>
                <a:latin typeface="Arial"/>
                <a:ea typeface="Tahoma"/>
              </a:rPr>
              <a:t>11</a:t>
            </a:r>
            <a:endParaRPr b="0" lang="en-US" sz="900" spc="-1" strike="noStrike">
              <a:latin typeface="Arial"/>
            </a:endParaRPr>
          </a:p>
        </p:txBody>
      </p:sp>
      <p:pic>
        <p:nvPicPr>
          <p:cNvPr id="102" name="Picture 17" descr=""/>
          <p:cNvPicPr/>
          <p:nvPr/>
        </p:nvPicPr>
        <p:blipFill>
          <a:blip r:embed="rId2"/>
          <a:stretch/>
        </p:blipFill>
        <p:spPr>
          <a:xfrm>
            <a:off x="-18000" y="-720"/>
            <a:ext cx="3340080" cy="6851880"/>
          </a:xfrm>
          <a:prstGeom prst="rect">
            <a:avLst/>
          </a:prstGeom>
          <a:ln>
            <a:noFill/>
          </a:ln>
        </p:spPr>
      </p:pic>
      <p:sp>
        <p:nvSpPr>
          <p:cNvPr id="103" name="CustomShape 2"/>
          <p:cNvSpPr/>
          <p:nvPr/>
        </p:nvSpPr>
        <p:spPr>
          <a:xfrm>
            <a:off x="-18360" y="0"/>
            <a:ext cx="3589920" cy="575640"/>
          </a:xfrm>
          <a:prstGeom prst="rect">
            <a:avLst/>
          </a:prstGeom>
          <a:solidFill>
            <a:srgbClr val="ffffff"/>
          </a:solidFill>
          <a:ln w="25560">
            <a:noFill/>
          </a:ln>
        </p:spPr>
        <p:style>
          <a:lnRef idx="0"/>
          <a:fillRef idx="0"/>
          <a:effectRef idx="0"/>
          <a:fontRef idx="minor"/>
        </p:style>
      </p:sp>
      <p:grpSp>
        <p:nvGrpSpPr>
          <p:cNvPr id="104" name="Group 3"/>
          <p:cNvGrpSpPr/>
          <p:nvPr/>
        </p:nvGrpSpPr>
        <p:grpSpPr>
          <a:xfrm>
            <a:off x="0" y="199440"/>
            <a:ext cx="12174120" cy="339840"/>
            <a:chOff x="0" y="199440"/>
            <a:chExt cx="12174120" cy="339840"/>
          </a:xfrm>
        </p:grpSpPr>
        <p:pic>
          <p:nvPicPr>
            <p:cNvPr id="105" name="Picture 20" descr=""/>
            <p:cNvPicPr/>
            <p:nvPr/>
          </p:nvPicPr>
          <p:blipFill>
            <a:blip r:embed="rId3"/>
            <a:stretch/>
          </p:blipFill>
          <p:spPr>
            <a:xfrm>
              <a:off x="11281320" y="199440"/>
              <a:ext cx="892800" cy="339840"/>
            </a:xfrm>
            <a:prstGeom prst="rect">
              <a:avLst/>
            </a:prstGeom>
            <a:ln>
              <a:noFill/>
            </a:ln>
          </p:spPr>
        </p:pic>
        <p:pic>
          <p:nvPicPr>
            <p:cNvPr id="106" name="Picture 21" descr=""/>
            <p:cNvPicPr/>
            <p:nvPr/>
          </p:nvPicPr>
          <p:blipFill>
            <a:blip r:embed="rId4"/>
            <a:srcRect l="13722" t="0" r="58059" b="0"/>
            <a:stretch/>
          </p:blipFill>
          <p:spPr>
            <a:xfrm>
              <a:off x="0" y="199440"/>
              <a:ext cx="11640600" cy="339840"/>
            </a:xfrm>
            <a:prstGeom prst="rect">
              <a:avLst/>
            </a:prstGeom>
            <a:ln>
              <a:noFill/>
            </a:ln>
          </p:spPr>
        </p:pic>
      </p:grpSp>
      <p:pic>
        <p:nvPicPr>
          <p:cNvPr id="107" name="Picture 19" descr=""/>
          <p:cNvPicPr/>
          <p:nvPr/>
        </p:nvPicPr>
        <p:blipFill>
          <a:blip r:embed="rId5"/>
          <a:stretch/>
        </p:blipFill>
        <p:spPr>
          <a:xfrm>
            <a:off x="-18000" y="6361200"/>
            <a:ext cx="1523160" cy="497160"/>
          </a:xfrm>
          <a:prstGeom prst="rect">
            <a:avLst/>
          </a:prstGeom>
          <a:ln>
            <a:noFill/>
          </a:ln>
        </p:spPr>
      </p:pic>
      <p:grpSp>
        <p:nvGrpSpPr>
          <p:cNvPr id="108" name="Group 4"/>
          <p:cNvGrpSpPr/>
          <p:nvPr/>
        </p:nvGrpSpPr>
        <p:grpSpPr>
          <a:xfrm>
            <a:off x="62280" y="829440"/>
            <a:ext cx="397800" cy="310680"/>
            <a:chOff x="62280" y="829440"/>
            <a:chExt cx="397800" cy="310680"/>
          </a:xfrm>
        </p:grpSpPr>
        <p:sp>
          <p:nvSpPr>
            <p:cNvPr id="109" name="CustomShape 5"/>
            <p:cNvSpPr/>
            <p:nvPr/>
          </p:nvSpPr>
          <p:spPr>
            <a:xfrm>
              <a:off x="62280" y="871560"/>
              <a:ext cx="34920" cy="229680"/>
            </a:xfrm>
            <a:prstGeom prst="rect">
              <a:avLst/>
            </a:prstGeom>
            <a:solidFill>
              <a:srgbClr val="ffffff"/>
            </a:solidFill>
            <a:ln w="25560">
              <a:noFill/>
            </a:ln>
          </p:spPr>
          <p:style>
            <a:lnRef idx="0"/>
            <a:fillRef idx="0"/>
            <a:effectRef idx="0"/>
            <a:fontRef idx="minor"/>
          </p:style>
        </p:sp>
        <p:sp>
          <p:nvSpPr>
            <p:cNvPr id="110" name="CustomShape 6"/>
            <p:cNvSpPr/>
            <p:nvPr/>
          </p:nvSpPr>
          <p:spPr>
            <a:xfrm>
              <a:off x="133560" y="871560"/>
              <a:ext cx="34920" cy="229680"/>
            </a:xfrm>
            <a:prstGeom prst="rect">
              <a:avLst/>
            </a:prstGeom>
            <a:solidFill>
              <a:srgbClr val="ffffff"/>
            </a:solidFill>
            <a:ln w="25560">
              <a:noFill/>
            </a:ln>
          </p:spPr>
          <p:style>
            <a:lnRef idx="0"/>
            <a:fillRef idx="0"/>
            <a:effectRef idx="0"/>
            <a:fontRef idx="minor"/>
          </p:style>
        </p:sp>
        <p:sp>
          <p:nvSpPr>
            <p:cNvPr id="111" name="CustomShape 7"/>
            <p:cNvSpPr/>
            <p:nvPr/>
          </p:nvSpPr>
          <p:spPr>
            <a:xfrm>
              <a:off x="202680" y="871560"/>
              <a:ext cx="34920" cy="229680"/>
            </a:xfrm>
            <a:prstGeom prst="rect">
              <a:avLst/>
            </a:prstGeom>
            <a:solidFill>
              <a:srgbClr val="ffffff"/>
            </a:solidFill>
            <a:ln w="25560">
              <a:noFill/>
            </a:ln>
          </p:spPr>
          <p:style>
            <a:lnRef idx="0"/>
            <a:fillRef idx="0"/>
            <a:effectRef idx="0"/>
            <a:fontRef idx="minor"/>
          </p:style>
        </p:sp>
        <p:sp>
          <p:nvSpPr>
            <p:cNvPr id="112" name="CustomShape 8"/>
            <p:cNvSpPr/>
            <p:nvPr/>
          </p:nvSpPr>
          <p:spPr>
            <a:xfrm>
              <a:off x="262440" y="871560"/>
              <a:ext cx="34920" cy="229680"/>
            </a:xfrm>
            <a:prstGeom prst="rect">
              <a:avLst/>
            </a:prstGeom>
            <a:solidFill>
              <a:srgbClr val="ffffff"/>
            </a:solidFill>
            <a:ln w="25560">
              <a:noFill/>
            </a:ln>
          </p:spPr>
          <p:style>
            <a:lnRef idx="0"/>
            <a:fillRef idx="0"/>
            <a:effectRef idx="0"/>
            <a:fontRef idx="minor"/>
          </p:style>
        </p:sp>
        <p:sp>
          <p:nvSpPr>
            <p:cNvPr id="113" name="CustomShape 9"/>
            <p:cNvSpPr/>
            <p:nvPr/>
          </p:nvSpPr>
          <p:spPr>
            <a:xfrm>
              <a:off x="324360" y="871560"/>
              <a:ext cx="34920" cy="229680"/>
            </a:xfrm>
            <a:prstGeom prst="rect">
              <a:avLst/>
            </a:prstGeom>
            <a:solidFill>
              <a:srgbClr val="ffffff"/>
            </a:solidFill>
            <a:ln w="25560">
              <a:noFill/>
            </a:ln>
          </p:spPr>
          <p:style>
            <a:lnRef idx="0"/>
            <a:fillRef idx="0"/>
            <a:effectRef idx="0"/>
            <a:fontRef idx="minor"/>
          </p:style>
        </p:sp>
        <p:sp>
          <p:nvSpPr>
            <p:cNvPr id="114" name="CustomShape 10"/>
            <p:cNvSpPr/>
            <p:nvPr/>
          </p:nvSpPr>
          <p:spPr>
            <a:xfrm rot="5400000">
              <a:off x="263880" y="943920"/>
              <a:ext cx="310680" cy="81360"/>
            </a:xfrm>
            <a:prstGeom prst="triangle">
              <a:avLst>
                <a:gd name="adj" fmla="val 50000"/>
              </a:avLst>
            </a:prstGeom>
            <a:solidFill>
              <a:srgbClr val="ffffff"/>
            </a:solidFill>
            <a:ln w="25560">
              <a:noFill/>
            </a:ln>
          </p:spPr>
          <p:style>
            <a:lnRef idx="0"/>
            <a:fillRef idx="0"/>
            <a:effectRef idx="0"/>
            <a:fontRef idx="minor"/>
          </p:style>
        </p:sp>
      </p:grpSp>
      <p:sp>
        <p:nvSpPr>
          <p:cNvPr id="115" name="PlaceHolder 11"/>
          <p:cNvSpPr>
            <a:spLocks noGrp="1"/>
          </p:cNvSpPr>
          <p:nvPr>
            <p:ph type="title"/>
          </p:nvPr>
        </p:nvSpPr>
        <p:spPr>
          <a:xfrm>
            <a:off x="609480" y="273600"/>
            <a:ext cx="10972440" cy="1144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116" name="PlaceHolder 1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53" name="CustomShape 1"/>
          <p:cNvSpPr/>
          <p:nvPr/>
        </p:nvSpPr>
        <p:spPr>
          <a:xfrm>
            <a:off x="11327760" y="6585840"/>
            <a:ext cx="917280" cy="226800"/>
          </a:xfrm>
          <a:prstGeom prst="rect">
            <a:avLst/>
          </a:prstGeom>
          <a:noFill/>
          <a:ln>
            <a:noFill/>
          </a:ln>
        </p:spPr>
        <p:style>
          <a:lnRef idx="0"/>
          <a:fillRef idx="0"/>
          <a:effectRef idx="0"/>
          <a:fontRef idx="minor"/>
        </p:style>
        <p:txBody>
          <a:bodyPr wrap="none" lIns="90000" rIns="90000" tIns="45000" bIns="45000">
            <a:spAutoFit/>
          </a:bodyPr>
          <a:p>
            <a:pPr algn="r">
              <a:lnSpc>
                <a:spcPct val="100000"/>
              </a:lnSpc>
            </a:pPr>
            <a:fld id="{5231015C-57BC-4DCE-AB09-0845FAE47777}" type="slidenum">
              <a:rPr b="0" lang="en-GB" sz="900" spc="-1" strike="noStrike">
                <a:solidFill>
                  <a:srgbClr val="afabab"/>
                </a:solidFill>
                <a:latin typeface="Arial"/>
                <a:ea typeface="Tahoma"/>
              </a:rPr>
              <a:t>&lt;number&gt;</a:t>
            </a:fld>
            <a:r>
              <a:rPr b="0" lang="tr-TR" sz="900" spc="-1" strike="noStrike">
                <a:solidFill>
                  <a:srgbClr val="afabab"/>
                </a:solidFill>
                <a:latin typeface="Arial"/>
                <a:ea typeface="Tahoma"/>
              </a:rPr>
              <a:t> / </a:t>
            </a:r>
            <a:r>
              <a:rPr b="0" lang="en-US" sz="900" spc="-1" strike="noStrike">
                <a:solidFill>
                  <a:srgbClr val="afabab"/>
                </a:solidFill>
                <a:latin typeface="Arial"/>
                <a:ea typeface="Tahoma"/>
              </a:rPr>
              <a:t>11</a:t>
            </a:r>
            <a:endParaRPr b="0" lang="en-US" sz="900" spc="-1" strike="noStrike">
              <a:latin typeface="Arial"/>
            </a:endParaRPr>
          </a:p>
        </p:txBody>
      </p:sp>
      <p:pic>
        <p:nvPicPr>
          <p:cNvPr id="154" name="Picture 17" descr=""/>
          <p:cNvPicPr/>
          <p:nvPr/>
        </p:nvPicPr>
        <p:blipFill>
          <a:blip r:embed="rId2"/>
          <a:stretch/>
        </p:blipFill>
        <p:spPr>
          <a:xfrm>
            <a:off x="-18000" y="-720"/>
            <a:ext cx="3340080" cy="6851880"/>
          </a:xfrm>
          <a:prstGeom prst="rect">
            <a:avLst/>
          </a:prstGeom>
          <a:ln>
            <a:noFill/>
          </a:ln>
        </p:spPr>
      </p:pic>
      <p:sp>
        <p:nvSpPr>
          <p:cNvPr id="155" name="CustomShape 2"/>
          <p:cNvSpPr/>
          <p:nvPr/>
        </p:nvSpPr>
        <p:spPr>
          <a:xfrm>
            <a:off x="-18360" y="0"/>
            <a:ext cx="3589920" cy="575640"/>
          </a:xfrm>
          <a:prstGeom prst="rect">
            <a:avLst/>
          </a:prstGeom>
          <a:solidFill>
            <a:srgbClr val="ffffff"/>
          </a:solidFill>
          <a:ln w="25560">
            <a:noFill/>
          </a:ln>
        </p:spPr>
        <p:style>
          <a:lnRef idx="0"/>
          <a:fillRef idx="0"/>
          <a:effectRef idx="0"/>
          <a:fontRef idx="minor"/>
        </p:style>
      </p:sp>
      <p:grpSp>
        <p:nvGrpSpPr>
          <p:cNvPr id="156" name="Group 3"/>
          <p:cNvGrpSpPr/>
          <p:nvPr/>
        </p:nvGrpSpPr>
        <p:grpSpPr>
          <a:xfrm>
            <a:off x="0" y="199440"/>
            <a:ext cx="12174120" cy="339840"/>
            <a:chOff x="0" y="199440"/>
            <a:chExt cx="12174120" cy="339840"/>
          </a:xfrm>
        </p:grpSpPr>
        <p:pic>
          <p:nvPicPr>
            <p:cNvPr id="157" name="Picture 20" descr=""/>
            <p:cNvPicPr/>
            <p:nvPr/>
          </p:nvPicPr>
          <p:blipFill>
            <a:blip r:embed="rId3"/>
            <a:stretch/>
          </p:blipFill>
          <p:spPr>
            <a:xfrm>
              <a:off x="11281320" y="199440"/>
              <a:ext cx="892800" cy="339840"/>
            </a:xfrm>
            <a:prstGeom prst="rect">
              <a:avLst/>
            </a:prstGeom>
            <a:ln>
              <a:noFill/>
            </a:ln>
          </p:spPr>
        </p:pic>
        <p:pic>
          <p:nvPicPr>
            <p:cNvPr id="158" name="Picture 21" descr=""/>
            <p:cNvPicPr/>
            <p:nvPr/>
          </p:nvPicPr>
          <p:blipFill>
            <a:blip r:embed="rId4"/>
            <a:srcRect l="13722" t="0" r="58059" b="0"/>
            <a:stretch/>
          </p:blipFill>
          <p:spPr>
            <a:xfrm>
              <a:off x="0" y="199440"/>
              <a:ext cx="11640600" cy="339840"/>
            </a:xfrm>
            <a:prstGeom prst="rect">
              <a:avLst/>
            </a:prstGeom>
            <a:ln>
              <a:noFill/>
            </a:ln>
          </p:spPr>
        </p:pic>
      </p:grpSp>
      <p:pic>
        <p:nvPicPr>
          <p:cNvPr id="159" name="Picture 19" descr=""/>
          <p:cNvPicPr/>
          <p:nvPr/>
        </p:nvPicPr>
        <p:blipFill>
          <a:blip r:embed="rId5"/>
          <a:stretch/>
        </p:blipFill>
        <p:spPr>
          <a:xfrm>
            <a:off x="-18000" y="6361200"/>
            <a:ext cx="1523160" cy="497160"/>
          </a:xfrm>
          <a:prstGeom prst="rect">
            <a:avLst/>
          </a:prstGeom>
          <a:ln>
            <a:noFill/>
          </a:ln>
        </p:spPr>
      </p:pic>
      <p:grpSp>
        <p:nvGrpSpPr>
          <p:cNvPr id="160" name="Group 4"/>
          <p:cNvGrpSpPr/>
          <p:nvPr/>
        </p:nvGrpSpPr>
        <p:grpSpPr>
          <a:xfrm>
            <a:off x="62280" y="829440"/>
            <a:ext cx="397800" cy="310680"/>
            <a:chOff x="62280" y="829440"/>
            <a:chExt cx="397800" cy="310680"/>
          </a:xfrm>
        </p:grpSpPr>
        <p:sp>
          <p:nvSpPr>
            <p:cNvPr id="161" name="CustomShape 5"/>
            <p:cNvSpPr/>
            <p:nvPr/>
          </p:nvSpPr>
          <p:spPr>
            <a:xfrm>
              <a:off x="62280" y="871560"/>
              <a:ext cx="34920" cy="229680"/>
            </a:xfrm>
            <a:prstGeom prst="rect">
              <a:avLst/>
            </a:prstGeom>
            <a:solidFill>
              <a:srgbClr val="ffffff"/>
            </a:solidFill>
            <a:ln w="25560">
              <a:noFill/>
            </a:ln>
          </p:spPr>
          <p:style>
            <a:lnRef idx="0"/>
            <a:fillRef idx="0"/>
            <a:effectRef idx="0"/>
            <a:fontRef idx="minor"/>
          </p:style>
        </p:sp>
        <p:sp>
          <p:nvSpPr>
            <p:cNvPr id="162" name="CustomShape 6"/>
            <p:cNvSpPr/>
            <p:nvPr/>
          </p:nvSpPr>
          <p:spPr>
            <a:xfrm>
              <a:off x="133560" y="871560"/>
              <a:ext cx="34920" cy="229680"/>
            </a:xfrm>
            <a:prstGeom prst="rect">
              <a:avLst/>
            </a:prstGeom>
            <a:solidFill>
              <a:srgbClr val="ffffff"/>
            </a:solidFill>
            <a:ln w="25560">
              <a:noFill/>
            </a:ln>
          </p:spPr>
          <p:style>
            <a:lnRef idx="0"/>
            <a:fillRef idx="0"/>
            <a:effectRef idx="0"/>
            <a:fontRef idx="minor"/>
          </p:style>
        </p:sp>
        <p:sp>
          <p:nvSpPr>
            <p:cNvPr id="163" name="CustomShape 7"/>
            <p:cNvSpPr/>
            <p:nvPr/>
          </p:nvSpPr>
          <p:spPr>
            <a:xfrm>
              <a:off x="202680" y="871560"/>
              <a:ext cx="34920" cy="229680"/>
            </a:xfrm>
            <a:prstGeom prst="rect">
              <a:avLst/>
            </a:prstGeom>
            <a:solidFill>
              <a:srgbClr val="ffffff"/>
            </a:solidFill>
            <a:ln w="25560">
              <a:noFill/>
            </a:ln>
          </p:spPr>
          <p:style>
            <a:lnRef idx="0"/>
            <a:fillRef idx="0"/>
            <a:effectRef idx="0"/>
            <a:fontRef idx="minor"/>
          </p:style>
        </p:sp>
        <p:sp>
          <p:nvSpPr>
            <p:cNvPr id="164" name="CustomShape 8"/>
            <p:cNvSpPr/>
            <p:nvPr/>
          </p:nvSpPr>
          <p:spPr>
            <a:xfrm>
              <a:off x="262440" y="871560"/>
              <a:ext cx="34920" cy="229680"/>
            </a:xfrm>
            <a:prstGeom prst="rect">
              <a:avLst/>
            </a:prstGeom>
            <a:solidFill>
              <a:srgbClr val="ffffff"/>
            </a:solidFill>
            <a:ln w="25560">
              <a:noFill/>
            </a:ln>
          </p:spPr>
          <p:style>
            <a:lnRef idx="0"/>
            <a:fillRef idx="0"/>
            <a:effectRef idx="0"/>
            <a:fontRef idx="minor"/>
          </p:style>
        </p:sp>
        <p:sp>
          <p:nvSpPr>
            <p:cNvPr id="165" name="CustomShape 9"/>
            <p:cNvSpPr/>
            <p:nvPr/>
          </p:nvSpPr>
          <p:spPr>
            <a:xfrm>
              <a:off x="324360" y="871560"/>
              <a:ext cx="34920" cy="229680"/>
            </a:xfrm>
            <a:prstGeom prst="rect">
              <a:avLst/>
            </a:prstGeom>
            <a:solidFill>
              <a:srgbClr val="ffffff"/>
            </a:solidFill>
            <a:ln w="25560">
              <a:noFill/>
            </a:ln>
          </p:spPr>
          <p:style>
            <a:lnRef idx="0"/>
            <a:fillRef idx="0"/>
            <a:effectRef idx="0"/>
            <a:fontRef idx="minor"/>
          </p:style>
        </p:sp>
        <p:sp>
          <p:nvSpPr>
            <p:cNvPr id="166" name="CustomShape 10"/>
            <p:cNvSpPr/>
            <p:nvPr/>
          </p:nvSpPr>
          <p:spPr>
            <a:xfrm rot="5400000">
              <a:off x="263880" y="943920"/>
              <a:ext cx="310680" cy="81360"/>
            </a:xfrm>
            <a:prstGeom prst="triangle">
              <a:avLst>
                <a:gd name="adj" fmla="val 50000"/>
              </a:avLst>
            </a:prstGeom>
            <a:solidFill>
              <a:srgbClr val="ffffff"/>
            </a:solidFill>
            <a:ln w="25560">
              <a:noFill/>
            </a:ln>
          </p:spPr>
          <p:style>
            <a:lnRef idx="0"/>
            <a:fillRef idx="0"/>
            <a:effectRef idx="0"/>
            <a:fontRef idx="minor"/>
          </p:style>
        </p:sp>
      </p:grpSp>
      <p:sp>
        <p:nvSpPr>
          <p:cNvPr id="167" name="PlaceHolder 11"/>
          <p:cNvSpPr>
            <a:spLocks noGrp="1"/>
          </p:cNvSpPr>
          <p:nvPr>
            <p:ph type="title"/>
          </p:nvPr>
        </p:nvSpPr>
        <p:spPr>
          <a:xfrm>
            <a:off x="609480" y="273600"/>
            <a:ext cx="10972440" cy="1144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168" name="PlaceHolder 1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6"/>
    <p:sldLayoutId id="2147483689" r:id="rId7"/>
    <p:sldLayoutId id="2147483690" r:id="rId8"/>
    <p:sldLayoutId id="2147483691" r:id="rId9"/>
    <p:sldLayoutId id="2147483692" r:id="rId10"/>
    <p:sldLayoutId id="2147483693" r:id="rId11"/>
    <p:sldLayoutId id="2147483694" r:id="rId12"/>
    <p:sldLayoutId id="2147483695" r:id="rId13"/>
    <p:sldLayoutId id="2147483696" r:id="rId14"/>
    <p:sldLayoutId id="2147483697" r:id="rId15"/>
    <p:sldLayoutId id="2147483698" r:id="rId16"/>
    <p:sldLayoutId id="2147483699" r:id="rId17"/>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05" name="CustomShape 1"/>
          <p:cNvSpPr/>
          <p:nvPr/>
        </p:nvSpPr>
        <p:spPr>
          <a:xfrm>
            <a:off x="11327760" y="6585840"/>
            <a:ext cx="917280" cy="226800"/>
          </a:xfrm>
          <a:prstGeom prst="rect">
            <a:avLst/>
          </a:prstGeom>
          <a:noFill/>
          <a:ln>
            <a:noFill/>
          </a:ln>
        </p:spPr>
        <p:style>
          <a:lnRef idx="0"/>
          <a:fillRef idx="0"/>
          <a:effectRef idx="0"/>
          <a:fontRef idx="minor"/>
        </p:style>
        <p:txBody>
          <a:bodyPr wrap="none" lIns="90000" rIns="90000" tIns="45000" bIns="45000">
            <a:spAutoFit/>
          </a:bodyPr>
          <a:p>
            <a:pPr algn="r">
              <a:lnSpc>
                <a:spcPct val="100000"/>
              </a:lnSpc>
            </a:pPr>
            <a:fld id="{1B7570CA-CC9F-4F99-8AFA-C548CB3A70EF}" type="slidenum">
              <a:rPr b="0" lang="en-GB" sz="900" spc="-1" strike="noStrike">
                <a:solidFill>
                  <a:srgbClr val="afabab"/>
                </a:solidFill>
                <a:latin typeface="Arial"/>
                <a:ea typeface="Tahoma"/>
              </a:rPr>
              <a:t>&lt;number&gt;</a:t>
            </a:fld>
            <a:r>
              <a:rPr b="0" lang="tr-TR" sz="900" spc="-1" strike="noStrike">
                <a:solidFill>
                  <a:srgbClr val="afabab"/>
                </a:solidFill>
                <a:latin typeface="Arial"/>
                <a:ea typeface="Tahoma"/>
              </a:rPr>
              <a:t> / </a:t>
            </a:r>
            <a:r>
              <a:rPr b="0" lang="en-US" sz="900" spc="-1" strike="noStrike">
                <a:solidFill>
                  <a:srgbClr val="afabab"/>
                </a:solidFill>
                <a:latin typeface="Arial"/>
                <a:ea typeface="Tahoma"/>
              </a:rPr>
              <a:t>11</a:t>
            </a:r>
            <a:endParaRPr b="0" lang="en-US" sz="900" spc="-1" strike="noStrike">
              <a:latin typeface="Arial"/>
            </a:endParaRPr>
          </a:p>
        </p:txBody>
      </p:sp>
      <p:pic>
        <p:nvPicPr>
          <p:cNvPr id="206" name="Picture 17" descr=""/>
          <p:cNvPicPr/>
          <p:nvPr/>
        </p:nvPicPr>
        <p:blipFill>
          <a:blip r:embed="rId2"/>
          <a:stretch/>
        </p:blipFill>
        <p:spPr>
          <a:xfrm>
            <a:off x="-18000" y="-720"/>
            <a:ext cx="3340080" cy="6851880"/>
          </a:xfrm>
          <a:prstGeom prst="rect">
            <a:avLst/>
          </a:prstGeom>
          <a:ln>
            <a:noFill/>
          </a:ln>
        </p:spPr>
      </p:pic>
      <p:sp>
        <p:nvSpPr>
          <p:cNvPr id="207" name="CustomShape 2"/>
          <p:cNvSpPr/>
          <p:nvPr/>
        </p:nvSpPr>
        <p:spPr>
          <a:xfrm>
            <a:off x="-18360" y="0"/>
            <a:ext cx="3589920" cy="575640"/>
          </a:xfrm>
          <a:prstGeom prst="rect">
            <a:avLst/>
          </a:prstGeom>
          <a:solidFill>
            <a:srgbClr val="ffffff"/>
          </a:solidFill>
          <a:ln w="25560">
            <a:noFill/>
          </a:ln>
        </p:spPr>
        <p:style>
          <a:lnRef idx="0"/>
          <a:fillRef idx="0"/>
          <a:effectRef idx="0"/>
          <a:fontRef idx="minor"/>
        </p:style>
      </p:sp>
      <p:grpSp>
        <p:nvGrpSpPr>
          <p:cNvPr id="208" name="Group 3"/>
          <p:cNvGrpSpPr/>
          <p:nvPr/>
        </p:nvGrpSpPr>
        <p:grpSpPr>
          <a:xfrm>
            <a:off x="0" y="199440"/>
            <a:ext cx="12174120" cy="339840"/>
            <a:chOff x="0" y="199440"/>
            <a:chExt cx="12174120" cy="339840"/>
          </a:xfrm>
        </p:grpSpPr>
        <p:pic>
          <p:nvPicPr>
            <p:cNvPr id="209" name="Picture 20" descr=""/>
            <p:cNvPicPr/>
            <p:nvPr/>
          </p:nvPicPr>
          <p:blipFill>
            <a:blip r:embed="rId3"/>
            <a:stretch/>
          </p:blipFill>
          <p:spPr>
            <a:xfrm>
              <a:off x="11281320" y="199440"/>
              <a:ext cx="892800" cy="339840"/>
            </a:xfrm>
            <a:prstGeom prst="rect">
              <a:avLst/>
            </a:prstGeom>
            <a:ln>
              <a:noFill/>
            </a:ln>
          </p:spPr>
        </p:pic>
        <p:pic>
          <p:nvPicPr>
            <p:cNvPr id="210" name="Picture 21" descr=""/>
            <p:cNvPicPr/>
            <p:nvPr/>
          </p:nvPicPr>
          <p:blipFill>
            <a:blip r:embed="rId4"/>
            <a:srcRect l="13722" t="0" r="58059" b="0"/>
            <a:stretch/>
          </p:blipFill>
          <p:spPr>
            <a:xfrm>
              <a:off x="0" y="199440"/>
              <a:ext cx="11640600" cy="339840"/>
            </a:xfrm>
            <a:prstGeom prst="rect">
              <a:avLst/>
            </a:prstGeom>
            <a:ln>
              <a:noFill/>
            </a:ln>
          </p:spPr>
        </p:pic>
      </p:grpSp>
      <p:pic>
        <p:nvPicPr>
          <p:cNvPr id="211" name="Picture 19" descr=""/>
          <p:cNvPicPr/>
          <p:nvPr/>
        </p:nvPicPr>
        <p:blipFill>
          <a:blip r:embed="rId5"/>
          <a:stretch/>
        </p:blipFill>
        <p:spPr>
          <a:xfrm>
            <a:off x="-18000" y="6361200"/>
            <a:ext cx="1523160" cy="497160"/>
          </a:xfrm>
          <a:prstGeom prst="rect">
            <a:avLst/>
          </a:prstGeom>
          <a:ln>
            <a:noFill/>
          </a:ln>
        </p:spPr>
      </p:pic>
      <p:grpSp>
        <p:nvGrpSpPr>
          <p:cNvPr id="212" name="Group 4"/>
          <p:cNvGrpSpPr/>
          <p:nvPr/>
        </p:nvGrpSpPr>
        <p:grpSpPr>
          <a:xfrm>
            <a:off x="62280" y="829440"/>
            <a:ext cx="397800" cy="310680"/>
            <a:chOff x="62280" y="829440"/>
            <a:chExt cx="397800" cy="310680"/>
          </a:xfrm>
        </p:grpSpPr>
        <p:sp>
          <p:nvSpPr>
            <p:cNvPr id="213" name="CustomShape 5"/>
            <p:cNvSpPr/>
            <p:nvPr/>
          </p:nvSpPr>
          <p:spPr>
            <a:xfrm>
              <a:off x="62280" y="871560"/>
              <a:ext cx="34920" cy="229680"/>
            </a:xfrm>
            <a:prstGeom prst="rect">
              <a:avLst/>
            </a:prstGeom>
            <a:solidFill>
              <a:srgbClr val="ffffff"/>
            </a:solidFill>
            <a:ln w="25560">
              <a:noFill/>
            </a:ln>
          </p:spPr>
          <p:style>
            <a:lnRef idx="0"/>
            <a:fillRef idx="0"/>
            <a:effectRef idx="0"/>
            <a:fontRef idx="minor"/>
          </p:style>
        </p:sp>
        <p:sp>
          <p:nvSpPr>
            <p:cNvPr id="214" name="CustomShape 6"/>
            <p:cNvSpPr/>
            <p:nvPr/>
          </p:nvSpPr>
          <p:spPr>
            <a:xfrm>
              <a:off x="133560" y="871560"/>
              <a:ext cx="34920" cy="229680"/>
            </a:xfrm>
            <a:prstGeom prst="rect">
              <a:avLst/>
            </a:prstGeom>
            <a:solidFill>
              <a:srgbClr val="ffffff"/>
            </a:solidFill>
            <a:ln w="25560">
              <a:noFill/>
            </a:ln>
          </p:spPr>
          <p:style>
            <a:lnRef idx="0"/>
            <a:fillRef idx="0"/>
            <a:effectRef idx="0"/>
            <a:fontRef idx="minor"/>
          </p:style>
        </p:sp>
        <p:sp>
          <p:nvSpPr>
            <p:cNvPr id="215" name="CustomShape 7"/>
            <p:cNvSpPr/>
            <p:nvPr/>
          </p:nvSpPr>
          <p:spPr>
            <a:xfrm>
              <a:off x="202680" y="871560"/>
              <a:ext cx="34920" cy="229680"/>
            </a:xfrm>
            <a:prstGeom prst="rect">
              <a:avLst/>
            </a:prstGeom>
            <a:solidFill>
              <a:srgbClr val="ffffff"/>
            </a:solidFill>
            <a:ln w="25560">
              <a:noFill/>
            </a:ln>
          </p:spPr>
          <p:style>
            <a:lnRef idx="0"/>
            <a:fillRef idx="0"/>
            <a:effectRef idx="0"/>
            <a:fontRef idx="minor"/>
          </p:style>
        </p:sp>
        <p:sp>
          <p:nvSpPr>
            <p:cNvPr id="216" name="CustomShape 8"/>
            <p:cNvSpPr/>
            <p:nvPr/>
          </p:nvSpPr>
          <p:spPr>
            <a:xfrm>
              <a:off x="262440" y="871560"/>
              <a:ext cx="34920" cy="229680"/>
            </a:xfrm>
            <a:prstGeom prst="rect">
              <a:avLst/>
            </a:prstGeom>
            <a:solidFill>
              <a:srgbClr val="ffffff"/>
            </a:solidFill>
            <a:ln w="25560">
              <a:noFill/>
            </a:ln>
          </p:spPr>
          <p:style>
            <a:lnRef idx="0"/>
            <a:fillRef idx="0"/>
            <a:effectRef idx="0"/>
            <a:fontRef idx="minor"/>
          </p:style>
        </p:sp>
        <p:sp>
          <p:nvSpPr>
            <p:cNvPr id="217" name="CustomShape 9"/>
            <p:cNvSpPr/>
            <p:nvPr/>
          </p:nvSpPr>
          <p:spPr>
            <a:xfrm>
              <a:off x="324360" y="871560"/>
              <a:ext cx="34920" cy="229680"/>
            </a:xfrm>
            <a:prstGeom prst="rect">
              <a:avLst/>
            </a:prstGeom>
            <a:solidFill>
              <a:srgbClr val="ffffff"/>
            </a:solidFill>
            <a:ln w="25560">
              <a:noFill/>
            </a:ln>
          </p:spPr>
          <p:style>
            <a:lnRef idx="0"/>
            <a:fillRef idx="0"/>
            <a:effectRef idx="0"/>
            <a:fontRef idx="minor"/>
          </p:style>
        </p:sp>
        <p:sp>
          <p:nvSpPr>
            <p:cNvPr id="218" name="CustomShape 10"/>
            <p:cNvSpPr/>
            <p:nvPr/>
          </p:nvSpPr>
          <p:spPr>
            <a:xfrm rot="5400000">
              <a:off x="263880" y="943920"/>
              <a:ext cx="310680" cy="81360"/>
            </a:xfrm>
            <a:prstGeom prst="triangle">
              <a:avLst>
                <a:gd name="adj" fmla="val 50000"/>
              </a:avLst>
            </a:prstGeom>
            <a:solidFill>
              <a:srgbClr val="ffffff"/>
            </a:solidFill>
            <a:ln w="25560">
              <a:noFill/>
            </a:ln>
          </p:spPr>
          <p:style>
            <a:lnRef idx="0"/>
            <a:fillRef idx="0"/>
            <a:effectRef idx="0"/>
            <a:fontRef idx="minor"/>
          </p:style>
        </p:sp>
      </p:grpSp>
      <p:sp>
        <p:nvSpPr>
          <p:cNvPr id="219" name="PlaceHolder 11"/>
          <p:cNvSpPr>
            <a:spLocks noGrp="1"/>
          </p:cNvSpPr>
          <p:nvPr>
            <p:ph type="title"/>
          </p:nvPr>
        </p:nvSpPr>
        <p:spPr>
          <a:xfrm>
            <a:off x="609480" y="273600"/>
            <a:ext cx="10972440" cy="1144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220" name="PlaceHolder 1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 id="2147483712" r:id="rId17"/>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57" name="CustomShape 1"/>
          <p:cNvSpPr/>
          <p:nvPr/>
        </p:nvSpPr>
        <p:spPr>
          <a:xfrm>
            <a:off x="11327760" y="6585840"/>
            <a:ext cx="917280" cy="226800"/>
          </a:xfrm>
          <a:prstGeom prst="rect">
            <a:avLst/>
          </a:prstGeom>
          <a:noFill/>
          <a:ln>
            <a:noFill/>
          </a:ln>
        </p:spPr>
        <p:style>
          <a:lnRef idx="0"/>
          <a:fillRef idx="0"/>
          <a:effectRef idx="0"/>
          <a:fontRef idx="minor"/>
        </p:style>
        <p:txBody>
          <a:bodyPr wrap="none" lIns="90000" rIns="90000" tIns="45000" bIns="45000">
            <a:spAutoFit/>
          </a:bodyPr>
          <a:p>
            <a:pPr algn="r">
              <a:lnSpc>
                <a:spcPct val="100000"/>
              </a:lnSpc>
            </a:pPr>
            <a:fld id="{71FAE1DA-C53D-4B59-9C5C-D47D43739B10}" type="slidenum">
              <a:rPr b="0" lang="en-GB" sz="900" spc="-1" strike="noStrike">
                <a:solidFill>
                  <a:srgbClr val="afabab"/>
                </a:solidFill>
                <a:latin typeface="Arial"/>
                <a:ea typeface="Tahoma"/>
              </a:rPr>
              <a:t>&lt;number&gt;</a:t>
            </a:fld>
            <a:r>
              <a:rPr b="0" lang="tr-TR" sz="900" spc="-1" strike="noStrike">
                <a:solidFill>
                  <a:srgbClr val="afabab"/>
                </a:solidFill>
                <a:latin typeface="Arial"/>
                <a:ea typeface="Tahoma"/>
              </a:rPr>
              <a:t> / </a:t>
            </a:r>
            <a:r>
              <a:rPr b="0" lang="en-US" sz="900" spc="-1" strike="noStrike">
                <a:solidFill>
                  <a:srgbClr val="afabab"/>
                </a:solidFill>
                <a:latin typeface="Arial"/>
                <a:ea typeface="Tahoma"/>
              </a:rPr>
              <a:t>11</a:t>
            </a:r>
            <a:endParaRPr b="0" lang="en-US" sz="900" spc="-1" strike="noStrike">
              <a:latin typeface="Arial"/>
            </a:endParaRPr>
          </a:p>
        </p:txBody>
      </p:sp>
      <p:pic>
        <p:nvPicPr>
          <p:cNvPr id="258" name="Picture 17" descr=""/>
          <p:cNvPicPr/>
          <p:nvPr/>
        </p:nvPicPr>
        <p:blipFill>
          <a:blip r:embed="rId2"/>
          <a:stretch/>
        </p:blipFill>
        <p:spPr>
          <a:xfrm>
            <a:off x="-18000" y="-720"/>
            <a:ext cx="3340080" cy="6851880"/>
          </a:xfrm>
          <a:prstGeom prst="rect">
            <a:avLst/>
          </a:prstGeom>
          <a:ln>
            <a:noFill/>
          </a:ln>
        </p:spPr>
      </p:pic>
      <p:sp>
        <p:nvSpPr>
          <p:cNvPr id="259" name="CustomShape 2"/>
          <p:cNvSpPr/>
          <p:nvPr/>
        </p:nvSpPr>
        <p:spPr>
          <a:xfrm>
            <a:off x="-18360" y="0"/>
            <a:ext cx="3589920" cy="575640"/>
          </a:xfrm>
          <a:prstGeom prst="rect">
            <a:avLst/>
          </a:prstGeom>
          <a:solidFill>
            <a:srgbClr val="ffffff"/>
          </a:solidFill>
          <a:ln w="25560">
            <a:noFill/>
          </a:ln>
        </p:spPr>
        <p:style>
          <a:lnRef idx="0"/>
          <a:fillRef idx="0"/>
          <a:effectRef idx="0"/>
          <a:fontRef idx="minor"/>
        </p:style>
      </p:sp>
      <p:grpSp>
        <p:nvGrpSpPr>
          <p:cNvPr id="260" name="Group 3"/>
          <p:cNvGrpSpPr/>
          <p:nvPr/>
        </p:nvGrpSpPr>
        <p:grpSpPr>
          <a:xfrm>
            <a:off x="0" y="199440"/>
            <a:ext cx="12174120" cy="339840"/>
            <a:chOff x="0" y="199440"/>
            <a:chExt cx="12174120" cy="339840"/>
          </a:xfrm>
        </p:grpSpPr>
        <p:pic>
          <p:nvPicPr>
            <p:cNvPr id="261" name="Picture 20" descr=""/>
            <p:cNvPicPr/>
            <p:nvPr/>
          </p:nvPicPr>
          <p:blipFill>
            <a:blip r:embed="rId3"/>
            <a:stretch/>
          </p:blipFill>
          <p:spPr>
            <a:xfrm>
              <a:off x="11281320" y="199440"/>
              <a:ext cx="892800" cy="339840"/>
            </a:xfrm>
            <a:prstGeom prst="rect">
              <a:avLst/>
            </a:prstGeom>
            <a:ln>
              <a:noFill/>
            </a:ln>
          </p:spPr>
        </p:pic>
        <p:pic>
          <p:nvPicPr>
            <p:cNvPr id="262" name="Picture 21" descr=""/>
            <p:cNvPicPr/>
            <p:nvPr/>
          </p:nvPicPr>
          <p:blipFill>
            <a:blip r:embed="rId4"/>
            <a:srcRect l="13722" t="0" r="58059" b="0"/>
            <a:stretch/>
          </p:blipFill>
          <p:spPr>
            <a:xfrm>
              <a:off x="0" y="199440"/>
              <a:ext cx="11640600" cy="339840"/>
            </a:xfrm>
            <a:prstGeom prst="rect">
              <a:avLst/>
            </a:prstGeom>
            <a:ln>
              <a:noFill/>
            </a:ln>
          </p:spPr>
        </p:pic>
      </p:grpSp>
      <p:pic>
        <p:nvPicPr>
          <p:cNvPr id="263" name="Picture 19" descr=""/>
          <p:cNvPicPr/>
          <p:nvPr/>
        </p:nvPicPr>
        <p:blipFill>
          <a:blip r:embed="rId5"/>
          <a:stretch/>
        </p:blipFill>
        <p:spPr>
          <a:xfrm>
            <a:off x="-18000" y="6361200"/>
            <a:ext cx="1523160" cy="497160"/>
          </a:xfrm>
          <a:prstGeom prst="rect">
            <a:avLst/>
          </a:prstGeom>
          <a:ln>
            <a:noFill/>
          </a:ln>
        </p:spPr>
      </p:pic>
      <p:grpSp>
        <p:nvGrpSpPr>
          <p:cNvPr id="264" name="Group 4"/>
          <p:cNvGrpSpPr/>
          <p:nvPr/>
        </p:nvGrpSpPr>
        <p:grpSpPr>
          <a:xfrm>
            <a:off x="62280" y="829440"/>
            <a:ext cx="397800" cy="310680"/>
            <a:chOff x="62280" y="829440"/>
            <a:chExt cx="397800" cy="310680"/>
          </a:xfrm>
        </p:grpSpPr>
        <p:sp>
          <p:nvSpPr>
            <p:cNvPr id="265" name="CustomShape 5"/>
            <p:cNvSpPr/>
            <p:nvPr/>
          </p:nvSpPr>
          <p:spPr>
            <a:xfrm>
              <a:off x="62280" y="871560"/>
              <a:ext cx="34920" cy="229680"/>
            </a:xfrm>
            <a:prstGeom prst="rect">
              <a:avLst/>
            </a:prstGeom>
            <a:solidFill>
              <a:srgbClr val="ffffff"/>
            </a:solidFill>
            <a:ln w="25560">
              <a:noFill/>
            </a:ln>
          </p:spPr>
          <p:style>
            <a:lnRef idx="0"/>
            <a:fillRef idx="0"/>
            <a:effectRef idx="0"/>
            <a:fontRef idx="minor"/>
          </p:style>
        </p:sp>
        <p:sp>
          <p:nvSpPr>
            <p:cNvPr id="266" name="CustomShape 6"/>
            <p:cNvSpPr/>
            <p:nvPr/>
          </p:nvSpPr>
          <p:spPr>
            <a:xfrm>
              <a:off x="133560" y="871560"/>
              <a:ext cx="34920" cy="229680"/>
            </a:xfrm>
            <a:prstGeom prst="rect">
              <a:avLst/>
            </a:prstGeom>
            <a:solidFill>
              <a:srgbClr val="ffffff"/>
            </a:solidFill>
            <a:ln w="25560">
              <a:noFill/>
            </a:ln>
          </p:spPr>
          <p:style>
            <a:lnRef idx="0"/>
            <a:fillRef idx="0"/>
            <a:effectRef idx="0"/>
            <a:fontRef idx="minor"/>
          </p:style>
        </p:sp>
        <p:sp>
          <p:nvSpPr>
            <p:cNvPr id="267" name="CustomShape 7"/>
            <p:cNvSpPr/>
            <p:nvPr/>
          </p:nvSpPr>
          <p:spPr>
            <a:xfrm>
              <a:off x="202680" y="871560"/>
              <a:ext cx="34920" cy="229680"/>
            </a:xfrm>
            <a:prstGeom prst="rect">
              <a:avLst/>
            </a:prstGeom>
            <a:solidFill>
              <a:srgbClr val="ffffff"/>
            </a:solidFill>
            <a:ln w="25560">
              <a:noFill/>
            </a:ln>
          </p:spPr>
          <p:style>
            <a:lnRef idx="0"/>
            <a:fillRef idx="0"/>
            <a:effectRef idx="0"/>
            <a:fontRef idx="minor"/>
          </p:style>
        </p:sp>
        <p:sp>
          <p:nvSpPr>
            <p:cNvPr id="268" name="CustomShape 8"/>
            <p:cNvSpPr/>
            <p:nvPr/>
          </p:nvSpPr>
          <p:spPr>
            <a:xfrm>
              <a:off x="262440" y="871560"/>
              <a:ext cx="34920" cy="229680"/>
            </a:xfrm>
            <a:prstGeom prst="rect">
              <a:avLst/>
            </a:prstGeom>
            <a:solidFill>
              <a:srgbClr val="ffffff"/>
            </a:solidFill>
            <a:ln w="25560">
              <a:noFill/>
            </a:ln>
          </p:spPr>
          <p:style>
            <a:lnRef idx="0"/>
            <a:fillRef idx="0"/>
            <a:effectRef idx="0"/>
            <a:fontRef idx="minor"/>
          </p:style>
        </p:sp>
        <p:sp>
          <p:nvSpPr>
            <p:cNvPr id="269" name="CustomShape 9"/>
            <p:cNvSpPr/>
            <p:nvPr/>
          </p:nvSpPr>
          <p:spPr>
            <a:xfrm>
              <a:off x="324360" y="871560"/>
              <a:ext cx="34920" cy="229680"/>
            </a:xfrm>
            <a:prstGeom prst="rect">
              <a:avLst/>
            </a:prstGeom>
            <a:solidFill>
              <a:srgbClr val="ffffff"/>
            </a:solidFill>
            <a:ln w="25560">
              <a:noFill/>
            </a:ln>
          </p:spPr>
          <p:style>
            <a:lnRef idx="0"/>
            <a:fillRef idx="0"/>
            <a:effectRef idx="0"/>
            <a:fontRef idx="minor"/>
          </p:style>
        </p:sp>
        <p:sp>
          <p:nvSpPr>
            <p:cNvPr id="270" name="CustomShape 10"/>
            <p:cNvSpPr/>
            <p:nvPr/>
          </p:nvSpPr>
          <p:spPr>
            <a:xfrm rot="5400000">
              <a:off x="263880" y="943920"/>
              <a:ext cx="310680" cy="81360"/>
            </a:xfrm>
            <a:prstGeom prst="triangle">
              <a:avLst>
                <a:gd name="adj" fmla="val 50000"/>
              </a:avLst>
            </a:prstGeom>
            <a:solidFill>
              <a:srgbClr val="ffffff"/>
            </a:solidFill>
            <a:ln w="25560">
              <a:noFill/>
            </a:ln>
          </p:spPr>
          <p:style>
            <a:lnRef idx="0"/>
            <a:fillRef idx="0"/>
            <a:effectRef idx="0"/>
            <a:fontRef idx="minor"/>
          </p:style>
        </p:sp>
      </p:grpSp>
      <p:sp>
        <p:nvSpPr>
          <p:cNvPr id="271" name="PlaceHolder 11"/>
          <p:cNvSpPr>
            <a:spLocks noGrp="1"/>
          </p:cNvSpPr>
          <p:nvPr>
            <p:ph type="title"/>
          </p:nvPr>
        </p:nvSpPr>
        <p:spPr>
          <a:xfrm>
            <a:off x="609480" y="273600"/>
            <a:ext cx="10972440" cy="1144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272" name="PlaceHolder 1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09" name="CustomShape 1"/>
          <p:cNvSpPr/>
          <p:nvPr/>
        </p:nvSpPr>
        <p:spPr>
          <a:xfrm>
            <a:off x="11327760" y="6585840"/>
            <a:ext cx="917280" cy="226800"/>
          </a:xfrm>
          <a:prstGeom prst="rect">
            <a:avLst/>
          </a:prstGeom>
          <a:noFill/>
          <a:ln>
            <a:noFill/>
          </a:ln>
        </p:spPr>
        <p:style>
          <a:lnRef idx="0"/>
          <a:fillRef idx="0"/>
          <a:effectRef idx="0"/>
          <a:fontRef idx="minor"/>
        </p:style>
        <p:txBody>
          <a:bodyPr wrap="none" lIns="90000" rIns="90000" tIns="45000" bIns="45000">
            <a:spAutoFit/>
          </a:bodyPr>
          <a:p>
            <a:pPr algn="r">
              <a:lnSpc>
                <a:spcPct val="100000"/>
              </a:lnSpc>
            </a:pPr>
            <a:fld id="{D9368799-F0D5-408C-90D7-F55BCA31AF2A}" type="slidenum">
              <a:rPr b="0" lang="en-GB" sz="900" spc="-1" strike="noStrike">
                <a:solidFill>
                  <a:srgbClr val="afabab"/>
                </a:solidFill>
                <a:latin typeface="Arial"/>
                <a:ea typeface="Tahoma"/>
              </a:rPr>
              <a:t>&lt;number&gt;</a:t>
            </a:fld>
            <a:r>
              <a:rPr b="0" lang="tr-TR" sz="900" spc="-1" strike="noStrike">
                <a:solidFill>
                  <a:srgbClr val="afabab"/>
                </a:solidFill>
                <a:latin typeface="Arial"/>
                <a:ea typeface="Tahoma"/>
              </a:rPr>
              <a:t> / </a:t>
            </a:r>
            <a:r>
              <a:rPr b="0" lang="en-US" sz="900" spc="-1" strike="noStrike">
                <a:solidFill>
                  <a:srgbClr val="afabab"/>
                </a:solidFill>
                <a:latin typeface="Arial"/>
                <a:ea typeface="Tahoma"/>
              </a:rPr>
              <a:t>11</a:t>
            </a:r>
            <a:endParaRPr b="0" lang="en-US" sz="900" spc="-1" strike="noStrike">
              <a:latin typeface="Arial"/>
            </a:endParaRPr>
          </a:p>
        </p:txBody>
      </p:sp>
      <p:pic>
        <p:nvPicPr>
          <p:cNvPr id="310" name="Picture 17" descr=""/>
          <p:cNvPicPr/>
          <p:nvPr/>
        </p:nvPicPr>
        <p:blipFill>
          <a:blip r:embed="rId2"/>
          <a:stretch/>
        </p:blipFill>
        <p:spPr>
          <a:xfrm>
            <a:off x="-18000" y="-720"/>
            <a:ext cx="3340080" cy="6851880"/>
          </a:xfrm>
          <a:prstGeom prst="rect">
            <a:avLst/>
          </a:prstGeom>
          <a:ln>
            <a:noFill/>
          </a:ln>
        </p:spPr>
      </p:pic>
      <p:sp>
        <p:nvSpPr>
          <p:cNvPr id="311" name="CustomShape 2"/>
          <p:cNvSpPr/>
          <p:nvPr/>
        </p:nvSpPr>
        <p:spPr>
          <a:xfrm>
            <a:off x="-18360" y="0"/>
            <a:ext cx="3589920" cy="575640"/>
          </a:xfrm>
          <a:prstGeom prst="rect">
            <a:avLst/>
          </a:prstGeom>
          <a:solidFill>
            <a:srgbClr val="ffffff"/>
          </a:solidFill>
          <a:ln w="25560">
            <a:noFill/>
          </a:ln>
        </p:spPr>
        <p:style>
          <a:lnRef idx="0"/>
          <a:fillRef idx="0"/>
          <a:effectRef idx="0"/>
          <a:fontRef idx="minor"/>
        </p:style>
      </p:sp>
      <p:grpSp>
        <p:nvGrpSpPr>
          <p:cNvPr id="312" name="Group 3"/>
          <p:cNvGrpSpPr/>
          <p:nvPr/>
        </p:nvGrpSpPr>
        <p:grpSpPr>
          <a:xfrm>
            <a:off x="0" y="199440"/>
            <a:ext cx="12174120" cy="339840"/>
            <a:chOff x="0" y="199440"/>
            <a:chExt cx="12174120" cy="339840"/>
          </a:xfrm>
        </p:grpSpPr>
        <p:pic>
          <p:nvPicPr>
            <p:cNvPr id="313" name="Picture 20" descr=""/>
            <p:cNvPicPr/>
            <p:nvPr/>
          </p:nvPicPr>
          <p:blipFill>
            <a:blip r:embed="rId3"/>
            <a:stretch/>
          </p:blipFill>
          <p:spPr>
            <a:xfrm>
              <a:off x="11281320" y="199440"/>
              <a:ext cx="892800" cy="339840"/>
            </a:xfrm>
            <a:prstGeom prst="rect">
              <a:avLst/>
            </a:prstGeom>
            <a:ln>
              <a:noFill/>
            </a:ln>
          </p:spPr>
        </p:pic>
        <p:pic>
          <p:nvPicPr>
            <p:cNvPr id="314" name="Picture 21" descr=""/>
            <p:cNvPicPr/>
            <p:nvPr/>
          </p:nvPicPr>
          <p:blipFill>
            <a:blip r:embed="rId4"/>
            <a:srcRect l="13722" t="0" r="58059" b="0"/>
            <a:stretch/>
          </p:blipFill>
          <p:spPr>
            <a:xfrm>
              <a:off x="0" y="199440"/>
              <a:ext cx="11640600" cy="339840"/>
            </a:xfrm>
            <a:prstGeom prst="rect">
              <a:avLst/>
            </a:prstGeom>
            <a:ln>
              <a:noFill/>
            </a:ln>
          </p:spPr>
        </p:pic>
      </p:grpSp>
      <p:pic>
        <p:nvPicPr>
          <p:cNvPr id="315" name="Picture 19" descr=""/>
          <p:cNvPicPr/>
          <p:nvPr/>
        </p:nvPicPr>
        <p:blipFill>
          <a:blip r:embed="rId5"/>
          <a:stretch/>
        </p:blipFill>
        <p:spPr>
          <a:xfrm>
            <a:off x="-18000" y="6361200"/>
            <a:ext cx="1523160" cy="497160"/>
          </a:xfrm>
          <a:prstGeom prst="rect">
            <a:avLst/>
          </a:prstGeom>
          <a:ln>
            <a:noFill/>
          </a:ln>
        </p:spPr>
      </p:pic>
      <p:grpSp>
        <p:nvGrpSpPr>
          <p:cNvPr id="316" name="Group 4"/>
          <p:cNvGrpSpPr/>
          <p:nvPr/>
        </p:nvGrpSpPr>
        <p:grpSpPr>
          <a:xfrm>
            <a:off x="62280" y="829440"/>
            <a:ext cx="397800" cy="310680"/>
            <a:chOff x="62280" y="829440"/>
            <a:chExt cx="397800" cy="310680"/>
          </a:xfrm>
        </p:grpSpPr>
        <p:sp>
          <p:nvSpPr>
            <p:cNvPr id="317" name="CustomShape 5"/>
            <p:cNvSpPr/>
            <p:nvPr/>
          </p:nvSpPr>
          <p:spPr>
            <a:xfrm>
              <a:off x="62280" y="871560"/>
              <a:ext cx="34920" cy="229680"/>
            </a:xfrm>
            <a:prstGeom prst="rect">
              <a:avLst/>
            </a:prstGeom>
            <a:solidFill>
              <a:srgbClr val="ffffff"/>
            </a:solidFill>
            <a:ln w="25560">
              <a:noFill/>
            </a:ln>
          </p:spPr>
          <p:style>
            <a:lnRef idx="0"/>
            <a:fillRef idx="0"/>
            <a:effectRef idx="0"/>
            <a:fontRef idx="minor"/>
          </p:style>
        </p:sp>
        <p:sp>
          <p:nvSpPr>
            <p:cNvPr id="318" name="CustomShape 6"/>
            <p:cNvSpPr/>
            <p:nvPr/>
          </p:nvSpPr>
          <p:spPr>
            <a:xfrm>
              <a:off x="133560" y="871560"/>
              <a:ext cx="34920" cy="229680"/>
            </a:xfrm>
            <a:prstGeom prst="rect">
              <a:avLst/>
            </a:prstGeom>
            <a:solidFill>
              <a:srgbClr val="ffffff"/>
            </a:solidFill>
            <a:ln w="25560">
              <a:noFill/>
            </a:ln>
          </p:spPr>
          <p:style>
            <a:lnRef idx="0"/>
            <a:fillRef idx="0"/>
            <a:effectRef idx="0"/>
            <a:fontRef idx="minor"/>
          </p:style>
        </p:sp>
        <p:sp>
          <p:nvSpPr>
            <p:cNvPr id="319" name="CustomShape 7"/>
            <p:cNvSpPr/>
            <p:nvPr/>
          </p:nvSpPr>
          <p:spPr>
            <a:xfrm>
              <a:off x="202680" y="871560"/>
              <a:ext cx="34920" cy="229680"/>
            </a:xfrm>
            <a:prstGeom prst="rect">
              <a:avLst/>
            </a:prstGeom>
            <a:solidFill>
              <a:srgbClr val="ffffff"/>
            </a:solidFill>
            <a:ln w="25560">
              <a:noFill/>
            </a:ln>
          </p:spPr>
          <p:style>
            <a:lnRef idx="0"/>
            <a:fillRef idx="0"/>
            <a:effectRef idx="0"/>
            <a:fontRef idx="minor"/>
          </p:style>
        </p:sp>
        <p:sp>
          <p:nvSpPr>
            <p:cNvPr id="320" name="CustomShape 8"/>
            <p:cNvSpPr/>
            <p:nvPr/>
          </p:nvSpPr>
          <p:spPr>
            <a:xfrm>
              <a:off x="262440" y="871560"/>
              <a:ext cx="34920" cy="229680"/>
            </a:xfrm>
            <a:prstGeom prst="rect">
              <a:avLst/>
            </a:prstGeom>
            <a:solidFill>
              <a:srgbClr val="ffffff"/>
            </a:solidFill>
            <a:ln w="25560">
              <a:noFill/>
            </a:ln>
          </p:spPr>
          <p:style>
            <a:lnRef idx="0"/>
            <a:fillRef idx="0"/>
            <a:effectRef idx="0"/>
            <a:fontRef idx="minor"/>
          </p:style>
        </p:sp>
        <p:sp>
          <p:nvSpPr>
            <p:cNvPr id="321" name="CustomShape 9"/>
            <p:cNvSpPr/>
            <p:nvPr/>
          </p:nvSpPr>
          <p:spPr>
            <a:xfrm>
              <a:off x="324360" y="871560"/>
              <a:ext cx="34920" cy="229680"/>
            </a:xfrm>
            <a:prstGeom prst="rect">
              <a:avLst/>
            </a:prstGeom>
            <a:solidFill>
              <a:srgbClr val="ffffff"/>
            </a:solidFill>
            <a:ln w="25560">
              <a:noFill/>
            </a:ln>
          </p:spPr>
          <p:style>
            <a:lnRef idx="0"/>
            <a:fillRef idx="0"/>
            <a:effectRef idx="0"/>
            <a:fontRef idx="minor"/>
          </p:style>
        </p:sp>
        <p:sp>
          <p:nvSpPr>
            <p:cNvPr id="322" name="CustomShape 10"/>
            <p:cNvSpPr/>
            <p:nvPr/>
          </p:nvSpPr>
          <p:spPr>
            <a:xfrm rot="5400000">
              <a:off x="263880" y="943920"/>
              <a:ext cx="310680" cy="81360"/>
            </a:xfrm>
            <a:prstGeom prst="triangle">
              <a:avLst>
                <a:gd name="adj" fmla="val 50000"/>
              </a:avLst>
            </a:prstGeom>
            <a:solidFill>
              <a:srgbClr val="ffffff"/>
            </a:solidFill>
            <a:ln w="25560">
              <a:noFill/>
            </a:ln>
          </p:spPr>
          <p:style>
            <a:lnRef idx="0"/>
            <a:fillRef idx="0"/>
            <a:effectRef idx="0"/>
            <a:fontRef idx="minor"/>
          </p:style>
        </p:sp>
      </p:grpSp>
      <p:sp>
        <p:nvSpPr>
          <p:cNvPr id="323" name="PlaceHolder 11"/>
          <p:cNvSpPr>
            <a:spLocks noGrp="1"/>
          </p:cNvSpPr>
          <p:nvPr>
            <p:ph type="title"/>
          </p:nvPr>
        </p:nvSpPr>
        <p:spPr>
          <a:xfrm>
            <a:off x="609480" y="273600"/>
            <a:ext cx="10972440" cy="1144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324" name="PlaceHolder 1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27" r:id="rId6"/>
    <p:sldLayoutId id="2147483728" r:id="rId7"/>
    <p:sldLayoutId id="2147483729" r:id="rId8"/>
    <p:sldLayoutId id="2147483730" r:id="rId9"/>
    <p:sldLayoutId id="2147483731" r:id="rId10"/>
    <p:sldLayoutId id="2147483732" r:id="rId11"/>
    <p:sldLayoutId id="2147483733" r:id="rId12"/>
    <p:sldLayoutId id="2147483734" r:id="rId13"/>
    <p:sldLayoutId id="2147483735" r:id="rId14"/>
    <p:sldLayoutId id="2147483736" r:id="rId15"/>
    <p:sldLayoutId id="2147483737" r:id="rId16"/>
    <p:sldLayoutId id="2147483738" r:id="rId17"/>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361" name="CustomShape 1"/>
          <p:cNvSpPr/>
          <p:nvPr/>
        </p:nvSpPr>
        <p:spPr>
          <a:xfrm>
            <a:off x="11327760" y="6585840"/>
            <a:ext cx="917280" cy="226800"/>
          </a:xfrm>
          <a:prstGeom prst="rect">
            <a:avLst/>
          </a:prstGeom>
          <a:noFill/>
          <a:ln>
            <a:noFill/>
          </a:ln>
        </p:spPr>
        <p:style>
          <a:lnRef idx="0"/>
          <a:fillRef idx="0"/>
          <a:effectRef idx="0"/>
          <a:fontRef idx="minor"/>
        </p:style>
        <p:txBody>
          <a:bodyPr wrap="none" lIns="90000" rIns="90000" tIns="45000" bIns="45000">
            <a:spAutoFit/>
          </a:bodyPr>
          <a:p>
            <a:pPr algn="r">
              <a:lnSpc>
                <a:spcPct val="100000"/>
              </a:lnSpc>
            </a:pPr>
            <a:fld id="{F2A74385-6FCE-48F6-B898-4C8A0212947D}" type="slidenum">
              <a:rPr b="0" lang="en-GB" sz="900" spc="-1" strike="noStrike">
                <a:solidFill>
                  <a:srgbClr val="afabab"/>
                </a:solidFill>
                <a:latin typeface="Arial"/>
                <a:ea typeface="Tahoma"/>
              </a:rPr>
              <a:t>&lt;number&gt;</a:t>
            </a:fld>
            <a:r>
              <a:rPr b="0" lang="tr-TR" sz="900" spc="-1" strike="noStrike">
                <a:solidFill>
                  <a:srgbClr val="afabab"/>
                </a:solidFill>
                <a:latin typeface="Arial"/>
                <a:ea typeface="Tahoma"/>
              </a:rPr>
              <a:t> / </a:t>
            </a:r>
            <a:r>
              <a:rPr b="0" lang="en-US" sz="900" spc="-1" strike="noStrike">
                <a:solidFill>
                  <a:srgbClr val="afabab"/>
                </a:solidFill>
                <a:latin typeface="Arial"/>
                <a:ea typeface="Tahoma"/>
              </a:rPr>
              <a:t>11</a:t>
            </a:r>
            <a:endParaRPr b="0" lang="en-US" sz="900" spc="-1" strike="noStrike">
              <a:latin typeface="Arial"/>
            </a:endParaRPr>
          </a:p>
        </p:txBody>
      </p:sp>
      <p:pic>
        <p:nvPicPr>
          <p:cNvPr id="362" name="Picture 7" descr=""/>
          <p:cNvPicPr/>
          <p:nvPr/>
        </p:nvPicPr>
        <p:blipFill>
          <a:blip r:embed="rId3"/>
          <a:stretch/>
        </p:blipFill>
        <p:spPr>
          <a:xfrm>
            <a:off x="233640" y="567720"/>
            <a:ext cx="3818520" cy="1253160"/>
          </a:xfrm>
          <a:prstGeom prst="rect">
            <a:avLst/>
          </a:prstGeom>
          <a:ln>
            <a:noFill/>
          </a:ln>
        </p:spPr>
      </p:pic>
    </p:spTree>
  </p:cSld>
  <p:clrMap bg1="lt1" bg2="lt2" tx1="dk1" tx2="dk2" accent1="accent1" accent2="accent2" accent3="accent3" accent4="accent4" accent5="accent5" accent6="accent6" hlink="hlink" folHlink="folHlink"/>
  <p:sldLayoutIdLst>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 id="2147483749" r:id="rId13"/>
    <p:sldLayoutId id="2147483750" r:id="rId14"/>
    <p:sldLayoutId id="2147483751" r:id="rId15"/>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99" name="" descr=""/>
          <p:cNvPicPr/>
          <p:nvPr/>
        </p:nvPicPr>
        <p:blipFill>
          <a:blip r:embed="rId2"/>
          <a:stretch/>
        </p:blipFill>
        <p:spPr>
          <a:xfrm>
            <a:off x="0" y="5267160"/>
            <a:ext cx="12191760" cy="1591560"/>
          </a:xfrm>
          <a:prstGeom prst="rect">
            <a:avLst/>
          </a:prstGeom>
          <a:ln>
            <a:noFill/>
          </a:ln>
        </p:spPr>
      </p:pic>
      <p:sp>
        <p:nvSpPr>
          <p:cNvPr id="400" name="PlaceHolder 1"/>
          <p:cNvSpPr>
            <a:spLocks noGrp="1"/>
          </p:cNvSpPr>
          <p:nvPr>
            <p:ph type="title"/>
          </p:nvPr>
        </p:nvSpPr>
        <p:spPr>
          <a:xfrm>
            <a:off x="0" y="2123640"/>
            <a:ext cx="10972440" cy="1144800"/>
          </a:xfrm>
          <a:prstGeom prst="rect">
            <a:avLst/>
          </a:prstGeom>
        </p:spPr>
        <p:txBody>
          <a:bodyPr lIns="0" rIns="0" tIns="0" bIns="0" anchor="ctr">
            <a:noAutofit/>
          </a:bodyPr>
          <a:p>
            <a:pPr algn="ctr"/>
            <a:r>
              <a:rPr b="0" lang="en-US" sz="3409" spc="-1" strike="noStrike">
                <a:solidFill>
                  <a:srgbClr val="006699"/>
                </a:solidFill>
                <a:latin typeface="Arial"/>
              </a:rPr>
              <a:t>Click to edit the title text format</a:t>
            </a:r>
            <a:endParaRPr b="0" lang="en-US" sz="3409" spc="-1" strike="noStrike">
              <a:solidFill>
                <a:srgbClr val="006699"/>
              </a:solidFill>
              <a:latin typeface="Arial"/>
            </a:endParaRPr>
          </a:p>
        </p:txBody>
      </p:sp>
      <p:sp>
        <p:nvSpPr>
          <p:cNvPr id="401" name="PlaceHolder 2"/>
          <p:cNvSpPr>
            <a:spLocks noGrp="1"/>
          </p:cNvSpPr>
          <p:nvPr>
            <p:ph type="body"/>
          </p:nvPr>
        </p:nvSpPr>
        <p:spPr>
          <a:xfrm>
            <a:off x="609480" y="3679200"/>
            <a:ext cx="10972440" cy="2757600"/>
          </a:xfrm>
          <a:prstGeom prst="rect">
            <a:avLst/>
          </a:prstGeom>
        </p:spPr>
        <p:txBody>
          <a:bodyPr lIns="0" rIns="0" tIns="0" bIns="0">
            <a:noAutofit/>
          </a:bodyPr>
          <a:p>
            <a:pPr marL="432000" indent="-324000">
              <a:spcBef>
                <a:spcPts val="1284"/>
              </a:spcBef>
              <a:buClr>
                <a:srgbClr val="000000"/>
              </a:buClr>
              <a:buSzPct val="45000"/>
              <a:buFont typeface="Wingdings" charset="2"/>
              <a:buChar char=""/>
            </a:pPr>
            <a:r>
              <a:rPr b="0" lang="en-US" sz="2910" spc="-1" strike="noStrike">
                <a:latin typeface="Arial"/>
              </a:rPr>
              <a:t>Click to edit the outline text format</a:t>
            </a:r>
            <a:endParaRPr b="0" lang="en-US" sz="2910" spc="-1" strike="noStrike">
              <a:latin typeface="Arial"/>
            </a:endParaRPr>
          </a:p>
          <a:p>
            <a:pPr lvl="1" marL="864000" indent="-324000">
              <a:spcBef>
                <a:spcPts val="1026"/>
              </a:spcBef>
              <a:buClr>
                <a:srgbClr val="000000"/>
              </a:buClr>
              <a:buSzPct val="75000"/>
              <a:buFont typeface="Symbol" charset="2"/>
              <a:buChar char=""/>
            </a:pPr>
            <a:r>
              <a:rPr b="0" lang="en-US" sz="2540" spc="-1" strike="noStrike">
                <a:latin typeface="Arial"/>
              </a:rPr>
              <a:t>Second Outline Level</a:t>
            </a:r>
            <a:endParaRPr b="0" lang="en-US" sz="2540" spc="-1" strike="noStrike">
              <a:latin typeface="Arial"/>
            </a:endParaRPr>
          </a:p>
          <a:p>
            <a:pPr lvl="2" marL="1296000" indent="-288000">
              <a:spcBef>
                <a:spcPts val="771"/>
              </a:spcBef>
              <a:buClr>
                <a:srgbClr val="000000"/>
              </a:buClr>
              <a:buSzPct val="45000"/>
              <a:buFont typeface="Wingdings" charset="2"/>
              <a:buChar char=""/>
            </a:pPr>
            <a:r>
              <a:rPr b="0" lang="en-US" sz="2180" spc="-1" strike="noStrike">
                <a:latin typeface="Arial"/>
              </a:rPr>
              <a:t>Third Outline Level</a:t>
            </a:r>
            <a:endParaRPr b="0" lang="en-US" sz="2180" spc="-1" strike="noStrike">
              <a:latin typeface="Arial"/>
            </a:endParaRPr>
          </a:p>
          <a:p>
            <a:pPr lvl="3" marL="1728000" indent="-216000">
              <a:spcBef>
                <a:spcPts val="513"/>
              </a:spcBef>
              <a:buClr>
                <a:srgbClr val="000000"/>
              </a:buClr>
              <a:buSzPct val="75000"/>
              <a:buFont typeface="Symbol" charset="2"/>
              <a:buChar char=""/>
            </a:pPr>
            <a:r>
              <a:rPr b="0" lang="en-US" sz="1820" spc="-1" strike="noStrike">
                <a:latin typeface="Arial"/>
              </a:rPr>
              <a:t>Fourth Outline Level</a:t>
            </a:r>
            <a:endParaRPr b="0" lang="en-US" sz="1820" spc="-1" strike="noStrike">
              <a:latin typeface="Arial"/>
            </a:endParaRPr>
          </a:p>
          <a:p>
            <a:pPr lvl="4" marL="2160000" indent="-216000">
              <a:spcBef>
                <a:spcPts val="255"/>
              </a:spcBef>
              <a:buClr>
                <a:srgbClr val="000000"/>
              </a:buClr>
              <a:buSzPct val="45000"/>
              <a:buFont typeface="Wingdings" charset="2"/>
              <a:buChar char=""/>
            </a:pPr>
            <a:r>
              <a:rPr b="0" lang="en-US" sz="1820" spc="-1" strike="noStrike">
                <a:latin typeface="Arial"/>
              </a:rPr>
              <a:t>Fifth Outline Level</a:t>
            </a:r>
            <a:endParaRPr b="0" lang="en-US" sz="1820" spc="-1" strike="noStrike">
              <a:latin typeface="Arial"/>
            </a:endParaRPr>
          </a:p>
          <a:p>
            <a:pPr lvl="5" marL="2592000" indent="-216000">
              <a:spcBef>
                <a:spcPts val="255"/>
              </a:spcBef>
              <a:buClr>
                <a:srgbClr val="000000"/>
              </a:buClr>
              <a:buSzPct val="45000"/>
              <a:buFont typeface="Wingdings" charset="2"/>
              <a:buChar char=""/>
            </a:pPr>
            <a:r>
              <a:rPr b="0" lang="en-US" sz="1820" spc="-1" strike="noStrike">
                <a:latin typeface="Arial"/>
              </a:rPr>
              <a:t>Sixth Outline Level</a:t>
            </a:r>
            <a:endParaRPr b="0" lang="en-US" sz="1820" spc="-1" strike="noStrike">
              <a:latin typeface="Arial"/>
            </a:endParaRPr>
          </a:p>
          <a:p>
            <a:pPr lvl="6" marL="3024000" indent="-216000">
              <a:spcBef>
                <a:spcPts val="255"/>
              </a:spcBef>
              <a:buClr>
                <a:srgbClr val="000000"/>
              </a:buClr>
              <a:buSzPct val="45000"/>
              <a:buFont typeface="Wingdings" charset="2"/>
              <a:buChar char=""/>
            </a:pPr>
            <a:r>
              <a:rPr b="0" lang="en-US" sz="1820" spc="-1" strike="noStrike">
                <a:latin typeface="Arial"/>
              </a:rPr>
              <a:t>Seventh Outline Level</a:t>
            </a:r>
            <a:endParaRPr b="0" lang="en-US" sz="1820" spc="-1" strike="noStrike">
              <a:latin typeface="Arial"/>
            </a:endParaRPr>
          </a:p>
        </p:txBody>
      </p:sp>
      <p:sp>
        <p:nvSpPr>
          <p:cNvPr id="402" name="PlaceHolder 3"/>
          <p:cNvSpPr>
            <a:spLocks noGrp="1"/>
          </p:cNvSpPr>
          <p:nvPr>
            <p:ph type="dt"/>
          </p:nvPr>
        </p:nvSpPr>
        <p:spPr>
          <a:xfrm>
            <a:off x="609480" y="6247440"/>
            <a:ext cx="2840400" cy="473040"/>
          </a:xfrm>
          <a:prstGeom prst="rect">
            <a:avLst/>
          </a:prstGeom>
        </p:spPr>
        <p:txBody>
          <a:bodyPr lIns="0" rIns="0" tIns="0" bIns="0">
            <a:noAutofit/>
          </a:bodyPr>
          <a:p>
            <a:r>
              <a:rPr b="0" lang="en-US" sz="1400" spc="-1" strike="noStrike">
                <a:latin typeface="Times New Roman"/>
              </a:rPr>
              <a:t>&lt;date/time&gt;</a:t>
            </a:r>
            <a:endParaRPr b="0" lang="en-US" sz="1400" spc="-1" strike="noStrike">
              <a:latin typeface="Times New Roman"/>
            </a:endParaRPr>
          </a:p>
        </p:txBody>
      </p:sp>
      <p:sp>
        <p:nvSpPr>
          <p:cNvPr id="403" name="PlaceHolder 4"/>
          <p:cNvSpPr>
            <a:spLocks noGrp="1"/>
          </p:cNvSpPr>
          <p:nvPr>
            <p:ph type="ftr"/>
          </p:nvPr>
        </p:nvSpPr>
        <p:spPr>
          <a:xfrm>
            <a:off x="4169520" y="6247440"/>
            <a:ext cx="3864600" cy="473040"/>
          </a:xfrm>
          <a:prstGeom prst="rect">
            <a:avLst/>
          </a:prstGeom>
        </p:spPr>
        <p:txBody>
          <a:bodyPr lIns="0" rIns="0" tIns="0" bIns="0">
            <a:noAutofit/>
          </a:bodyPr>
          <a:p>
            <a:pPr algn="ctr"/>
            <a:r>
              <a:rPr b="0" lang="en-US" sz="1400" spc="-1" strike="noStrike">
                <a:latin typeface="Times New Roman"/>
              </a:rPr>
              <a:t>&lt;footer&gt;</a:t>
            </a:r>
            <a:endParaRPr b="0" lang="en-US" sz="1400" spc="-1" strike="noStrike">
              <a:latin typeface="Times New Roman"/>
            </a:endParaRPr>
          </a:p>
        </p:txBody>
      </p:sp>
      <p:sp>
        <p:nvSpPr>
          <p:cNvPr id="404" name="PlaceHolder 5"/>
          <p:cNvSpPr>
            <a:spLocks noGrp="1"/>
          </p:cNvSpPr>
          <p:nvPr>
            <p:ph type="sldNum"/>
          </p:nvPr>
        </p:nvSpPr>
        <p:spPr>
          <a:xfrm>
            <a:off x="8741520" y="6247440"/>
            <a:ext cx="2840400" cy="473040"/>
          </a:xfrm>
          <a:prstGeom prst="rect">
            <a:avLst/>
          </a:prstGeom>
        </p:spPr>
        <p:txBody>
          <a:bodyPr lIns="0" rIns="0" tIns="0" bIns="0">
            <a:noAutofit/>
          </a:bodyPr>
          <a:p>
            <a:pPr algn="r"/>
            <a:fld id="{6575A00F-CD9D-4798-8D3F-4BA42BD6E98F}"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97.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97.xml"/>
</Relationships>
</file>

<file path=ppt/slides/_rels/slide11.xml.rels><?xml version="1.0" encoding="UTF-8"?>
<Relationships xmlns="http://schemas.openxmlformats.org/package/2006/relationships"><Relationship Id="rId1" Type="http://schemas.openxmlformats.org/officeDocument/2006/relationships/image" Target="../media/image39.png"/><Relationship Id="rId2" Type="http://schemas.openxmlformats.org/officeDocument/2006/relationships/slideLayout" Target="../slideLayouts/slideLayout97.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97.xml"/>
</Relationships>
</file>

<file path=ppt/slides/_rels/slide13.xml.rels><?xml version="1.0" encoding="UTF-8"?>
<Relationships xmlns="http://schemas.openxmlformats.org/package/2006/relationships"><Relationship Id="rId1" Type="http://schemas.openxmlformats.org/officeDocument/2006/relationships/image" Target="../media/image40.png"/><Relationship Id="rId2" Type="http://schemas.openxmlformats.org/officeDocument/2006/relationships/slideLayout" Target="../slideLayouts/slideLayout97.xml"/>
</Relationships>
</file>

<file path=ppt/slides/_rels/slide14.xml.rels><?xml version="1.0" encoding="UTF-8"?>
<Relationships xmlns="http://schemas.openxmlformats.org/package/2006/relationships"><Relationship Id="rId1" Type="http://schemas.openxmlformats.org/officeDocument/2006/relationships/image" Target="../media/image41.png"/><Relationship Id="rId2" Type="http://schemas.openxmlformats.org/officeDocument/2006/relationships/slideLayout" Target="../slideLayouts/slideLayout97.xml"/>
</Relationships>
</file>

<file path=ppt/slides/_rels/slide15.xml.rels><?xml version="1.0" encoding="UTF-8"?>
<Relationships xmlns="http://schemas.openxmlformats.org/package/2006/relationships"><Relationship Id="rId1" Type="http://schemas.openxmlformats.org/officeDocument/2006/relationships/image" Target="../media/image42.png"/><Relationship Id="rId2" Type="http://schemas.openxmlformats.org/officeDocument/2006/relationships/slideLayout" Target="../slideLayouts/slideLayout97.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97.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97.xml"/>
</Relationships>
</file>

<file path=ppt/slides/_rels/slide18.xml.rels><?xml version="1.0" encoding="UTF-8"?>
<Relationships xmlns="http://schemas.openxmlformats.org/package/2006/relationships"><Relationship Id="rId1" Type="http://schemas.openxmlformats.org/officeDocument/2006/relationships/image" Target="../media/image43.png"/><Relationship Id="rId2" Type="http://schemas.openxmlformats.org/officeDocument/2006/relationships/image" Target="../media/image44.png"/><Relationship Id="rId3" Type="http://schemas.openxmlformats.org/officeDocument/2006/relationships/slideLayout" Target="../slideLayouts/slideLayout97.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97.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97.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97.xml"/>
</Relationships>
</file>

<file path=ppt/slides/_rels/slide21.xml.rels><?xml version="1.0" encoding="UTF-8"?>
<Relationships xmlns="http://schemas.openxmlformats.org/package/2006/relationships"><Relationship Id="rId1" Type="http://schemas.openxmlformats.org/officeDocument/2006/relationships/image" Target="../media/image45.png"/><Relationship Id="rId2" Type="http://schemas.openxmlformats.org/officeDocument/2006/relationships/image" Target="../media/image46.png"/><Relationship Id="rId3" Type="http://schemas.openxmlformats.org/officeDocument/2006/relationships/slideLayout" Target="../slideLayouts/slideLayout97.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97.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97.xml"/>
</Relationships>
</file>

<file path=ppt/slides/_rels/slide24.xml.rels><?xml version="1.0" encoding="UTF-8"?>
<Relationships xmlns="http://schemas.openxmlformats.org/package/2006/relationships"><Relationship Id="rId1" Type="http://schemas.openxmlformats.org/officeDocument/2006/relationships/image" Target="../media/image47.png"/><Relationship Id="rId2" Type="http://schemas.openxmlformats.org/officeDocument/2006/relationships/slideLayout" Target="../slideLayouts/slideLayout97.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97.xml"/>
</Relationships>
</file>

<file path=ppt/slides/_rels/slide26.xml.rels><?xml version="1.0" encoding="UTF-8"?>
<Relationships xmlns="http://schemas.openxmlformats.org/package/2006/relationships"><Relationship Id="rId1" Type="http://schemas.openxmlformats.org/officeDocument/2006/relationships/image" Target="../media/image48.png"/><Relationship Id="rId2" Type="http://schemas.openxmlformats.org/officeDocument/2006/relationships/slideLayout" Target="../slideLayouts/slideLayout97.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97.xml"/>
</Relationships>
</file>

<file path=ppt/slides/_rels/slide28.xml.rels><?xml version="1.0" encoding="UTF-8"?>
<Relationships xmlns="http://schemas.openxmlformats.org/package/2006/relationships"><Relationship Id="rId1" Type="http://schemas.openxmlformats.org/officeDocument/2006/relationships/image" Target="../media/image49.png"/><Relationship Id="rId2" Type="http://schemas.openxmlformats.org/officeDocument/2006/relationships/slideLayout" Target="../slideLayouts/slideLayout97.xml"/>
</Relationships>
</file>

<file path=ppt/slides/_rels/slide3.xml.rels><?xml version="1.0" encoding="UTF-8"?>
<Relationships xmlns="http://schemas.openxmlformats.org/package/2006/relationships"><Relationship Id="rId1" Type="http://schemas.openxmlformats.org/officeDocument/2006/relationships/image" Target="../media/image34.png"/><Relationship Id="rId2" Type="http://schemas.openxmlformats.org/officeDocument/2006/relationships/slideLayout" Target="../slideLayouts/slideLayout97.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97.xml"/>
</Relationships>
</file>

<file path=ppt/slides/_rels/slide5.xml.rels><?xml version="1.0" encoding="UTF-8"?>
<Relationships xmlns="http://schemas.openxmlformats.org/package/2006/relationships"><Relationship Id="rId1" Type="http://schemas.openxmlformats.org/officeDocument/2006/relationships/image" Target="../media/image35.png"/><Relationship Id="rId2" Type="http://schemas.openxmlformats.org/officeDocument/2006/relationships/slideLayout" Target="../slideLayouts/slideLayout97.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97.xml"/>
</Relationships>
</file>

<file path=ppt/slides/_rels/slide7.xml.rels><?xml version="1.0" encoding="UTF-8"?>
<Relationships xmlns="http://schemas.openxmlformats.org/package/2006/relationships"><Relationship Id="rId1" Type="http://schemas.openxmlformats.org/officeDocument/2006/relationships/image" Target="../media/image36.png"/><Relationship Id="rId2" Type="http://schemas.openxmlformats.org/officeDocument/2006/relationships/slideLayout" Target="../slideLayouts/slideLayout97.xml"/>
</Relationships>
</file>

<file path=ppt/slides/_rels/slide8.xml.rels><?xml version="1.0" encoding="UTF-8"?>
<Relationships xmlns="http://schemas.openxmlformats.org/package/2006/relationships"><Relationship Id="rId1" Type="http://schemas.openxmlformats.org/officeDocument/2006/relationships/image" Target="../media/image37.png"/><Relationship Id="rId2" Type="http://schemas.openxmlformats.org/officeDocument/2006/relationships/slideLayout" Target="../slideLayouts/slideLayout97.xml"/>
</Relationships>
</file>

<file path=ppt/slides/_rels/slide9.xml.rels><?xml version="1.0" encoding="UTF-8"?>
<Relationships xmlns="http://schemas.openxmlformats.org/package/2006/relationships"><Relationship Id="rId1" Type="http://schemas.openxmlformats.org/officeDocument/2006/relationships/image" Target="../media/image38.png"/><Relationship Id="rId2" Type="http://schemas.openxmlformats.org/officeDocument/2006/relationships/slideLayout" Target="../slideLayouts/slideLayout97.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7" name="CustomShape 1"/>
          <p:cNvSpPr/>
          <p:nvPr/>
        </p:nvSpPr>
        <p:spPr>
          <a:xfrm>
            <a:off x="444960" y="1734120"/>
            <a:ext cx="3228840" cy="1517400"/>
          </a:xfrm>
          <a:prstGeom prst="rect">
            <a:avLst/>
          </a:prstGeom>
          <a:noFill/>
          <a:ln>
            <a:noFill/>
          </a:ln>
        </p:spPr>
        <p:style>
          <a:lnRef idx="0"/>
          <a:fillRef idx="0"/>
          <a:effectRef idx="0"/>
          <a:fontRef idx="minor"/>
        </p:style>
        <p:txBody>
          <a:bodyPr lIns="90000" rIns="90000" tIns="45000" bIns="45000">
            <a:noAutofit/>
          </a:bodyPr>
          <a:p>
            <a:pPr marL="112680">
              <a:lnSpc>
                <a:spcPct val="100000"/>
              </a:lnSpc>
              <a:spcBef>
                <a:spcPts val="1417"/>
              </a:spcBef>
            </a:pPr>
            <a:r>
              <a:rPr b="1" lang="en-US" sz="1800" spc="-1" strike="noStrike">
                <a:solidFill>
                  <a:srgbClr val="000000"/>
                </a:solidFill>
                <a:latin typeface="Arial"/>
                <a:ea typeface="DejaVu Sans"/>
              </a:rPr>
              <a:t>Linux Network Commands and Networking Tools</a:t>
            </a:r>
            <a:endParaRPr b="0" lang="en-US" sz="1800" spc="-1" strike="noStrike">
              <a:latin typeface="Arial"/>
            </a:endParaRPr>
          </a:p>
        </p:txBody>
      </p:sp>
      <p:sp>
        <p:nvSpPr>
          <p:cNvPr id="448" name="CustomShape 2"/>
          <p:cNvSpPr/>
          <p:nvPr/>
        </p:nvSpPr>
        <p:spPr>
          <a:xfrm>
            <a:off x="838080" y="5819760"/>
            <a:ext cx="10508760" cy="420480"/>
          </a:xfrm>
          <a:prstGeom prst="rect">
            <a:avLst/>
          </a:prstGeom>
          <a:noFill/>
          <a:ln>
            <a:noFill/>
          </a:ln>
        </p:spPr>
        <p:style>
          <a:lnRef idx="0"/>
          <a:fillRef idx="0"/>
          <a:effectRef idx="0"/>
          <a:fontRef idx="minor"/>
        </p:style>
      </p:sp>
      <p:sp>
        <p:nvSpPr>
          <p:cNvPr id="449" name="CustomShape 3"/>
          <p:cNvSpPr/>
          <p:nvPr/>
        </p:nvSpPr>
        <p:spPr>
          <a:xfrm>
            <a:off x="3577680" y="6327000"/>
            <a:ext cx="5029920" cy="307080"/>
          </a:xfrm>
          <a:prstGeom prst="rect">
            <a:avLst/>
          </a:prstGeom>
          <a:no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2" name="CustomShape 1"/>
          <p:cNvSpPr/>
          <p:nvPr/>
        </p:nvSpPr>
        <p:spPr>
          <a:xfrm>
            <a:off x="0" y="80640"/>
            <a:ext cx="12185640" cy="49536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1800" spc="-1" strike="noStrike">
                <a:solidFill>
                  <a:srgbClr val="002060"/>
                </a:solidFill>
                <a:latin typeface="Arial"/>
                <a:ea typeface="DejaVu Sans"/>
              </a:rPr>
              <a:t>Linux Networking – Networking Tools</a:t>
            </a:r>
            <a:endParaRPr b="0" lang="en-US" sz="1800" spc="-1" strike="noStrike">
              <a:latin typeface="Arial"/>
            </a:endParaRPr>
          </a:p>
        </p:txBody>
      </p:sp>
      <p:sp>
        <p:nvSpPr>
          <p:cNvPr id="483" name="CustomShape 2"/>
          <p:cNvSpPr/>
          <p:nvPr/>
        </p:nvSpPr>
        <p:spPr>
          <a:xfrm>
            <a:off x="3300120" y="1092960"/>
            <a:ext cx="8102160" cy="393012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1800" spc="-1" strike="noStrike">
                <a:solidFill>
                  <a:srgbClr val="000000"/>
                </a:solidFill>
                <a:latin typeface="Arial"/>
                <a:ea typeface="DejaVu Sans"/>
              </a:rPr>
              <a:t>TELNET</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Arial"/>
                <a:ea typeface="DejaVu Sans"/>
              </a:rPr>
              <a:t>Telnet TCP/IP protokollerinden biri olmakla beraber uygulama katmanında işlev görür. İsminin açık hali “Telecommunication Network” yani “İletişim ağı”dır. Önceleri kullanımı yaygın olan protokolümüz günümüzde ise neredeyse kullanılmamaktadır. Günümüzdeki kullanımı iç ağlarda ve sunucu çiftliklerindedir diyebiliriz. Tabi ki bilinçsiz son kullanıcılar tarafından da hala kullanılmaktadır.</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Arial"/>
                <a:ea typeface="DejaVu Sans"/>
              </a:rPr>
              <a:t>Protokolümüz varsayılan olarak 23. porttan işlevini görür. Günümüzde kullanılmamasının sebebi ise güvenli iletişim protokolleri arasında yerini alamamasıdır. Bunun da sebebi iletişimi açık metin halinde şifrelemeden iletmesidir. Ağımızı dinleyen herhangi birisi uzak makine ile kurduğumuz iletişimi çok rahat bir şekilde takip edebilir.</a:t>
            </a:r>
            <a:endParaRPr b="0" lang="en-US" sz="1800" spc="-1" strike="noStrike">
              <a:latin typeface="Arial"/>
            </a:endParaRPr>
          </a:p>
        </p:txBody>
      </p:sp>
      <p:sp>
        <p:nvSpPr>
          <p:cNvPr id="484" name="CustomShape 3"/>
          <p:cNvSpPr/>
          <p:nvPr/>
        </p:nvSpPr>
        <p:spPr>
          <a:xfrm>
            <a:off x="457200" y="1645920"/>
            <a:ext cx="1827720" cy="3452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telnet</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5" name="CustomShape 1"/>
          <p:cNvSpPr/>
          <p:nvPr/>
        </p:nvSpPr>
        <p:spPr>
          <a:xfrm>
            <a:off x="0" y="80640"/>
            <a:ext cx="12185640" cy="49536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1800" spc="-1" strike="noStrike">
                <a:solidFill>
                  <a:srgbClr val="002060"/>
                </a:solidFill>
                <a:latin typeface="Arial"/>
                <a:ea typeface="DejaVu Sans"/>
              </a:rPr>
              <a:t>Linux Networking – Networking Tools</a:t>
            </a:r>
            <a:endParaRPr b="0" lang="en-US" sz="1800" spc="-1" strike="noStrike">
              <a:latin typeface="Arial"/>
            </a:endParaRPr>
          </a:p>
        </p:txBody>
      </p:sp>
      <p:sp>
        <p:nvSpPr>
          <p:cNvPr id="486" name="CustomShape 2"/>
          <p:cNvSpPr/>
          <p:nvPr/>
        </p:nvSpPr>
        <p:spPr>
          <a:xfrm>
            <a:off x="457200" y="1645920"/>
            <a:ext cx="1827720" cy="3452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telnet</a:t>
            </a:r>
            <a:endParaRPr b="0" lang="en-US" sz="1800" spc="-1" strike="noStrike">
              <a:latin typeface="Arial"/>
            </a:endParaRPr>
          </a:p>
        </p:txBody>
      </p:sp>
      <p:pic>
        <p:nvPicPr>
          <p:cNvPr id="487" name="" descr=""/>
          <p:cNvPicPr/>
          <p:nvPr/>
        </p:nvPicPr>
        <p:blipFill>
          <a:blip r:embed="rId1"/>
          <a:stretch/>
        </p:blipFill>
        <p:spPr>
          <a:xfrm>
            <a:off x="3657600" y="1881000"/>
            <a:ext cx="7223040" cy="3513240"/>
          </a:xfrm>
          <a:prstGeom prst="rect">
            <a:avLst/>
          </a:prstGeom>
          <a:ln>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8" name="CustomShape 1"/>
          <p:cNvSpPr/>
          <p:nvPr/>
        </p:nvSpPr>
        <p:spPr>
          <a:xfrm>
            <a:off x="0" y="80640"/>
            <a:ext cx="12185640" cy="49536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1800" spc="-1" strike="noStrike">
                <a:solidFill>
                  <a:srgbClr val="002060"/>
                </a:solidFill>
                <a:latin typeface="Arial"/>
                <a:ea typeface="DejaVu Sans"/>
              </a:rPr>
              <a:t>Linux Networking – Networking Tools</a:t>
            </a:r>
            <a:endParaRPr b="0" lang="en-US" sz="1800" spc="-1" strike="noStrike">
              <a:latin typeface="Arial"/>
            </a:endParaRPr>
          </a:p>
        </p:txBody>
      </p:sp>
      <p:sp>
        <p:nvSpPr>
          <p:cNvPr id="489" name="CustomShape 2"/>
          <p:cNvSpPr/>
          <p:nvPr/>
        </p:nvSpPr>
        <p:spPr>
          <a:xfrm>
            <a:off x="3300120" y="1092960"/>
            <a:ext cx="8102160" cy="475308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1800" spc="-1" strike="noStrike">
                <a:solidFill>
                  <a:srgbClr val="000000"/>
                </a:solidFill>
                <a:latin typeface="Arial"/>
                <a:ea typeface="DejaVu Sans"/>
              </a:rPr>
              <a:t>TCPDUMP</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Arial"/>
                <a:ea typeface="DejaVu Sans"/>
              </a:rPr>
              <a:t>Tcpdump, komut satırından çalışan genel bir paket analiz aracıdır. Kullanıcı bilgisayarına bağlı bulunduğu bir ağ üzerinden iletilen veya alınan TCP/IP paketlerini veya diğer paketleri kaydetme, inceleme ve filtreleme imkânı sunmaktadır.</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Arial"/>
                <a:ea typeface="DejaVu Sans"/>
              </a:rPr>
              <a:t>1988 yılında piyasaya sürülen ürün, Tcpdump team tarafından C programlama diliyle geliştirilmiştir. Son güncel sürümü 30 Eylül 2019 tarihinde yayınlan 4.9.3 sürümüdür. BSD lisansı altında dağıtılan Tcpdump ücretsiz bir yazılımdır.</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Arial"/>
                <a:ea typeface="DejaVu Sans"/>
              </a:rPr>
              <a:t>Tcpdump komutu kendi başına veya seçenekler, parametreler ve / veya normal ifadelerle kullanılabilir. Bu unsurların hiçbiri zorunlu değildir ve sıra önemli değildir.</a:t>
            </a:r>
            <a:endParaRPr b="0" lang="en-US" sz="1800" spc="-1" strike="noStrike">
              <a:latin typeface="Arial"/>
            </a:endParaRPr>
          </a:p>
          <a:p>
            <a:pPr>
              <a:lnSpc>
                <a:spcPct val="100000"/>
              </a:lnSpc>
            </a:pPr>
            <a:endParaRPr b="0" lang="en-US" sz="1800" spc="-1" strike="noStrike">
              <a:latin typeface="Arial"/>
            </a:endParaRPr>
          </a:p>
          <a:p>
            <a:pPr>
              <a:lnSpc>
                <a:spcPct val="100000"/>
              </a:lnSpc>
            </a:pPr>
            <a:r>
              <a:rPr b="1" lang="en-US" sz="1800" spc="-1" strike="noStrike">
                <a:solidFill>
                  <a:srgbClr val="000000"/>
                </a:solidFill>
                <a:latin typeface="Arial"/>
                <a:ea typeface="DejaVu Sans"/>
              </a:rPr>
              <a:t>tcpdump &lt;-option_identifier&gt; &lt;-option_name&gt; &lt;-parameter&gt; &lt;-parameter_value&gt; &lt;-regular expressions&gt;</a:t>
            </a:r>
            <a:endParaRPr b="0" lang="en-US" sz="1800" spc="-1" strike="noStrike">
              <a:latin typeface="Arial"/>
            </a:endParaRPr>
          </a:p>
        </p:txBody>
      </p:sp>
      <p:sp>
        <p:nvSpPr>
          <p:cNvPr id="490" name="CustomShape 3"/>
          <p:cNvSpPr/>
          <p:nvPr/>
        </p:nvSpPr>
        <p:spPr>
          <a:xfrm>
            <a:off x="457200" y="1645920"/>
            <a:ext cx="1827720" cy="3452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tcpdump</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1" name="CustomShape 1"/>
          <p:cNvSpPr/>
          <p:nvPr/>
        </p:nvSpPr>
        <p:spPr>
          <a:xfrm>
            <a:off x="0" y="80640"/>
            <a:ext cx="12185640" cy="49536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1800" spc="-1" strike="noStrike">
                <a:solidFill>
                  <a:srgbClr val="002060"/>
                </a:solidFill>
                <a:latin typeface="Arial"/>
                <a:ea typeface="DejaVu Sans"/>
              </a:rPr>
              <a:t>Linux Networking – Networking Tools</a:t>
            </a:r>
            <a:endParaRPr b="0" lang="en-US" sz="1800" spc="-1" strike="noStrike">
              <a:latin typeface="Arial"/>
            </a:endParaRPr>
          </a:p>
        </p:txBody>
      </p:sp>
      <p:sp>
        <p:nvSpPr>
          <p:cNvPr id="492" name="CustomShape 2"/>
          <p:cNvSpPr/>
          <p:nvPr/>
        </p:nvSpPr>
        <p:spPr>
          <a:xfrm>
            <a:off x="457200" y="1645920"/>
            <a:ext cx="1827720" cy="3452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tcpdump</a:t>
            </a:r>
            <a:endParaRPr b="0" lang="en-US" sz="1800" spc="-1" strike="noStrike">
              <a:latin typeface="Arial"/>
            </a:endParaRPr>
          </a:p>
        </p:txBody>
      </p:sp>
      <p:pic>
        <p:nvPicPr>
          <p:cNvPr id="493" name="" descr=""/>
          <p:cNvPicPr/>
          <p:nvPr/>
        </p:nvPicPr>
        <p:blipFill>
          <a:blip r:embed="rId1"/>
          <a:stretch/>
        </p:blipFill>
        <p:spPr>
          <a:xfrm>
            <a:off x="4659840" y="728640"/>
            <a:ext cx="4849200" cy="5854320"/>
          </a:xfrm>
          <a:prstGeom prst="rect">
            <a:avLst/>
          </a:prstGeom>
          <a:ln>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4" name="CustomShape 1"/>
          <p:cNvSpPr/>
          <p:nvPr/>
        </p:nvSpPr>
        <p:spPr>
          <a:xfrm>
            <a:off x="0" y="80640"/>
            <a:ext cx="12185640" cy="49536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1800" spc="-1" strike="noStrike">
                <a:solidFill>
                  <a:srgbClr val="002060"/>
                </a:solidFill>
                <a:latin typeface="Arial"/>
                <a:ea typeface="DejaVu Sans"/>
              </a:rPr>
              <a:t>Linux Networking – Networking Tools</a:t>
            </a:r>
            <a:endParaRPr b="0" lang="en-US" sz="1800" spc="-1" strike="noStrike">
              <a:latin typeface="Arial"/>
            </a:endParaRPr>
          </a:p>
        </p:txBody>
      </p:sp>
      <p:sp>
        <p:nvSpPr>
          <p:cNvPr id="495" name="CustomShape 2"/>
          <p:cNvSpPr/>
          <p:nvPr/>
        </p:nvSpPr>
        <p:spPr>
          <a:xfrm>
            <a:off x="457200" y="1645920"/>
            <a:ext cx="1827720" cy="3452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tcpdump</a:t>
            </a:r>
            <a:endParaRPr b="0" lang="en-US" sz="1800" spc="-1" strike="noStrike">
              <a:latin typeface="Arial"/>
            </a:endParaRPr>
          </a:p>
        </p:txBody>
      </p:sp>
      <p:pic>
        <p:nvPicPr>
          <p:cNvPr id="496" name="" descr=""/>
          <p:cNvPicPr/>
          <p:nvPr/>
        </p:nvPicPr>
        <p:blipFill>
          <a:blip r:embed="rId1"/>
          <a:stretch/>
        </p:blipFill>
        <p:spPr>
          <a:xfrm>
            <a:off x="2926080" y="1554480"/>
            <a:ext cx="8942760" cy="4022640"/>
          </a:xfrm>
          <a:prstGeom prst="rect">
            <a:avLst/>
          </a:prstGeom>
          <a:ln>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7" name="CustomShape 1"/>
          <p:cNvSpPr/>
          <p:nvPr/>
        </p:nvSpPr>
        <p:spPr>
          <a:xfrm>
            <a:off x="0" y="80640"/>
            <a:ext cx="12185640" cy="49536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1800" spc="-1" strike="noStrike">
                <a:solidFill>
                  <a:srgbClr val="002060"/>
                </a:solidFill>
                <a:latin typeface="Arial"/>
                <a:ea typeface="DejaVu Sans"/>
              </a:rPr>
              <a:t>Linux Networking – Networking Tools</a:t>
            </a:r>
            <a:endParaRPr b="0" lang="en-US" sz="1800" spc="-1" strike="noStrike">
              <a:latin typeface="Arial"/>
            </a:endParaRPr>
          </a:p>
        </p:txBody>
      </p:sp>
      <p:sp>
        <p:nvSpPr>
          <p:cNvPr id="498" name="CustomShape 2"/>
          <p:cNvSpPr/>
          <p:nvPr/>
        </p:nvSpPr>
        <p:spPr>
          <a:xfrm>
            <a:off x="3300120" y="1092960"/>
            <a:ext cx="8102160" cy="118692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1800" spc="-1" strike="noStrike">
                <a:solidFill>
                  <a:srgbClr val="000000"/>
                </a:solidFill>
                <a:latin typeface="Arial"/>
                <a:ea typeface="DejaVu Sans"/>
              </a:rPr>
              <a:t>SS</a:t>
            </a:r>
            <a:br/>
            <a:endParaRPr b="0" lang="en-US" sz="1800" spc="-1" strike="noStrike">
              <a:latin typeface="Arial"/>
            </a:endParaRPr>
          </a:p>
          <a:p>
            <a:pPr>
              <a:lnSpc>
                <a:spcPct val="100000"/>
              </a:lnSpc>
            </a:pPr>
            <a:r>
              <a:rPr b="0" lang="en-US" sz="1800" spc="-1" strike="noStrike">
                <a:solidFill>
                  <a:srgbClr val="000000"/>
                </a:solidFill>
                <a:latin typeface="Arial"/>
                <a:ea typeface="DejaVu Sans"/>
              </a:rPr>
              <a:t>ss, socket statistics demektir. Yani socketler ile ilgili istatistiki bilgi verir. ss komutu ile network ile ilgili bilgilere ulaşabiliyoruz.</a:t>
            </a:r>
            <a:endParaRPr b="0" lang="en-US" sz="1800" spc="-1" strike="noStrike">
              <a:latin typeface="Arial"/>
            </a:endParaRPr>
          </a:p>
        </p:txBody>
      </p:sp>
      <p:sp>
        <p:nvSpPr>
          <p:cNvPr id="499" name="CustomShape 3"/>
          <p:cNvSpPr/>
          <p:nvPr/>
        </p:nvSpPr>
        <p:spPr>
          <a:xfrm>
            <a:off x="457200" y="1645920"/>
            <a:ext cx="1827720" cy="3452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ss</a:t>
            </a:r>
            <a:endParaRPr b="0" lang="en-US" sz="1800" spc="-1" strike="noStrike">
              <a:latin typeface="Arial"/>
            </a:endParaRPr>
          </a:p>
        </p:txBody>
      </p:sp>
      <p:pic>
        <p:nvPicPr>
          <p:cNvPr id="500" name="" descr=""/>
          <p:cNvPicPr/>
          <p:nvPr/>
        </p:nvPicPr>
        <p:blipFill>
          <a:blip r:embed="rId1"/>
          <a:stretch/>
        </p:blipFill>
        <p:spPr>
          <a:xfrm>
            <a:off x="2834640" y="2478600"/>
            <a:ext cx="8868960" cy="3963240"/>
          </a:xfrm>
          <a:prstGeom prst="rect">
            <a:avLst/>
          </a:prstGeom>
          <a:ln>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1" name="CustomShape 1"/>
          <p:cNvSpPr/>
          <p:nvPr/>
        </p:nvSpPr>
        <p:spPr>
          <a:xfrm>
            <a:off x="0" y="80640"/>
            <a:ext cx="12185640" cy="49536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1800" spc="-1" strike="noStrike">
                <a:solidFill>
                  <a:srgbClr val="002060"/>
                </a:solidFill>
                <a:latin typeface="Arial"/>
                <a:ea typeface="DejaVu Sans"/>
              </a:rPr>
              <a:t>Linux Networking – Networking Tools</a:t>
            </a:r>
            <a:endParaRPr b="0" lang="en-US" sz="1800" spc="-1" strike="noStrike">
              <a:latin typeface="Arial"/>
            </a:endParaRPr>
          </a:p>
        </p:txBody>
      </p:sp>
      <p:sp>
        <p:nvSpPr>
          <p:cNvPr id="502" name="CustomShape 2"/>
          <p:cNvSpPr/>
          <p:nvPr/>
        </p:nvSpPr>
        <p:spPr>
          <a:xfrm>
            <a:off x="3327120" y="732600"/>
            <a:ext cx="8102160" cy="585036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1800" spc="-1" strike="noStrike">
                <a:solidFill>
                  <a:srgbClr val="000000"/>
                </a:solidFill>
                <a:latin typeface="Arial"/>
                <a:ea typeface="DejaVu Sans"/>
              </a:rPr>
              <a:t>-V:</a:t>
            </a:r>
            <a:r>
              <a:rPr b="0" lang="en-US" sz="1800" spc="-1" strike="noStrike">
                <a:solidFill>
                  <a:srgbClr val="000000"/>
                </a:solidFill>
                <a:latin typeface="Arial"/>
                <a:ea typeface="DejaVu Sans"/>
              </a:rPr>
              <a:t> version bilgisini göster</a:t>
            </a:r>
            <a:endParaRPr b="0" lang="en-US" sz="1800" spc="-1" strike="noStrike">
              <a:latin typeface="Arial"/>
            </a:endParaRPr>
          </a:p>
          <a:p>
            <a:pPr>
              <a:lnSpc>
                <a:spcPct val="100000"/>
              </a:lnSpc>
            </a:pPr>
            <a:r>
              <a:rPr b="1" lang="en-US" sz="1800" spc="-1" strike="noStrike">
                <a:solidFill>
                  <a:srgbClr val="000000"/>
                </a:solidFill>
                <a:latin typeface="Arial"/>
                <a:ea typeface="DejaVu Sans"/>
              </a:rPr>
              <a:t>-n:</a:t>
            </a:r>
            <a:r>
              <a:rPr b="0" lang="en-US" sz="1800" spc="-1" strike="noStrike">
                <a:solidFill>
                  <a:srgbClr val="000000"/>
                </a:solidFill>
                <a:latin typeface="Arial"/>
                <a:ea typeface="DejaVu Sans"/>
              </a:rPr>
              <a:t> servis isimlerini çözmeden işlem yap</a:t>
            </a:r>
            <a:endParaRPr b="0" lang="en-US" sz="1800" spc="-1" strike="noStrike">
              <a:latin typeface="Arial"/>
            </a:endParaRPr>
          </a:p>
          <a:p>
            <a:pPr>
              <a:lnSpc>
                <a:spcPct val="100000"/>
              </a:lnSpc>
            </a:pPr>
            <a:r>
              <a:rPr b="1" lang="en-US" sz="1800" spc="-1" strike="noStrike">
                <a:solidFill>
                  <a:srgbClr val="000000"/>
                </a:solidFill>
                <a:latin typeface="Arial"/>
                <a:ea typeface="DejaVu Sans"/>
              </a:rPr>
              <a:t>-r: </a:t>
            </a:r>
            <a:r>
              <a:rPr b="0" lang="en-US" sz="1800" spc="-1" strike="noStrike">
                <a:solidFill>
                  <a:srgbClr val="000000"/>
                </a:solidFill>
                <a:latin typeface="Arial"/>
                <a:ea typeface="DejaVu Sans"/>
              </a:rPr>
              <a:t>host isimlerini çöz</a:t>
            </a:r>
            <a:endParaRPr b="0" lang="en-US" sz="1800" spc="-1" strike="noStrike">
              <a:latin typeface="Arial"/>
            </a:endParaRPr>
          </a:p>
          <a:p>
            <a:pPr>
              <a:lnSpc>
                <a:spcPct val="100000"/>
              </a:lnSpc>
            </a:pPr>
            <a:r>
              <a:rPr b="1" lang="en-US" sz="1800" spc="-1" strike="noStrike">
                <a:solidFill>
                  <a:srgbClr val="000000"/>
                </a:solidFill>
                <a:latin typeface="Arial"/>
                <a:ea typeface="DejaVu Sans"/>
              </a:rPr>
              <a:t>-a: </a:t>
            </a:r>
            <a:r>
              <a:rPr b="0" lang="en-US" sz="1800" spc="-1" strike="noStrike">
                <a:solidFill>
                  <a:srgbClr val="000000"/>
                </a:solidFill>
                <a:latin typeface="Arial"/>
                <a:ea typeface="DejaVu Sans"/>
              </a:rPr>
              <a:t>tüm socketleri göster</a:t>
            </a:r>
            <a:endParaRPr b="0" lang="en-US" sz="1800" spc="-1" strike="noStrike">
              <a:latin typeface="Arial"/>
            </a:endParaRPr>
          </a:p>
          <a:p>
            <a:pPr>
              <a:lnSpc>
                <a:spcPct val="100000"/>
              </a:lnSpc>
            </a:pPr>
            <a:r>
              <a:rPr b="1" lang="en-US" sz="1800" spc="-1" strike="noStrike">
                <a:solidFill>
                  <a:srgbClr val="000000"/>
                </a:solidFill>
                <a:latin typeface="Arial"/>
                <a:ea typeface="DejaVu Sans"/>
              </a:rPr>
              <a:t>-l: </a:t>
            </a:r>
            <a:r>
              <a:rPr b="0" lang="en-US" sz="1800" spc="-1" strike="noStrike">
                <a:solidFill>
                  <a:srgbClr val="000000"/>
                </a:solidFill>
                <a:latin typeface="Arial"/>
                <a:ea typeface="DejaVu Sans"/>
              </a:rPr>
              <a:t>takip edilen (listen) socketleri göster</a:t>
            </a:r>
            <a:endParaRPr b="0" lang="en-US" sz="1800" spc="-1" strike="noStrike">
              <a:latin typeface="Arial"/>
            </a:endParaRPr>
          </a:p>
          <a:p>
            <a:pPr>
              <a:lnSpc>
                <a:spcPct val="100000"/>
              </a:lnSpc>
            </a:pPr>
            <a:r>
              <a:rPr b="1" lang="en-US" sz="1800" spc="-1" strike="noStrike">
                <a:solidFill>
                  <a:srgbClr val="000000"/>
                </a:solidFill>
                <a:latin typeface="Arial"/>
                <a:ea typeface="DejaVu Sans"/>
              </a:rPr>
              <a:t>-o: </a:t>
            </a:r>
            <a:r>
              <a:rPr b="0" lang="en-US" sz="1800" spc="-1" strike="noStrike">
                <a:solidFill>
                  <a:srgbClr val="000000"/>
                </a:solidFill>
                <a:latin typeface="Arial"/>
                <a:ea typeface="DejaVu Sans"/>
              </a:rPr>
              <a:t>zamanlayıcı bilgilerini göster</a:t>
            </a:r>
            <a:endParaRPr b="0" lang="en-US" sz="1800" spc="-1" strike="noStrike">
              <a:latin typeface="Arial"/>
            </a:endParaRPr>
          </a:p>
          <a:p>
            <a:pPr>
              <a:lnSpc>
                <a:spcPct val="100000"/>
              </a:lnSpc>
            </a:pPr>
            <a:r>
              <a:rPr b="1" lang="en-US" sz="1800" spc="-1" strike="noStrike">
                <a:solidFill>
                  <a:srgbClr val="000000"/>
                </a:solidFill>
                <a:latin typeface="Arial"/>
                <a:ea typeface="DejaVu Sans"/>
              </a:rPr>
              <a:t>-e: </a:t>
            </a:r>
            <a:r>
              <a:rPr b="0" lang="en-US" sz="1800" spc="-1" strike="noStrike">
                <a:solidFill>
                  <a:srgbClr val="000000"/>
                </a:solidFill>
                <a:latin typeface="Arial"/>
                <a:ea typeface="DejaVu Sans"/>
              </a:rPr>
              <a:t>detaylı socket bilgilerini göster</a:t>
            </a:r>
            <a:endParaRPr b="0" lang="en-US" sz="1800" spc="-1" strike="noStrike">
              <a:latin typeface="Arial"/>
            </a:endParaRPr>
          </a:p>
          <a:p>
            <a:pPr>
              <a:lnSpc>
                <a:spcPct val="100000"/>
              </a:lnSpc>
            </a:pPr>
            <a:r>
              <a:rPr b="1" lang="en-US" sz="1800" spc="-1" strike="noStrike">
                <a:solidFill>
                  <a:srgbClr val="000000"/>
                </a:solidFill>
                <a:latin typeface="Arial"/>
                <a:ea typeface="DejaVu Sans"/>
              </a:rPr>
              <a:t>-m: </a:t>
            </a:r>
            <a:r>
              <a:rPr b="0" lang="en-US" sz="1800" spc="-1" strike="noStrike">
                <a:solidFill>
                  <a:srgbClr val="000000"/>
                </a:solidFill>
                <a:latin typeface="Arial"/>
                <a:ea typeface="DejaVu Sans"/>
              </a:rPr>
              <a:t>memory (ram) kullanımını göster</a:t>
            </a:r>
            <a:endParaRPr b="0" lang="en-US" sz="1800" spc="-1" strike="noStrike">
              <a:latin typeface="Arial"/>
            </a:endParaRPr>
          </a:p>
          <a:p>
            <a:pPr>
              <a:lnSpc>
                <a:spcPct val="100000"/>
              </a:lnSpc>
            </a:pPr>
            <a:r>
              <a:rPr b="1" lang="en-US" sz="1800" spc="-1" strike="noStrike">
                <a:solidFill>
                  <a:srgbClr val="000000"/>
                </a:solidFill>
                <a:latin typeface="Arial"/>
                <a:ea typeface="DejaVu Sans"/>
              </a:rPr>
              <a:t>-p: </a:t>
            </a:r>
            <a:r>
              <a:rPr b="0" lang="en-US" sz="1800" spc="-1" strike="noStrike">
                <a:solidFill>
                  <a:srgbClr val="000000"/>
                </a:solidFill>
                <a:latin typeface="Arial"/>
                <a:ea typeface="DejaVu Sans"/>
              </a:rPr>
              <a:t>socket kullanan işlemi (process) göster</a:t>
            </a:r>
            <a:endParaRPr b="0" lang="en-US" sz="1800" spc="-1" strike="noStrike">
              <a:latin typeface="Arial"/>
            </a:endParaRPr>
          </a:p>
          <a:p>
            <a:pPr>
              <a:lnSpc>
                <a:spcPct val="100000"/>
              </a:lnSpc>
            </a:pPr>
            <a:r>
              <a:rPr b="1" lang="en-US" sz="1800" spc="-1" strike="noStrike">
                <a:solidFill>
                  <a:srgbClr val="000000"/>
                </a:solidFill>
                <a:latin typeface="Arial"/>
                <a:ea typeface="DejaVu Sans"/>
              </a:rPr>
              <a:t>-i: </a:t>
            </a:r>
            <a:r>
              <a:rPr b="0" lang="en-US" sz="1800" spc="-1" strike="noStrike">
                <a:solidFill>
                  <a:srgbClr val="000000"/>
                </a:solidFill>
                <a:latin typeface="Arial"/>
                <a:ea typeface="DejaVu Sans"/>
              </a:rPr>
              <a:t>iç TCP bilgilendirmesini göster</a:t>
            </a:r>
            <a:endParaRPr b="0" lang="en-US" sz="1800" spc="-1" strike="noStrike">
              <a:latin typeface="Arial"/>
            </a:endParaRPr>
          </a:p>
          <a:p>
            <a:pPr>
              <a:lnSpc>
                <a:spcPct val="100000"/>
              </a:lnSpc>
            </a:pPr>
            <a:r>
              <a:rPr b="1" lang="en-US" sz="1800" spc="-1" strike="noStrike">
                <a:solidFill>
                  <a:srgbClr val="000000"/>
                </a:solidFill>
                <a:latin typeface="Arial"/>
                <a:ea typeface="DejaVu Sans"/>
              </a:rPr>
              <a:t>-s: </a:t>
            </a:r>
            <a:r>
              <a:rPr b="0" lang="en-US" sz="1800" spc="-1" strike="noStrike">
                <a:solidFill>
                  <a:srgbClr val="000000"/>
                </a:solidFill>
                <a:latin typeface="Arial"/>
                <a:ea typeface="DejaVu Sans"/>
              </a:rPr>
              <a:t>socket kullanım özetini göster</a:t>
            </a:r>
            <a:endParaRPr b="0" lang="en-US" sz="1800" spc="-1" strike="noStrike">
              <a:latin typeface="Arial"/>
            </a:endParaRPr>
          </a:p>
          <a:p>
            <a:pPr>
              <a:lnSpc>
                <a:spcPct val="100000"/>
              </a:lnSpc>
            </a:pPr>
            <a:r>
              <a:rPr b="1" lang="en-US" sz="1800" spc="-1" strike="noStrike">
                <a:solidFill>
                  <a:srgbClr val="000000"/>
                </a:solidFill>
                <a:latin typeface="Arial"/>
                <a:ea typeface="DejaVu Sans"/>
              </a:rPr>
              <a:t>-b: </a:t>
            </a:r>
            <a:r>
              <a:rPr b="0" lang="en-US" sz="1800" spc="-1" strike="noStrike">
                <a:solidFill>
                  <a:srgbClr val="000000"/>
                </a:solidFill>
                <a:latin typeface="Arial"/>
                <a:ea typeface="DejaVu Sans"/>
              </a:rPr>
              <a:t>bpf filtreli socket bilgilendirmesi</a:t>
            </a:r>
            <a:endParaRPr b="0" lang="en-US" sz="1800" spc="-1" strike="noStrike">
              <a:latin typeface="Arial"/>
            </a:endParaRPr>
          </a:p>
          <a:p>
            <a:pPr>
              <a:lnSpc>
                <a:spcPct val="100000"/>
              </a:lnSpc>
            </a:pPr>
            <a:r>
              <a:rPr b="1" lang="en-US" sz="1800" spc="-1" strike="noStrike">
                <a:solidFill>
                  <a:srgbClr val="000000"/>
                </a:solidFill>
                <a:latin typeface="Arial"/>
                <a:ea typeface="DejaVu Sans"/>
              </a:rPr>
              <a:t>-4: </a:t>
            </a:r>
            <a:r>
              <a:rPr b="0" lang="en-US" sz="1800" spc="-1" strike="noStrike">
                <a:solidFill>
                  <a:srgbClr val="000000"/>
                </a:solidFill>
                <a:latin typeface="Arial"/>
                <a:ea typeface="DejaVu Sans"/>
              </a:rPr>
              <a:t>sadece IPV4 socketleri göster</a:t>
            </a:r>
            <a:endParaRPr b="0" lang="en-US" sz="1800" spc="-1" strike="noStrike">
              <a:latin typeface="Arial"/>
            </a:endParaRPr>
          </a:p>
          <a:p>
            <a:pPr>
              <a:lnSpc>
                <a:spcPct val="100000"/>
              </a:lnSpc>
            </a:pPr>
            <a:r>
              <a:rPr b="1" lang="en-US" sz="1800" spc="-1" strike="noStrike">
                <a:solidFill>
                  <a:srgbClr val="000000"/>
                </a:solidFill>
                <a:latin typeface="Arial"/>
                <a:ea typeface="DejaVu Sans"/>
              </a:rPr>
              <a:t>-6: </a:t>
            </a:r>
            <a:r>
              <a:rPr b="0" lang="en-US" sz="1800" spc="-1" strike="noStrike">
                <a:solidFill>
                  <a:srgbClr val="000000"/>
                </a:solidFill>
                <a:latin typeface="Arial"/>
                <a:ea typeface="DejaVu Sans"/>
              </a:rPr>
              <a:t>sadece IPV6 socketleri göster</a:t>
            </a:r>
            <a:endParaRPr b="0" lang="en-US" sz="1800" spc="-1" strike="noStrike">
              <a:latin typeface="Arial"/>
            </a:endParaRPr>
          </a:p>
          <a:p>
            <a:pPr>
              <a:lnSpc>
                <a:spcPct val="100000"/>
              </a:lnSpc>
            </a:pPr>
            <a:r>
              <a:rPr b="1" lang="en-US" sz="1800" spc="-1" strike="noStrike">
                <a:solidFill>
                  <a:srgbClr val="000000"/>
                </a:solidFill>
                <a:latin typeface="Arial"/>
                <a:ea typeface="DejaVu Sans"/>
              </a:rPr>
              <a:t>-0: </a:t>
            </a:r>
            <a:r>
              <a:rPr b="0" lang="en-US" sz="1800" spc="-1" strike="noStrike">
                <a:solidFill>
                  <a:srgbClr val="000000"/>
                </a:solidFill>
                <a:latin typeface="Arial"/>
                <a:ea typeface="DejaVu Sans"/>
              </a:rPr>
              <a:t>sadece Packet socketleri göster</a:t>
            </a:r>
            <a:endParaRPr b="0" lang="en-US" sz="1800" spc="-1" strike="noStrike">
              <a:latin typeface="Arial"/>
            </a:endParaRPr>
          </a:p>
          <a:p>
            <a:pPr>
              <a:lnSpc>
                <a:spcPct val="100000"/>
              </a:lnSpc>
            </a:pPr>
            <a:r>
              <a:rPr b="1" lang="en-US" sz="1800" spc="-1" strike="noStrike">
                <a:solidFill>
                  <a:srgbClr val="000000"/>
                </a:solidFill>
                <a:latin typeface="Arial"/>
                <a:ea typeface="DejaVu Sans"/>
              </a:rPr>
              <a:t>-t: </a:t>
            </a:r>
            <a:r>
              <a:rPr b="0" lang="en-US" sz="1800" spc="-1" strike="noStrike">
                <a:solidFill>
                  <a:srgbClr val="000000"/>
                </a:solidFill>
                <a:latin typeface="Arial"/>
                <a:ea typeface="DejaVu Sans"/>
              </a:rPr>
              <a:t>sadece TCP socketleri göster</a:t>
            </a:r>
            <a:endParaRPr b="0" lang="en-US" sz="1800" spc="-1" strike="noStrike">
              <a:latin typeface="Arial"/>
            </a:endParaRPr>
          </a:p>
          <a:p>
            <a:pPr>
              <a:lnSpc>
                <a:spcPct val="100000"/>
              </a:lnSpc>
            </a:pPr>
            <a:r>
              <a:rPr b="1" lang="en-US" sz="1800" spc="-1" strike="noStrike">
                <a:solidFill>
                  <a:srgbClr val="000000"/>
                </a:solidFill>
                <a:latin typeface="Arial"/>
                <a:ea typeface="DejaVu Sans"/>
              </a:rPr>
              <a:t>-u: </a:t>
            </a:r>
            <a:r>
              <a:rPr b="0" lang="en-US" sz="1800" spc="-1" strike="noStrike">
                <a:solidFill>
                  <a:srgbClr val="000000"/>
                </a:solidFill>
                <a:latin typeface="Arial"/>
                <a:ea typeface="DejaVu Sans"/>
              </a:rPr>
              <a:t>sadece UDP socketleri göster</a:t>
            </a:r>
            <a:endParaRPr b="0" lang="en-US" sz="1800" spc="-1" strike="noStrike">
              <a:latin typeface="Arial"/>
            </a:endParaRPr>
          </a:p>
          <a:p>
            <a:pPr>
              <a:lnSpc>
                <a:spcPct val="100000"/>
              </a:lnSpc>
            </a:pPr>
            <a:r>
              <a:rPr b="1" lang="en-US" sz="1800" spc="-1" strike="noStrike">
                <a:solidFill>
                  <a:srgbClr val="000000"/>
                </a:solidFill>
                <a:latin typeface="Arial"/>
                <a:ea typeface="DejaVu Sans"/>
              </a:rPr>
              <a:t>-d: </a:t>
            </a:r>
            <a:r>
              <a:rPr b="0" lang="en-US" sz="1800" spc="-1" strike="noStrike">
                <a:solidFill>
                  <a:srgbClr val="000000"/>
                </a:solidFill>
                <a:latin typeface="Arial"/>
                <a:ea typeface="DejaVu Sans"/>
              </a:rPr>
              <a:t>sadece DCCP socketleri göster</a:t>
            </a:r>
            <a:endParaRPr b="0" lang="en-US" sz="1800" spc="-1" strike="noStrike">
              <a:latin typeface="Arial"/>
            </a:endParaRPr>
          </a:p>
          <a:p>
            <a:pPr>
              <a:lnSpc>
                <a:spcPct val="100000"/>
              </a:lnSpc>
            </a:pPr>
            <a:r>
              <a:rPr b="1" lang="en-US" sz="1800" spc="-1" strike="noStrike">
                <a:solidFill>
                  <a:srgbClr val="000000"/>
                </a:solidFill>
                <a:latin typeface="Arial"/>
                <a:ea typeface="DejaVu Sans"/>
              </a:rPr>
              <a:t>-w: </a:t>
            </a:r>
            <a:r>
              <a:rPr b="0" lang="en-US" sz="1800" spc="-1" strike="noStrike">
                <a:solidFill>
                  <a:srgbClr val="000000"/>
                </a:solidFill>
                <a:latin typeface="Arial"/>
                <a:ea typeface="DejaVu Sans"/>
              </a:rPr>
              <a:t>sadece RAW socketleri göster</a:t>
            </a:r>
            <a:endParaRPr b="0" lang="en-US" sz="1800" spc="-1" strike="noStrike">
              <a:latin typeface="Arial"/>
            </a:endParaRPr>
          </a:p>
          <a:p>
            <a:pPr>
              <a:lnSpc>
                <a:spcPct val="100000"/>
              </a:lnSpc>
            </a:pPr>
            <a:r>
              <a:rPr b="1" lang="en-US" sz="1800" spc="-1" strike="noStrike">
                <a:solidFill>
                  <a:srgbClr val="000000"/>
                </a:solidFill>
                <a:latin typeface="Arial"/>
                <a:ea typeface="DejaVu Sans"/>
              </a:rPr>
              <a:t>-x: </a:t>
            </a:r>
            <a:r>
              <a:rPr b="0" lang="en-US" sz="1800" spc="-1" strike="noStrike">
                <a:solidFill>
                  <a:srgbClr val="000000"/>
                </a:solidFill>
                <a:latin typeface="Arial"/>
                <a:ea typeface="DejaVu Sans"/>
              </a:rPr>
              <a:t>sadece Unix socketleri göster</a:t>
            </a:r>
            <a:endParaRPr b="0" lang="en-US" sz="1800" spc="-1" strike="noStrike">
              <a:latin typeface="Arial"/>
            </a:endParaRPr>
          </a:p>
          <a:p>
            <a:pPr>
              <a:lnSpc>
                <a:spcPct val="100000"/>
              </a:lnSpc>
            </a:pPr>
            <a:r>
              <a:rPr b="1" lang="en-US" sz="1800" spc="-1" strike="noStrike">
                <a:solidFill>
                  <a:srgbClr val="000000"/>
                </a:solidFill>
                <a:latin typeface="Arial"/>
                <a:ea typeface="DejaVu Sans"/>
              </a:rPr>
              <a:t>-f: </a:t>
            </a:r>
            <a:r>
              <a:rPr b="0" lang="en-US" sz="1800" spc="-1" strike="noStrike">
                <a:solidFill>
                  <a:srgbClr val="000000"/>
                </a:solidFill>
                <a:latin typeface="Arial"/>
                <a:ea typeface="DejaVu Sans"/>
              </a:rPr>
              <a:t>değer olarak vereceğiniz veri tipindeki socketleri göster.</a:t>
            </a:r>
            <a:endParaRPr b="0" lang="en-US" sz="1800" spc="-1" strike="noStrike">
              <a:latin typeface="Arial"/>
            </a:endParaRPr>
          </a:p>
        </p:txBody>
      </p:sp>
      <p:sp>
        <p:nvSpPr>
          <p:cNvPr id="503" name="CustomShape 3"/>
          <p:cNvSpPr/>
          <p:nvPr/>
        </p:nvSpPr>
        <p:spPr>
          <a:xfrm>
            <a:off x="457200" y="1645920"/>
            <a:ext cx="1827720" cy="3452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ss</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4" name="CustomShape 1"/>
          <p:cNvSpPr/>
          <p:nvPr/>
        </p:nvSpPr>
        <p:spPr>
          <a:xfrm>
            <a:off x="0" y="80640"/>
            <a:ext cx="12185640" cy="49536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1800" spc="-1" strike="noStrike">
                <a:solidFill>
                  <a:srgbClr val="002060"/>
                </a:solidFill>
                <a:latin typeface="Arial"/>
                <a:ea typeface="DejaVu Sans"/>
              </a:rPr>
              <a:t>Linux Networking – Networking Tools</a:t>
            </a:r>
            <a:endParaRPr b="0" lang="en-US" sz="1800" spc="-1" strike="noStrike">
              <a:latin typeface="Arial"/>
            </a:endParaRPr>
          </a:p>
        </p:txBody>
      </p:sp>
      <p:sp>
        <p:nvSpPr>
          <p:cNvPr id="505" name="CustomShape 2"/>
          <p:cNvSpPr/>
          <p:nvPr/>
        </p:nvSpPr>
        <p:spPr>
          <a:xfrm>
            <a:off x="3300120" y="1092960"/>
            <a:ext cx="8102160" cy="420444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1800" spc="-1" strike="noStrike">
                <a:solidFill>
                  <a:srgbClr val="000000"/>
                </a:solidFill>
                <a:latin typeface="Arial"/>
                <a:ea typeface="DejaVu Sans"/>
              </a:rPr>
              <a:t>NMAP</a:t>
            </a:r>
            <a:br/>
            <a:br/>
            <a:r>
              <a:rPr b="0" lang="en-US" sz="1800" spc="-1" strike="noStrike">
                <a:solidFill>
                  <a:srgbClr val="000000"/>
                </a:solidFill>
                <a:latin typeface="Arial"/>
                <a:ea typeface="DejaVu Sans"/>
              </a:rPr>
              <a:t>Nmap, günümüzdeki en gelişmiş ağ tarama araçlarının başında gelir. Nmap, ağda bulunan cihazların IP adreslerini, cihaz bilgisini, açık portlarını, işletim sistemini, açık portlarda çalışan servisleri ve cihazlarda bulunan güvenlik açıklarını tespit etmek için kullanılır.</a:t>
            </a: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Arial"/>
                <a:ea typeface="DejaVu Sans"/>
              </a:rPr>
              <a:t>Herhangi bir kurum veya kuruluşa yönelik yapılan güvenlik testlerinde, sızma testi aşamalarından bilgi toplama, tarama ve listeleme aşamaları Nmap aracı ile yapılabilir. Öncelikle hedef ağ üzerinde bilgi toplama aşamasını gerçekleştirmek için hedef ağ taranır ve hedef ağ üzerinde çalışan cihazlar hakkında bilgi elde edilir. Çalışan cihazların IP adresleri, Hostname bilgileri bu bilgiler arasında yer alır.</a:t>
            </a:r>
            <a:endParaRPr b="0" lang="en-US" sz="1800" spc="-1" strike="noStrike">
              <a:latin typeface="Arial"/>
            </a:endParaRPr>
          </a:p>
          <a:p>
            <a:pPr>
              <a:lnSpc>
                <a:spcPct val="100000"/>
              </a:lnSpc>
            </a:pPr>
            <a:endParaRPr b="0" lang="en-US" sz="1800" spc="-1" strike="noStrike">
              <a:latin typeface="Arial"/>
            </a:endParaRPr>
          </a:p>
        </p:txBody>
      </p:sp>
      <p:sp>
        <p:nvSpPr>
          <p:cNvPr id="506" name="CustomShape 3"/>
          <p:cNvSpPr/>
          <p:nvPr/>
        </p:nvSpPr>
        <p:spPr>
          <a:xfrm>
            <a:off x="457200" y="1645920"/>
            <a:ext cx="1827720" cy="3452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nmap</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7" name="CustomShape 1"/>
          <p:cNvSpPr/>
          <p:nvPr/>
        </p:nvSpPr>
        <p:spPr>
          <a:xfrm>
            <a:off x="0" y="80640"/>
            <a:ext cx="12185640" cy="49536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1800" spc="-1" strike="noStrike">
                <a:solidFill>
                  <a:srgbClr val="002060"/>
                </a:solidFill>
                <a:latin typeface="Arial"/>
                <a:ea typeface="DejaVu Sans"/>
              </a:rPr>
              <a:t>Linux Networking – Networking Tools</a:t>
            </a:r>
            <a:endParaRPr b="0" lang="en-US" sz="1800" spc="-1" strike="noStrike">
              <a:latin typeface="Arial"/>
            </a:endParaRPr>
          </a:p>
        </p:txBody>
      </p:sp>
      <p:sp>
        <p:nvSpPr>
          <p:cNvPr id="508" name="CustomShape 2"/>
          <p:cNvSpPr/>
          <p:nvPr/>
        </p:nvSpPr>
        <p:spPr>
          <a:xfrm>
            <a:off x="457200" y="1645920"/>
            <a:ext cx="1827720" cy="3452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nmap</a:t>
            </a:r>
            <a:endParaRPr b="0" lang="en-US" sz="1800" spc="-1" strike="noStrike">
              <a:latin typeface="Arial"/>
            </a:endParaRPr>
          </a:p>
        </p:txBody>
      </p:sp>
      <p:pic>
        <p:nvPicPr>
          <p:cNvPr id="509" name="" descr=""/>
          <p:cNvPicPr/>
          <p:nvPr/>
        </p:nvPicPr>
        <p:blipFill>
          <a:blip r:embed="rId1"/>
          <a:stretch/>
        </p:blipFill>
        <p:spPr>
          <a:xfrm>
            <a:off x="3383280" y="1274760"/>
            <a:ext cx="7780320" cy="1284480"/>
          </a:xfrm>
          <a:prstGeom prst="rect">
            <a:avLst/>
          </a:prstGeom>
          <a:ln>
            <a:noFill/>
          </a:ln>
        </p:spPr>
      </p:pic>
      <p:pic>
        <p:nvPicPr>
          <p:cNvPr id="510" name="" descr=""/>
          <p:cNvPicPr/>
          <p:nvPr/>
        </p:nvPicPr>
        <p:blipFill>
          <a:blip r:embed="rId2"/>
          <a:stretch/>
        </p:blipFill>
        <p:spPr>
          <a:xfrm>
            <a:off x="3364560" y="3195000"/>
            <a:ext cx="7790040" cy="2656080"/>
          </a:xfrm>
          <a:prstGeom prst="rect">
            <a:avLst/>
          </a:prstGeom>
          <a:ln>
            <a:noFill/>
          </a:ln>
        </p:spPr>
      </p:pic>
      <p:sp>
        <p:nvSpPr>
          <p:cNvPr id="511" name="CustomShape 3"/>
          <p:cNvSpPr/>
          <p:nvPr/>
        </p:nvSpPr>
        <p:spPr>
          <a:xfrm>
            <a:off x="3383280" y="2543400"/>
            <a:ext cx="7771320" cy="111312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1800" spc="-1" strike="noStrike">
                <a:solidFill>
                  <a:srgbClr val="000000"/>
                </a:solidFill>
                <a:latin typeface="Arial"/>
                <a:ea typeface="DejaVu Sans"/>
              </a:rPr>
              <a:t>Ağ üzerinde bulunan ve o esnada ayakta olan cihazların analizi yapılabilir.</a:t>
            </a: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2" name="CustomShape 1"/>
          <p:cNvSpPr/>
          <p:nvPr/>
        </p:nvSpPr>
        <p:spPr>
          <a:xfrm>
            <a:off x="0" y="80640"/>
            <a:ext cx="12185640" cy="49536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1800" spc="-1" strike="noStrike">
                <a:solidFill>
                  <a:srgbClr val="002060"/>
                </a:solidFill>
                <a:latin typeface="Arial"/>
                <a:ea typeface="DejaVu Sans"/>
              </a:rPr>
              <a:t>Linux Networking – Networking Tools</a:t>
            </a:r>
            <a:endParaRPr b="0" lang="en-US" sz="1800" spc="-1" strike="noStrike">
              <a:latin typeface="Arial"/>
            </a:endParaRPr>
          </a:p>
        </p:txBody>
      </p:sp>
      <p:sp>
        <p:nvSpPr>
          <p:cNvPr id="513" name="CustomShape 2"/>
          <p:cNvSpPr/>
          <p:nvPr/>
        </p:nvSpPr>
        <p:spPr>
          <a:xfrm>
            <a:off x="3300120" y="1092960"/>
            <a:ext cx="8102160" cy="447912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1800" spc="-1" strike="noStrike">
                <a:solidFill>
                  <a:srgbClr val="000000"/>
                </a:solidFill>
                <a:latin typeface="Arial"/>
                <a:ea typeface="DejaVu Sans"/>
              </a:rPr>
              <a:t>Taramada Hedef Belirtmek</a:t>
            </a:r>
            <a:endParaRPr b="0" lang="en-US" sz="1800" spc="-1" strike="noStrike">
              <a:latin typeface="Arial"/>
            </a:endParaRPr>
          </a:p>
          <a:p>
            <a:pPr>
              <a:lnSpc>
                <a:spcPct val="100000"/>
              </a:lnSpc>
            </a:pPr>
            <a:endParaRPr b="0" lang="en-US" sz="1800" spc="-1" strike="noStrike">
              <a:latin typeface="Arial"/>
            </a:endParaRPr>
          </a:p>
          <a:p>
            <a:pPr marL="216000" indent="-214920">
              <a:lnSpc>
                <a:spcPct val="100000"/>
              </a:lnSpc>
              <a:buClr>
                <a:srgbClr val="000000"/>
              </a:buClr>
              <a:buFont typeface="Wingdings" charset="2"/>
              <a:buChar char=""/>
            </a:pPr>
            <a:r>
              <a:rPr b="0" lang="en-US" sz="1800" spc="-1" strike="noStrike">
                <a:solidFill>
                  <a:srgbClr val="000000"/>
                </a:solidFill>
                <a:latin typeface="Arial"/>
                <a:ea typeface="DejaVu Sans"/>
              </a:rPr>
              <a:t>nmap 192.168.1.1,22,34 : Bu şekilde birden fazla adresi tarayabilirsiniz.</a:t>
            </a:r>
            <a:endParaRPr b="0" lang="en-US" sz="1800" spc="-1" strike="noStrike">
              <a:latin typeface="Arial"/>
            </a:endParaRPr>
          </a:p>
          <a:p>
            <a:pPr marL="216000" indent="-214920">
              <a:lnSpc>
                <a:spcPct val="100000"/>
              </a:lnSpc>
              <a:buClr>
                <a:srgbClr val="000000"/>
              </a:buClr>
              <a:buFont typeface="Wingdings" charset="2"/>
              <a:buChar char=""/>
            </a:pPr>
            <a:r>
              <a:rPr b="0" lang="en-US" sz="1800" spc="-1" strike="noStrike">
                <a:solidFill>
                  <a:srgbClr val="000000"/>
                </a:solidFill>
                <a:latin typeface="Arial"/>
                <a:ea typeface="DejaVu Sans"/>
              </a:rPr>
              <a:t>nmap 192.168.1.1-40 : Bu şekilde 192.168.1.1 adresinden başlayarak sonu 40 olana kadar tüm adresleri tamamlar. Toplamda 40 hedef demektir bu da.</a:t>
            </a:r>
            <a:endParaRPr b="0" lang="en-US" sz="1800" spc="-1" strike="noStrike">
              <a:latin typeface="Arial"/>
            </a:endParaRPr>
          </a:p>
          <a:p>
            <a:pPr marL="216000" indent="-214920">
              <a:lnSpc>
                <a:spcPct val="100000"/>
              </a:lnSpc>
              <a:buClr>
                <a:srgbClr val="000000"/>
              </a:buClr>
              <a:buFont typeface="Wingdings" charset="2"/>
              <a:buChar char=""/>
            </a:pPr>
            <a:r>
              <a:rPr b="0" lang="en-US" sz="1800" spc="-1" strike="noStrike">
                <a:solidFill>
                  <a:srgbClr val="000000"/>
                </a:solidFill>
                <a:latin typeface="Arial"/>
                <a:ea typeface="DejaVu Sans"/>
              </a:rPr>
              <a:t>nmap 192.168.1.0/24 : Bu tarama ile 192.168.1.x aralığındaki tüm ip adreslerini tarar.</a:t>
            </a:r>
            <a:endParaRPr b="0" lang="en-US" sz="1800" spc="-1" strike="noStrike">
              <a:latin typeface="Arial"/>
            </a:endParaRPr>
          </a:p>
          <a:p>
            <a:pPr marL="216000" indent="-214920">
              <a:lnSpc>
                <a:spcPct val="100000"/>
              </a:lnSpc>
              <a:buClr>
                <a:srgbClr val="000000"/>
              </a:buClr>
              <a:buFont typeface="Wingdings" charset="2"/>
              <a:buChar char=""/>
            </a:pPr>
            <a:r>
              <a:rPr b="0" lang="en-US" sz="1800" spc="-1" strike="noStrike">
                <a:solidFill>
                  <a:srgbClr val="000000"/>
                </a:solidFill>
                <a:latin typeface="Arial"/>
                <a:ea typeface="DejaVu Sans"/>
              </a:rPr>
              <a:t>nmap -iL hedefler.txt : Bu parametre sayesinde not defterine kaydettiğiniz tüm hedefleri satır satır alarak tarayacaktır.</a:t>
            </a:r>
            <a:endParaRPr b="0" lang="en-US" sz="1800" spc="-1" strike="noStrike">
              <a:latin typeface="Arial"/>
            </a:endParaRPr>
          </a:p>
          <a:p>
            <a:pPr marL="216000" indent="-214920">
              <a:lnSpc>
                <a:spcPct val="100000"/>
              </a:lnSpc>
              <a:buClr>
                <a:srgbClr val="000000"/>
              </a:buClr>
              <a:buFont typeface="Wingdings" charset="2"/>
              <a:buChar char=""/>
            </a:pPr>
            <a:r>
              <a:rPr b="0" lang="en-US" sz="1800" spc="-1" strike="noStrike">
                <a:solidFill>
                  <a:srgbClr val="000000"/>
                </a:solidFill>
                <a:latin typeface="Arial"/>
                <a:ea typeface="DejaVu Sans"/>
              </a:rPr>
              <a:t>nmap 192.168.1.10-20 –exclude 192.168.1.15 : exclude parametresi sayesinde bir listede taranmasını istemediğiniz adresi listeden çıkartabilirsiniz. Örnekte 192.168.1.55 adresi taramaya dahil edilmeyecektir.</a:t>
            </a:r>
            <a:endParaRPr b="0" lang="en-US" sz="1800" spc="-1" strike="noStrike">
              <a:latin typeface="Arial"/>
            </a:endParaRPr>
          </a:p>
          <a:p>
            <a:pPr marL="216000" indent="-214920">
              <a:lnSpc>
                <a:spcPct val="100000"/>
              </a:lnSpc>
              <a:buClr>
                <a:srgbClr val="000000"/>
              </a:buClr>
              <a:buFont typeface="Wingdings" charset="2"/>
              <a:buChar char=""/>
            </a:pPr>
            <a:r>
              <a:rPr b="0" lang="en-US" sz="1800" spc="-1" strike="noStrike">
                <a:solidFill>
                  <a:srgbClr val="000000"/>
                </a:solidFill>
                <a:latin typeface="Arial"/>
                <a:ea typeface="DejaVu Sans"/>
              </a:rPr>
              <a:t>nmap 192.168.1.0/24 –excludefile list.txt : Bu sayede de tarama yaptığımız ip aralığında, belirtiğimiz listedeki adreslerin tarama dışı kalmasını sağlıyoruz. Not defterindeki hedefler taramaya dahil edilmeyecektir.</a:t>
            </a:r>
            <a:endParaRPr b="0" lang="en-US" sz="1800" spc="-1" strike="noStrike">
              <a:latin typeface="Arial"/>
            </a:endParaRPr>
          </a:p>
          <a:p>
            <a:pPr marL="216000" indent="-214920">
              <a:lnSpc>
                <a:spcPct val="100000"/>
              </a:lnSpc>
              <a:buClr>
                <a:srgbClr val="000000"/>
              </a:buClr>
              <a:buFont typeface="Wingdings" charset="2"/>
              <a:buChar char=""/>
            </a:pPr>
            <a:r>
              <a:rPr b="0" lang="en-US" sz="1800" spc="-1" strike="noStrike">
                <a:solidFill>
                  <a:srgbClr val="000000"/>
                </a:solidFill>
                <a:latin typeface="Arial"/>
                <a:ea typeface="DejaVu Sans"/>
              </a:rPr>
              <a:t>nmap -6 [hedef] : ipv6 taraması yapmamızı sağlar.</a:t>
            </a:r>
            <a:endParaRPr b="0" lang="en-US" sz="1800" spc="-1" strike="noStrike">
              <a:latin typeface="Arial"/>
            </a:endParaRPr>
          </a:p>
        </p:txBody>
      </p:sp>
      <p:sp>
        <p:nvSpPr>
          <p:cNvPr id="514" name="CustomShape 3"/>
          <p:cNvSpPr/>
          <p:nvPr/>
        </p:nvSpPr>
        <p:spPr>
          <a:xfrm>
            <a:off x="457200" y="1645920"/>
            <a:ext cx="1827720" cy="3452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nmap</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0" name="CustomShape 1"/>
          <p:cNvSpPr/>
          <p:nvPr/>
        </p:nvSpPr>
        <p:spPr>
          <a:xfrm>
            <a:off x="0" y="80640"/>
            <a:ext cx="12185640" cy="49536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1800" spc="-1" strike="noStrike">
                <a:solidFill>
                  <a:srgbClr val="002060"/>
                </a:solidFill>
                <a:latin typeface="Arial"/>
                <a:ea typeface="DejaVu Sans"/>
              </a:rPr>
              <a:t>Linux Networking – Networking Tools</a:t>
            </a:r>
            <a:endParaRPr b="0" lang="en-US" sz="1800" spc="-1" strike="noStrike">
              <a:latin typeface="Arial"/>
            </a:endParaRPr>
          </a:p>
        </p:txBody>
      </p:sp>
      <p:sp>
        <p:nvSpPr>
          <p:cNvPr id="451" name="CustomShape 2"/>
          <p:cNvSpPr/>
          <p:nvPr/>
        </p:nvSpPr>
        <p:spPr>
          <a:xfrm>
            <a:off x="3300120" y="1092960"/>
            <a:ext cx="8102160" cy="420444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1800" spc="-1" strike="noStrike">
                <a:solidFill>
                  <a:srgbClr val="000000"/>
                </a:solidFill>
                <a:latin typeface="Arial"/>
                <a:ea typeface="DejaVu Sans"/>
              </a:rPr>
              <a:t>PING</a:t>
            </a:r>
            <a:br/>
            <a:br/>
            <a:r>
              <a:rPr b="0" lang="en-US" sz="1800" spc="-1" strike="noStrike">
                <a:solidFill>
                  <a:srgbClr val="000000"/>
                </a:solidFill>
                <a:latin typeface="Arial"/>
                <a:ea typeface="DejaVu Sans"/>
              </a:rPr>
              <a:t>Ping komutu ile verilen IP adresine ait bilgisayarın TCP/IP bakımından çalışıp çalışmadığını öğrenmek ve eğer çalışıyorsa ona ne kadar sürede ulaşıldığını görmek için kullanılır. Ping komutunda, karşıdaki cihaza 32 baytlık bir ICMP (Internet Control Message Protocol – İnternet Yönetim Mesajlaşması Protokolü) paketi gönderilir ve aynı paketin geri gelmesini bekler. Bu paketle karşı cihaza echo komutu yollanmış olur ve karşıdan echoreplay komutu bekler.</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Arial"/>
                <a:ea typeface="DejaVu Sans"/>
              </a:rPr>
              <a:t>Aynı zamanda bu paket yola çıktığında bu pakete TTL (time to live) adı verilen bir yaşam süresi tanımlanır. Bu değer 255’ten başlar ve hedef makineye ulaşıncaya kadar her geçtiği yönlendiricide (router) bir azalır. Eğer TTL 0 (sıfır) olursa (destination unreachable) hedef ulaşılamaz mesajı gönderir.</a:t>
            </a:r>
            <a:endParaRPr b="0" lang="en-US" sz="1800" spc="-1" strike="noStrike">
              <a:latin typeface="Arial"/>
            </a:endParaRPr>
          </a:p>
          <a:p>
            <a:pPr>
              <a:lnSpc>
                <a:spcPct val="100000"/>
              </a:lnSpc>
            </a:pPr>
            <a:endParaRPr b="0" lang="en-US" sz="1800" spc="-1" strike="noStrike">
              <a:latin typeface="Arial"/>
            </a:endParaRPr>
          </a:p>
        </p:txBody>
      </p:sp>
      <p:sp>
        <p:nvSpPr>
          <p:cNvPr id="452" name="CustomShape 3"/>
          <p:cNvSpPr/>
          <p:nvPr/>
        </p:nvSpPr>
        <p:spPr>
          <a:xfrm>
            <a:off x="457200" y="1645920"/>
            <a:ext cx="1827720" cy="3452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ping</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5" name="CustomShape 1"/>
          <p:cNvSpPr/>
          <p:nvPr/>
        </p:nvSpPr>
        <p:spPr>
          <a:xfrm>
            <a:off x="0" y="80640"/>
            <a:ext cx="12185640" cy="49536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1800" spc="-1" strike="noStrike">
                <a:solidFill>
                  <a:srgbClr val="002060"/>
                </a:solidFill>
                <a:latin typeface="Arial"/>
                <a:ea typeface="DejaVu Sans"/>
              </a:rPr>
              <a:t>Linux Networking – Networking Tools</a:t>
            </a:r>
            <a:endParaRPr b="0" lang="en-US" sz="1800" spc="-1" strike="noStrike">
              <a:latin typeface="Arial"/>
            </a:endParaRPr>
          </a:p>
        </p:txBody>
      </p:sp>
      <p:sp>
        <p:nvSpPr>
          <p:cNvPr id="516" name="CustomShape 2"/>
          <p:cNvSpPr/>
          <p:nvPr/>
        </p:nvSpPr>
        <p:spPr>
          <a:xfrm>
            <a:off x="3300120" y="1092960"/>
            <a:ext cx="8102160" cy="475308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1800" spc="-1" strike="noStrike">
                <a:solidFill>
                  <a:srgbClr val="000000"/>
                </a:solidFill>
                <a:latin typeface="Arial"/>
                <a:ea typeface="DejaVu Sans"/>
              </a:rPr>
              <a:t>Port Tarama Teknikleri</a:t>
            </a:r>
            <a:endParaRPr b="0" lang="en-US" sz="1800" spc="-1" strike="noStrike">
              <a:latin typeface="Arial"/>
            </a:endParaRPr>
          </a:p>
          <a:p>
            <a:pPr>
              <a:lnSpc>
                <a:spcPct val="100000"/>
              </a:lnSpc>
            </a:pPr>
            <a:endParaRPr b="0" lang="en-US" sz="1800" spc="-1" strike="noStrike">
              <a:latin typeface="Arial"/>
            </a:endParaRPr>
          </a:p>
          <a:p>
            <a:pPr>
              <a:lnSpc>
                <a:spcPct val="100000"/>
              </a:lnSpc>
            </a:pPr>
            <a:r>
              <a:rPr b="1" lang="en-US" sz="1800" spc="-1" strike="noStrike">
                <a:solidFill>
                  <a:srgbClr val="000000"/>
                </a:solidFill>
                <a:latin typeface="Arial"/>
                <a:ea typeface="DejaVu Sans"/>
              </a:rPr>
              <a:t>TCP Connect Scan:</a:t>
            </a:r>
            <a:r>
              <a:rPr b="0" lang="en-US" sz="1800" spc="-1" strike="noStrike">
                <a:solidFill>
                  <a:srgbClr val="000000"/>
                </a:solidFill>
                <a:latin typeface="Arial"/>
                <a:ea typeface="DejaVu Sans"/>
              </a:rPr>
              <a:t> Hedef porta bağlanmak için SYN paket gönderir, karşılığında SYN/ACK paketi gelirse ACK paketi göndererek porta bağlanır ve portun açık olduğunu rapor eder, eğer SYN paketine RST cevabı gelirse portun kapalı olduğunu rapor eder. Bu tarama türünde açılan tüm oturumların hedef sistemde logolanmaktadır.</a:t>
            </a:r>
            <a:endParaRPr b="0" lang="en-US" sz="1800" spc="-1" strike="noStrike">
              <a:latin typeface="Arial"/>
            </a:endParaRPr>
          </a:p>
          <a:p>
            <a:pPr>
              <a:lnSpc>
                <a:spcPct val="100000"/>
              </a:lnSpc>
            </a:pPr>
            <a:endParaRPr b="0" lang="en-US" sz="1800" spc="-1" strike="noStrike">
              <a:latin typeface="Arial"/>
            </a:endParaRPr>
          </a:p>
          <a:p>
            <a:pPr>
              <a:lnSpc>
                <a:spcPct val="100000"/>
              </a:lnSpc>
            </a:pPr>
            <a:r>
              <a:rPr b="1" lang="en-US" sz="1800" spc="-1" strike="noStrike">
                <a:solidFill>
                  <a:srgbClr val="000000"/>
                </a:solidFill>
                <a:latin typeface="Arial"/>
                <a:ea typeface="DejaVu Sans"/>
              </a:rPr>
              <a:t>SYN Scan:</a:t>
            </a:r>
            <a:r>
              <a:rPr b="0" lang="en-US" sz="1800" spc="-1" strike="noStrike">
                <a:solidFill>
                  <a:srgbClr val="000000"/>
                </a:solidFill>
                <a:latin typeface="Arial"/>
                <a:ea typeface="DejaVu Sans"/>
              </a:rPr>
              <a:t> SYN tarama oturumu tamamen açmaz, SYN paketinin karşılığında SYN/ACK paketi geldiğinde portun açık olduğunu rapor eder ve RST paketi göndererek oturumu kapatır, port kapalı ise hedef RST cevabı gönderir.</a:t>
            </a:r>
            <a:endParaRPr b="0" lang="en-US" sz="1800" spc="-1" strike="noStrike">
              <a:latin typeface="Arial"/>
            </a:endParaRPr>
          </a:p>
          <a:p>
            <a:pPr>
              <a:lnSpc>
                <a:spcPct val="100000"/>
              </a:lnSpc>
            </a:pPr>
            <a:endParaRPr b="0" lang="en-US" sz="1800" spc="-1" strike="noStrike">
              <a:latin typeface="Arial"/>
            </a:endParaRPr>
          </a:p>
          <a:p>
            <a:pPr>
              <a:lnSpc>
                <a:spcPct val="100000"/>
              </a:lnSpc>
            </a:pPr>
            <a:r>
              <a:rPr b="1" lang="en-US" sz="1800" spc="-1" strike="noStrike">
                <a:solidFill>
                  <a:srgbClr val="000000"/>
                </a:solidFill>
                <a:latin typeface="Arial"/>
                <a:ea typeface="DejaVu Sans"/>
              </a:rPr>
              <a:t>UDP Scan:</a:t>
            </a:r>
            <a:r>
              <a:rPr b="0" lang="en-US" sz="1800" spc="-1" strike="noStrike">
                <a:solidFill>
                  <a:srgbClr val="000000"/>
                </a:solidFill>
                <a:latin typeface="Arial"/>
                <a:ea typeface="DejaVu Sans"/>
              </a:rPr>
              <a:t> UDP portlarının açık veya kapalı olduğunu analiz eder. UDP paketine gelen cevap “ICMP Port Unreacable” ise portun kapalı olduğu; UDP paketi ise portun açık olduğu anlaşılır.</a:t>
            </a:r>
            <a:endParaRPr b="0" lang="en-US" sz="1800" spc="-1" strike="noStrike">
              <a:latin typeface="Arial"/>
            </a:endParaRPr>
          </a:p>
          <a:p>
            <a:pPr>
              <a:lnSpc>
                <a:spcPct val="100000"/>
              </a:lnSpc>
            </a:pPr>
            <a:endParaRPr b="0" lang="en-US" sz="1800" spc="-1" strike="noStrike">
              <a:latin typeface="Arial"/>
            </a:endParaRPr>
          </a:p>
        </p:txBody>
      </p:sp>
      <p:sp>
        <p:nvSpPr>
          <p:cNvPr id="517" name="CustomShape 3"/>
          <p:cNvSpPr/>
          <p:nvPr/>
        </p:nvSpPr>
        <p:spPr>
          <a:xfrm>
            <a:off x="457200" y="1645920"/>
            <a:ext cx="1827720" cy="3452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nmap</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8" name="CustomShape 1"/>
          <p:cNvSpPr/>
          <p:nvPr/>
        </p:nvSpPr>
        <p:spPr>
          <a:xfrm>
            <a:off x="0" y="80640"/>
            <a:ext cx="12185640" cy="49536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1800" spc="-1" strike="noStrike">
                <a:solidFill>
                  <a:srgbClr val="002060"/>
                </a:solidFill>
                <a:latin typeface="Arial"/>
                <a:ea typeface="DejaVu Sans"/>
              </a:rPr>
              <a:t>Linux Networking – Networking Tools</a:t>
            </a:r>
            <a:endParaRPr b="0" lang="en-US" sz="1800" spc="-1" strike="noStrike">
              <a:latin typeface="Arial"/>
            </a:endParaRPr>
          </a:p>
        </p:txBody>
      </p:sp>
      <p:sp>
        <p:nvSpPr>
          <p:cNvPr id="519" name="CustomShape 2"/>
          <p:cNvSpPr/>
          <p:nvPr/>
        </p:nvSpPr>
        <p:spPr>
          <a:xfrm>
            <a:off x="457200" y="1645920"/>
            <a:ext cx="1827720" cy="3452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nmap</a:t>
            </a:r>
            <a:endParaRPr b="0" lang="en-US" sz="1800" spc="-1" strike="noStrike">
              <a:latin typeface="Arial"/>
            </a:endParaRPr>
          </a:p>
        </p:txBody>
      </p:sp>
      <p:pic>
        <p:nvPicPr>
          <p:cNvPr id="520" name="" descr=""/>
          <p:cNvPicPr/>
          <p:nvPr/>
        </p:nvPicPr>
        <p:blipFill>
          <a:blip r:embed="rId1"/>
          <a:stretch/>
        </p:blipFill>
        <p:spPr>
          <a:xfrm>
            <a:off x="3749040" y="1828800"/>
            <a:ext cx="7913880" cy="1236960"/>
          </a:xfrm>
          <a:prstGeom prst="rect">
            <a:avLst/>
          </a:prstGeom>
          <a:ln>
            <a:noFill/>
          </a:ln>
        </p:spPr>
      </p:pic>
      <p:pic>
        <p:nvPicPr>
          <p:cNvPr id="521" name="" descr=""/>
          <p:cNvPicPr/>
          <p:nvPr/>
        </p:nvPicPr>
        <p:blipFill>
          <a:blip r:embed="rId2"/>
          <a:stretch/>
        </p:blipFill>
        <p:spPr>
          <a:xfrm>
            <a:off x="3749040" y="3749040"/>
            <a:ext cx="7656840" cy="1865520"/>
          </a:xfrm>
          <a:prstGeom prst="rect">
            <a:avLst/>
          </a:prstGeom>
          <a:ln>
            <a:noFill/>
          </a:ln>
        </p:spPr>
      </p:pic>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2" name="CustomShape 1"/>
          <p:cNvSpPr/>
          <p:nvPr/>
        </p:nvSpPr>
        <p:spPr>
          <a:xfrm>
            <a:off x="0" y="80640"/>
            <a:ext cx="12185640" cy="49536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1800" spc="-1" strike="noStrike">
                <a:solidFill>
                  <a:srgbClr val="002060"/>
                </a:solidFill>
                <a:latin typeface="Arial"/>
                <a:ea typeface="DejaVu Sans"/>
              </a:rPr>
              <a:t>Linux Networking – Networking Tools</a:t>
            </a:r>
            <a:endParaRPr b="0" lang="en-US" sz="1800" spc="-1" strike="noStrike">
              <a:latin typeface="Arial"/>
            </a:endParaRPr>
          </a:p>
        </p:txBody>
      </p:sp>
      <p:sp>
        <p:nvSpPr>
          <p:cNvPr id="523" name="CustomShape 2"/>
          <p:cNvSpPr/>
          <p:nvPr/>
        </p:nvSpPr>
        <p:spPr>
          <a:xfrm>
            <a:off x="3300120" y="1092960"/>
            <a:ext cx="8102160" cy="5027400"/>
          </a:xfrm>
          <a:prstGeom prst="rect">
            <a:avLst/>
          </a:prstGeom>
          <a:noFill/>
          <a:ln>
            <a:noFill/>
          </a:ln>
        </p:spPr>
        <p:style>
          <a:lnRef idx="0"/>
          <a:fillRef idx="0"/>
          <a:effectRef idx="0"/>
          <a:fontRef idx="minor"/>
        </p:style>
        <p:txBody>
          <a:bodyPr lIns="90000" rIns="90000" tIns="45000" bIns="45000">
            <a:spAutoFit/>
          </a:bodyPr>
          <a:p>
            <a:pPr marL="216000" indent="-214920">
              <a:lnSpc>
                <a:spcPct val="100000"/>
              </a:lnSpc>
              <a:buClr>
                <a:srgbClr val="000000"/>
              </a:buClr>
              <a:buFont typeface="Wingdings" charset="2"/>
              <a:buChar char=""/>
            </a:pPr>
            <a:r>
              <a:rPr b="0" lang="en-US" sz="1800" spc="-1" strike="noStrike">
                <a:solidFill>
                  <a:srgbClr val="000000"/>
                </a:solidFill>
                <a:latin typeface="Arial"/>
                <a:ea typeface="DejaVu Sans"/>
              </a:rPr>
              <a:t>nmap 192.168.1.15 -p 80 : Bu tarama ile yalnızca 80 portunu tararsınız.</a:t>
            </a:r>
            <a:endParaRPr b="0" lang="en-US" sz="1800" spc="-1" strike="noStrike">
              <a:latin typeface="Arial"/>
            </a:endParaRPr>
          </a:p>
          <a:p>
            <a:pPr marL="216000" indent="-214920">
              <a:lnSpc>
                <a:spcPct val="100000"/>
              </a:lnSpc>
              <a:buClr>
                <a:srgbClr val="000000"/>
              </a:buClr>
              <a:buFont typeface="Wingdings" charset="2"/>
              <a:buChar char=""/>
            </a:pPr>
            <a:r>
              <a:rPr b="0" lang="en-US" sz="1800" spc="-1" strike="noStrike">
                <a:solidFill>
                  <a:srgbClr val="000000"/>
                </a:solidFill>
                <a:latin typeface="Arial"/>
                <a:ea typeface="DejaVu Sans"/>
              </a:rPr>
              <a:t>nmap 192.168.1.15 -p 80,443,53 : Bu sayede birden fazla port taramanız mümkün.</a:t>
            </a:r>
            <a:endParaRPr b="0" lang="en-US" sz="1800" spc="-1" strike="noStrike">
              <a:latin typeface="Arial"/>
            </a:endParaRPr>
          </a:p>
          <a:p>
            <a:pPr marL="216000" indent="-214920">
              <a:lnSpc>
                <a:spcPct val="100000"/>
              </a:lnSpc>
              <a:buClr>
                <a:srgbClr val="000000"/>
              </a:buClr>
              <a:buFont typeface="Wingdings" charset="2"/>
              <a:buChar char=""/>
            </a:pPr>
            <a:r>
              <a:rPr b="0" lang="en-US" sz="1800" spc="-1" strike="noStrike">
                <a:solidFill>
                  <a:srgbClr val="000000"/>
                </a:solidFill>
                <a:latin typeface="Arial"/>
                <a:ea typeface="DejaVu Sans"/>
              </a:rPr>
              <a:t>nmap 192.168.1.15 -p 80-100 : Burada da 80 ile 100 arasındaki tüm portları taradık.</a:t>
            </a:r>
            <a:endParaRPr b="0" lang="en-US" sz="1800" spc="-1" strike="noStrike">
              <a:latin typeface="Arial"/>
            </a:endParaRPr>
          </a:p>
          <a:p>
            <a:pPr marL="216000" indent="-214920">
              <a:lnSpc>
                <a:spcPct val="100000"/>
              </a:lnSpc>
              <a:buClr>
                <a:srgbClr val="000000"/>
              </a:buClr>
              <a:buFont typeface="Wingdings" charset="2"/>
              <a:buChar char=""/>
            </a:pPr>
            <a:r>
              <a:rPr b="0" lang="en-US" sz="1800" spc="-1" strike="noStrike">
                <a:solidFill>
                  <a:srgbClr val="000000"/>
                </a:solidFill>
                <a:latin typeface="Arial"/>
                <a:ea typeface="DejaVu Sans"/>
              </a:rPr>
              <a:t>nmap 192.168.1.15 -p- : Bu da en kapsamlı olanı. Tüm portları tarayacaktır. Kaç adet demiştik? 65535</a:t>
            </a:r>
            <a:endParaRPr b="0" lang="en-US" sz="1800" spc="-1" strike="noStrike">
              <a:latin typeface="Arial"/>
            </a:endParaRPr>
          </a:p>
          <a:p>
            <a:pPr marL="216000" indent="-214920">
              <a:lnSpc>
                <a:spcPct val="100000"/>
              </a:lnSpc>
              <a:buClr>
                <a:srgbClr val="000000"/>
              </a:buClr>
              <a:buFont typeface="Wingdings" charset="2"/>
              <a:buChar char=""/>
            </a:pPr>
            <a:r>
              <a:rPr b="0" lang="en-US" sz="1800" spc="-1" strike="noStrike">
                <a:solidFill>
                  <a:srgbClr val="000000"/>
                </a:solidFill>
                <a:latin typeface="Arial"/>
                <a:ea typeface="DejaVu Sans"/>
              </a:rPr>
              <a:t>nmap -p ftp,https,telnet 192.168.1.15 : Burada sayısal olarak girmek yerine portları isim olarak girdik. Girdiklerimizi tarayıp sonucu verecektir.</a:t>
            </a:r>
            <a:endParaRPr b="0" lang="en-US" sz="1800" spc="-1" strike="noStrike">
              <a:latin typeface="Arial"/>
            </a:endParaRPr>
          </a:p>
          <a:p>
            <a:pPr marL="216000" indent="-214920">
              <a:lnSpc>
                <a:spcPct val="100000"/>
              </a:lnSpc>
              <a:buClr>
                <a:srgbClr val="000000"/>
              </a:buClr>
              <a:buFont typeface="Wingdings" charset="2"/>
              <a:buChar char=""/>
            </a:pPr>
            <a:r>
              <a:rPr b="0" lang="en-US" sz="1800" spc="-1" strike="noStrike">
                <a:solidFill>
                  <a:srgbClr val="000000"/>
                </a:solidFill>
                <a:latin typeface="Arial"/>
                <a:ea typeface="DejaVu Sans"/>
              </a:rPr>
              <a:t>nmap -p “http*” 192.168.1.15 : Bu sayede hem http hem de https çalışan portları tararız.</a:t>
            </a:r>
            <a:endParaRPr b="0" lang="en-US" sz="1800" spc="-1" strike="noStrike">
              <a:latin typeface="Arial"/>
            </a:endParaRPr>
          </a:p>
          <a:p>
            <a:pPr marL="216000" indent="-214920">
              <a:lnSpc>
                <a:spcPct val="100000"/>
              </a:lnSpc>
              <a:buClr>
                <a:srgbClr val="000000"/>
              </a:buClr>
              <a:buFont typeface="Wingdings" charset="2"/>
              <a:buChar char=""/>
            </a:pPr>
            <a:r>
              <a:rPr b="0" lang="en-US" sz="1800" spc="-1" strike="noStrike">
                <a:solidFill>
                  <a:srgbClr val="000000"/>
                </a:solidFill>
                <a:latin typeface="Arial"/>
                <a:ea typeface="DejaVu Sans"/>
              </a:rPr>
              <a:t>nmap 192.168.1.15 –top-ports 400 : Bir şey belirtmememiz halinde NMAP en popüler 1000 portu taramıştı değil mi? Biz en popüler ilk kaç portu tarayabileceğini belirtebiliriz. Tıpkı burada olduğu gibi.</a:t>
            </a:r>
            <a:endParaRPr b="0" lang="en-US" sz="1800" spc="-1" strike="noStrike">
              <a:latin typeface="Arial"/>
            </a:endParaRPr>
          </a:p>
          <a:p>
            <a:pPr marL="216000" indent="-214920">
              <a:lnSpc>
                <a:spcPct val="100000"/>
              </a:lnSpc>
              <a:buClr>
                <a:srgbClr val="000000"/>
              </a:buClr>
              <a:buFont typeface="Wingdings" charset="2"/>
              <a:buChar char=""/>
            </a:pPr>
            <a:r>
              <a:rPr b="0" lang="en-US" sz="1800" spc="-1" strike="noStrike">
                <a:solidFill>
                  <a:srgbClr val="000000"/>
                </a:solidFill>
                <a:latin typeface="Arial"/>
                <a:ea typeface="DejaVu Sans"/>
              </a:rPr>
              <a:t>nmap -F 192.168.1.15 : Bu sayede de en popüler 100 portu tarayarak hızlı olmasını göz önüne alırsak verimli bir tarama gerçekleştiririz.</a:t>
            </a:r>
            <a:endParaRPr b="0" lang="en-US" sz="1800" spc="-1" strike="noStrike">
              <a:latin typeface="Arial"/>
            </a:endParaRPr>
          </a:p>
          <a:p>
            <a:pPr marL="216000" indent="-214920">
              <a:lnSpc>
                <a:spcPct val="100000"/>
              </a:lnSpc>
              <a:buClr>
                <a:srgbClr val="000000"/>
              </a:buClr>
              <a:buFont typeface="Wingdings" charset="2"/>
              <a:buChar char=""/>
            </a:pPr>
            <a:r>
              <a:rPr b="0" lang="en-US" sz="1800" spc="-1" strike="noStrike">
                <a:solidFill>
                  <a:srgbClr val="000000"/>
                </a:solidFill>
                <a:latin typeface="Arial"/>
                <a:ea typeface="DejaVu Sans"/>
              </a:rPr>
              <a:t>nmap -r 192.168.1.15 : Bu parametre ile verilen portlar ardışık olarak taranır. Siz bir şey belirtmediniz ise nmap verdiğiniz portları rastgele tarar.</a:t>
            </a:r>
            <a:endParaRPr b="0" lang="en-US" sz="1800" spc="-1" strike="noStrike">
              <a:latin typeface="Arial"/>
            </a:endParaRPr>
          </a:p>
        </p:txBody>
      </p:sp>
      <p:sp>
        <p:nvSpPr>
          <p:cNvPr id="524" name="CustomShape 3"/>
          <p:cNvSpPr/>
          <p:nvPr/>
        </p:nvSpPr>
        <p:spPr>
          <a:xfrm>
            <a:off x="457200" y="1645920"/>
            <a:ext cx="1827720" cy="3452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nmap</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5" name="CustomShape 1"/>
          <p:cNvSpPr/>
          <p:nvPr/>
        </p:nvSpPr>
        <p:spPr>
          <a:xfrm>
            <a:off x="0" y="80640"/>
            <a:ext cx="12185640" cy="49536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1800" spc="-1" strike="noStrike">
                <a:solidFill>
                  <a:srgbClr val="002060"/>
                </a:solidFill>
                <a:latin typeface="Arial"/>
                <a:ea typeface="DejaVu Sans"/>
              </a:rPr>
              <a:t>Linux Networking – Networking Tools</a:t>
            </a:r>
            <a:endParaRPr b="0" lang="en-US" sz="1800" spc="-1" strike="noStrike">
              <a:latin typeface="Arial"/>
            </a:endParaRPr>
          </a:p>
        </p:txBody>
      </p:sp>
      <p:sp>
        <p:nvSpPr>
          <p:cNvPr id="526" name="CustomShape 2"/>
          <p:cNvSpPr/>
          <p:nvPr/>
        </p:nvSpPr>
        <p:spPr>
          <a:xfrm>
            <a:off x="3300120" y="1092960"/>
            <a:ext cx="8102160" cy="502740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1800" spc="-1" strike="noStrike">
                <a:solidFill>
                  <a:srgbClr val="000000"/>
                </a:solidFill>
                <a:latin typeface="Arial"/>
                <a:ea typeface="DejaVu Sans"/>
              </a:rPr>
              <a:t>Port Tarama Sonuçları</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Arial"/>
                <a:ea typeface="DejaVu Sans"/>
              </a:rPr>
              <a:t>Gelelim bu portlar tarandığında yazan sonuçların anlamlarına.</a:t>
            </a:r>
            <a:endParaRPr b="0" lang="en-US" sz="1800" spc="-1" strike="noStrike">
              <a:latin typeface="Arial"/>
            </a:endParaRPr>
          </a:p>
          <a:p>
            <a:pPr>
              <a:lnSpc>
                <a:spcPct val="100000"/>
              </a:lnSpc>
            </a:pPr>
            <a:endParaRPr b="0" lang="en-US" sz="1800" spc="-1" strike="noStrike">
              <a:latin typeface="Arial"/>
            </a:endParaRPr>
          </a:p>
          <a:p>
            <a:pPr>
              <a:lnSpc>
                <a:spcPct val="100000"/>
              </a:lnSpc>
            </a:pPr>
            <a:r>
              <a:rPr b="1" lang="en-US" sz="1800" spc="-1" strike="noStrike">
                <a:solidFill>
                  <a:srgbClr val="000000"/>
                </a:solidFill>
                <a:latin typeface="Arial"/>
                <a:ea typeface="DejaVu Sans"/>
              </a:rPr>
              <a:t>Open</a:t>
            </a:r>
            <a:r>
              <a:rPr b="0" lang="en-US" sz="1800" spc="-1" strike="noStrike">
                <a:solidFill>
                  <a:srgbClr val="000000"/>
                </a:solidFill>
                <a:latin typeface="Arial"/>
                <a:ea typeface="DejaVu Sans"/>
              </a:rPr>
              <a:t> : Port açık demek. Aradığımız şey tam da bu. Bu portun üstünde çalışan sistemin üzerine gidebiliriz.</a:t>
            </a:r>
            <a:endParaRPr b="0" lang="en-US" sz="1800" spc="-1" strike="noStrike">
              <a:latin typeface="Arial"/>
            </a:endParaRPr>
          </a:p>
          <a:p>
            <a:pPr>
              <a:lnSpc>
                <a:spcPct val="100000"/>
              </a:lnSpc>
            </a:pPr>
            <a:endParaRPr b="0" lang="en-US" sz="1800" spc="-1" strike="noStrike">
              <a:latin typeface="Arial"/>
            </a:endParaRPr>
          </a:p>
          <a:p>
            <a:pPr>
              <a:lnSpc>
                <a:spcPct val="100000"/>
              </a:lnSpc>
            </a:pPr>
            <a:r>
              <a:rPr b="1" lang="en-US" sz="1800" spc="-1" strike="noStrike">
                <a:solidFill>
                  <a:srgbClr val="000000"/>
                </a:solidFill>
                <a:latin typeface="Arial"/>
                <a:ea typeface="DejaVu Sans"/>
              </a:rPr>
              <a:t>Close</a:t>
            </a:r>
            <a:r>
              <a:rPr b="0" lang="en-US" sz="1800" spc="-1" strike="noStrike">
                <a:solidFill>
                  <a:srgbClr val="000000"/>
                </a:solidFill>
                <a:latin typeface="Arial"/>
                <a:ea typeface="DejaVu Sans"/>
              </a:rPr>
              <a:t> : Port kapalı. Ancak nihayetinde böyle bir servis var. Aktif olma ihtimali de var. Yine de şu an üstüne gidemeyiz.</a:t>
            </a:r>
            <a:endParaRPr b="0" lang="en-US" sz="1800" spc="-1" strike="noStrike">
              <a:latin typeface="Arial"/>
            </a:endParaRPr>
          </a:p>
          <a:p>
            <a:pPr>
              <a:lnSpc>
                <a:spcPct val="100000"/>
              </a:lnSpc>
            </a:pPr>
            <a:endParaRPr b="0" lang="en-US" sz="1800" spc="-1" strike="noStrike">
              <a:latin typeface="Arial"/>
            </a:endParaRPr>
          </a:p>
          <a:p>
            <a:pPr>
              <a:lnSpc>
                <a:spcPct val="100000"/>
              </a:lnSpc>
            </a:pPr>
            <a:r>
              <a:rPr b="1" lang="en-US" sz="1800" spc="-1" strike="noStrike">
                <a:solidFill>
                  <a:srgbClr val="000000"/>
                </a:solidFill>
                <a:latin typeface="Arial"/>
                <a:ea typeface="DejaVu Sans"/>
              </a:rPr>
              <a:t>Filtered</a:t>
            </a:r>
            <a:r>
              <a:rPr b="0" lang="en-US" sz="1800" spc="-1" strike="noStrike">
                <a:solidFill>
                  <a:srgbClr val="000000"/>
                </a:solidFill>
                <a:latin typeface="Arial"/>
                <a:ea typeface="DejaVu Sans"/>
              </a:rPr>
              <a:t> : Açık veya kapalı olduğu net değil. Muhtemelen bir firewall sistemi devrede.</a:t>
            </a:r>
            <a:endParaRPr b="0" lang="en-US" sz="1800" spc="-1" strike="noStrike">
              <a:latin typeface="Arial"/>
            </a:endParaRPr>
          </a:p>
          <a:p>
            <a:pPr>
              <a:lnSpc>
                <a:spcPct val="100000"/>
              </a:lnSpc>
            </a:pPr>
            <a:endParaRPr b="0" lang="en-US" sz="1800" spc="-1" strike="noStrike">
              <a:latin typeface="Arial"/>
            </a:endParaRPr>
          </a:p>
          <a:p>
            <a:pPr>
              <a:lnSpc>
                <a:spcPct val="100000"/>
              </a:lnSpc>
            </a:pPr>
            <a:r>
              <a:rPr b="1" lang="en-US" sz="1800" spc="-1" strike="noStrike">
                <a:solidFill>
                  <a:srgbClr val="000000"/>
                </a:solidFill>
                <a:latin typeface="Arial"/>
                <a:ea typeface="DejaVu Sans"/>
              </a:rPr>
              <a:t>Unfiltered</a:t>
            </a:r>
            <a:r>
              <a:rPr b="0" lang="en-US" sz="1800" spc="-1" strike="noStrike">
                <a:solidFill>
                  <a:srgbClr val="000000"/>
                </a:solidFill>
                <a:latin typeface="Arial"/>
                <a:ea typeface="DejaVu Sans"/>
              </a:rPr>
              <a:t> : ACK taramalarında karşınıza çıkar. (Bunu da anlatacağız.) Erişilebilir ancak açık olmama ihtimali de var demektir.</a:t>
            </a:r>
            <a:endParaRPr b="0" lang="en-US" sz="1800" spc="-1" strike="noStrike">
              <a:latin typeface="Arial"/>
            </a:endParaRPr>
          </a:p>
          <a:p>
            <a:pPr>
              <a:lnSpc>
                <a:spcPct val="100000"/>
              </a:lnSpc>
            </a:pPr>
            <a:endParaRPr b="0" lang="en-US" sz="1800" spc="-1" strike="noStrike">
              <a:latin typeface="Arial"/>
            </a:endParaRPr>
          </a:p>
          <a:p>
            <a:pPr>
              <a:lnSpc>
                <a:spcPct val="100000"/>
              </a:lnSpc>
            </a:pPr>
            <a:r>
              <a:rPr b="1" lang="en-US" sz="1800" spc="-1" strike="noStrike">
                <a:solidFill>
                  <a:srgbClr val="000000"/>
                </a:solidFill>
                <a:latin typeface="Arial"/>
                <a:ea typeface="DejaVu Sans"/>
              </a:rPr>
              <a:t>Open | Filtered</a:t>
            </a:r>
            <a:r>
              <a:rPr b="0" lang="en-US" sz="1800" spc="-1" strike="noStrike">
                <a:solidFill>
                  <a:srgbClr val="000000"/>
                </a:solidFill>
                <a:latin typeface="Arial"/>
                <a:ea typeface="DejaVu Sans"/>
              </a:rPr>
              <a:t> : Açık veya filtreli olup olmadığı tespit edilememiş.</a:t>
            </a:r>
            <a:endParaRPr b="0" lang="en-US" sz="1800" spc="-1" strike="noStrike">
              <a:latin typeface="Arial"/>
            </a:endParaRPr>
          </a:p>
          <a:p>
            <a:pPr>
              <a:lnSpc>
                <a:spcPct val="100000"/>
              </a:lnSpc>
            </a:pPr>
            <a:r>
              <a:rPr b="1" lang="en-US" sz="1800" spc="-1" strike="noStrike">
                <a:solidFill>
                  <a:srgbClr val="000000"/>
                </a:solidFill>
                <a:latin typeface="Arial"/>
                <a:ea typeface="DejaVu Sans"/>
              </a:rPr>
              <a:t>Close | Filtered </a:t>
            </a:r>
            <a:r>
              <a:rPr b="0" lang="en-US" sz="1800" spc="-1" strike="noStrike">
                <a:solidFill>
                  <a:srgbClr val="000000"/>
                </a:solidFill>
                <a:latin typeface="Arial"/>
                <a:ea typeface="DejaVu Sans"/>
              </a:rPr>
              <a:t>: Kapalı veya filtreli olup olmadığı tespit edilememiş.</a:t>
            </a:r>
            <a:endParaRPr b="0" lang="en-US" sz="1800" spc="-1" strike="noStrike">
              <a:latin typeface="Arial"/>
            </a:endParaRPr>
          </a:p>
        </p:txBody>
      </p:sp>
      <p:sp>
        <p:nvSpPr>
          <p:cNvPr id="527" name="CustomShape 3"/>
          <p:cNvSpPr/>
          <p:nvPr/>
        </p:nvSpPr>
        <p:spPr>
          <a:xfrm>
            <a:off x="457200" y="1645920"/>
            <a:ext cx="1827720" cy="3452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nmap</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8" name="CustomShape 1"/>
          <p:cNvSpPr/>
          <p:nvPr/>
        </p:nvSpPr>
        <p:spPr>
          <a:xfrm>
            <a:off x="0" y="80640"/>
            <a:ext cx="12185640" cy="49536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1800" spc="-1" strike="noStrike">
                <a:solidFill>
                  <a:srgbClr val="002060"/>
                </a:solidFill>
                <a:latin typeface="Arial"/>
                <a:ea typeface="DejaVu Sans"/>
              </a:rPr>
              <a:t>Linux Networking – Networking Tools</a:t>
            </a:r>
            <a:endParaRPr b="0" lang="en-US" sz="1800" spc="-1" strike="noStrike">
              <a:latin typeface="Arial"/>
            </a:endParaRPr>
          </a:p>
        </p:txBody>
      </p:sp>
      <p:sp>
        <p:nvSpPr>
          <p:cNvPr id="529" name="CustomShape 2"/>
          <p:cNvSpPr/>
          <p:nvPr/>
        </p:nvSpPr>
        <p:spPr>
          <a:xfrm>
            <a:off x="3300120" y="822960"/>
            <a:ext cx="5659920" cy="585036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1800" spc="-1" strike="noStrike">
                <a:solidFill>
                  <a:srgbClr val="000000"/>
                </a:solidFill>
                <a:latin typeface="Arial"/>
                <a:ea typeface="DejaVu Sans"/>
              </a:rPr>
              <a:t>SNORT</a:t>
            </a:r>
            <a:br/>
            <a:br/>
            <a:r>
              <a:rPr b="0" lang="en-US" sz="1800" spc="-1" strike="noStrike">
                <a:solidFill>
                  <a:srgbClr val="000000"/>
                </a:solidFill>
                <a:latin typeface="Arial"/>
                <a:ea typeface="DejaVu Sans"/>
              </a:rPr>
              <a:t>Snort 1998 yılında Martin Roesch tarafından geliştirilmiş olan saldırı tespit/önleme(IDS/IPS) sistemidir. Açık kaynak kodlu ve ücretsiz olan bu yazılım Sourcefire firması tarafından hala geliştirilmektedir. Linux,Windows ve MacOS uyumu olan IDS/IPS uygulamasının mimarisi, performans, basitlik ve esnekliğe dayanmaktadır. </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Arial"/>
                <a:ea typeface="DejaVu Sans"/>
              </a:rPr>
              <a:t>Snort’un ana amacı ağ üzerinde paket loglaması ve trafik analizi yapmaktır. Fakat varsayılan ayarlarda Snort en fazla 40-50 mb’lık bir trafiği kaldırabilmektedir. Bu kabul trafiğini artırmak için ise varsayılan ayarlar değiştirilerek, daha trafik bant genişlliği artırılabilmektedir. Snort esnek mimarisi sayesinde bir çok saldırıyı ve zararlı/şüpheli yazılımı tespit edebilmektedir. Snort kural tabanlı bir IPS sistemi olduğu için hem imza hemde diğer bileşenleri kontrol edebilmektedir.</a:t>
            </a:r>
            <a:endParaRPr b="0" lang="en-US" sz="1800" spc="-1" strike="noStrike">
              <a:latin typeface="Arial"/>
            </a:endParaRPr>
          </a:p>
          <a:p>
            <a:pPr>
              <a:lnSpc>
                <a:spcPct val="100000"/>
              </a:lnSpc>
            </a:pPr>
            <a:endParaRPr b="0" lang="en-US" sz="1800" spc="-1" strike="noStrike">
              <a:latin typeface="Arial"/>
            </a:endParaRPr>
          </a:p>
        </p:txBody>
      </p:sp>
      <p:sp>
        <p:nvSpPr>
          <p:cNvPr id="530" name="CustomShape 3"/>
          <p:cNvSpPr/>
          <p:nvPr/>
        </p:nvSpPr>
        <p:spPr>
          <a:xfrm>
            <a:off x="457200" y="1645920"/>
            <a:ext cx="1827720" cy="3452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Snort</a:t>
            </a:r>
            <a:endParaRPr b="0" lang="en-US" sz="1800" spc="-1" strike="noStrike">
              <a:latin typeface="Arial"/>
            </a:endParaRPr>
          </a:p>
        </p:txBody>
      </p:sp>
      <p:pic>
        <p:nvPicPr>
          <p:cNvPr id="531" name="" descr=""/>
          <p:cNvPicPr/>
          <p:nvPr/>
        </p:nvPicPr>
        <p:blipFill>
          <a:blip r:embed="rId1"/>
          <a:stretch/>
        </p:blipFill>
        <p:spPr>
          <a:xfrm>
            <a:off x="8778240" y="2651760"/>
            <a:ext cx="3061800" cy="1668240"/>
          </a:xfrm>
          <a:prstGeom prst="rect">
            <a:avLst/>
          </a:prstGeom>
          <a:ln>
            <a:noFill/>
          </a:ln>
        </p:spPr>
      </p:pic>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2" name="CustomShape 1"/>
          <p:cNvSpPr/>
          <p:nvPr/>
        </p:nvSpPr>
        <p:spPr>
          <a:xfrm>
            <a:off x="0" y="80640"/>
            <a:ext cx="12185640" cy="49536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1800" spc="-1" strike="noStrike">
                <a:solidFill>
                  <a:srgbClr val="002060"/>
                </a:solidFill>
                <a:latin typeface="Arial"/>
                <a:ea typeface="DejaVu Sans"/>
              </a:rPr>
              <a:t>Linux Networking – Networking Tools</a:t>
            </a:r>
            <a:endParaRPr b="0" lang="en-US" sz="1800" spc="-1" strike="noStrike">
              <a:latin typeface="Arial"/>
            </a:endParaRPr>
          </a:p>
        </p:txBody>
      </p:sp>
      <p:sp>
        <p:nvSpPr>
          <p:cNvPr id="533" name="CustomShape 2"/>
          <p:cNvSpPr/>
          <p:nvPr/>
        </p:nvSpPr>
        <p:spPr>
          <a:xfrm>
            <a:off x="3300120" y="822960"/>
            <a:ext cx="8403480" cy="39301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Arial"/>
                <a:ea typeface="DejaVu Sans"/>
              </a:rPr>
              <a:t>Snort temel olarak uygulama seviyesine kadar tüm katmanlardaki veriye bakabilmekte ve bu veri içerisinden belirli trafiği toplamaktadır. Sonrasında kullanıcı ya da geliştirici tarafından tanımlanabilen kural setlerini uygulayarak bulduklarını değerlendirmektedir. Fakat bazı güvenlik senaryolarında sadece bir pakete bakmak saldırıyı tespit etmek için yeterli olmayabilir.</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Arial"/>
                <a:ea typeface="DejaVu Sans"/>
              </a:rPr>
              <a:t> </a:t>
            </a:r>
            <a:endParaRPr b="0" lang="en-US" sz="1800" spc="-1" strike="noStrike">
              <a:latin typeface="Arial"/>
            </a:endParaRPr>
          </a:p>
          <a:p>
            <a:pPr>
              <a:lnSpc>
                <a:spcPct val="100000"/>
              </a:lnSpc>
            </a:pPr>
            <a:r>
              <a:rPr b="0" lang="en-US" sz="1800" spc="-1" strike="noStrike">
                <a:solidFill>
                  <a:srgbClr val="000000"/>
                </a:solidFill>
                <a:latin typeface="Arial"/>
                <a:ea typeface="DejaVu Sans"/>
              </a:rPr>
              <a:t>Örneğin, saldırgan göndereceği paketlerin farkedilmemesi için parçalayıp göndermiş olabilir veya saldırgan port taraması yapmış olabilir. Böyle durumlarda bu parçalı paketlerin birleştirilmesi gerekmektedir. Bu birleştirme işlemini Snort mimarisindeki Preprocessor modülü yapabilmektedir. Preprocessor’ların kullanıldığı bir başka durum da encode edilmiş verilerin decode edilmesi ihtiyacıdır.</a:t>
            </a:r>
            <a:endParaRPr b="0" lang="en-US" sz="1800" spc="-1" strike="noStrike">
              <a:latin typeface="Arial"/>
            </a:endParaRPr>
          </a:p>
          <a:p>
            <a:pPr>
              <a:lnSpc>
                <a:spcPct val="100000"/>
              </a:lnSpc>
            </a:pPr>
            <a:endParaRPr b="0" lang="en-US" sz="1800" spc="-1" strike="noStrike">
              <a:latin typeface="Arial"/>
            </a:endParaRPr>
          </a:p>
        </p:txBody>
      </p:sp>
      <p:sp>
        <p:nvSpPr>
          <p:cNvPr id="534" name="CustomShape 3"/>
          <p:cNvSpPr/>
          <p:nvPr/>
        </p:nvSpPr>
        <p:spPr>
          <a:xfrm>
            <a:off x="457200" y="1645920"/>
            <a:ext cx="1827720" cy="3452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Snort</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5" name="CustomShape 1"/>
          <p:cNvSpPr/>
          <p:nvPr/>
        </p:nvSpPr>
        <p:spPr>
          <a:xfrm>
            <a:off x="0" y="80640"/>
            <a:ext cx="12185640" cy="49536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1800" spc="-1" strike="noStrike">
                <a:solidFill>
                  <a:srgbClr val="002060"/>
                </a:solidFill>
                <a:latin typeface="Arial"/>
                <a:ea typeface="DejaVu Sans"/>
              </a:rPr>
              <a:t>Linux Networking – Networking Tools</a:t>
            </a:r>
            <a:endParaRPr b="0" lang="en-US" sz="1800" spc="-1" strike="noStrike">
              <a:latin typeface="Arial"/>
            </a:endParaRPr>
          </a:p>
        </p:txBody>
      </p:sp>
      <p:sp>
        <p:nvSpPr>
          <p:cNvPr id="536" name="CustomShape 2"/>
          <p:cNvSpPr/>
          <p:nvPr/>
        </p:nvSpPr>
        <p:spPr>
          <a:xfrm>
            <a:off x="3300120" y="822960"/>
            <a:ext cx="8220600" cy="530172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1800" spc="-1" strike="noStrike">
                <a:solidFill>
                  <a:srgbClr val="000000"/>
                </a:solidFill>
                <a:latin typeface="Arial"/>
                <a:ea typeface="DejaVu Sans"/>
              </a:rPr>
              <a:t>WIRESHARK</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Arial"/>
                <a:ea typeface="DejaVu Sans"/>
              </a:rPr>
              <a:t>Wireshark özgür ve açık kaynak kodlu bir ağ paket çözümleyicisidir. Bir ağ çözümleyicisi yakalanan ağ paket verilerini ayrıntılı bir şekilde sunar. Wireshark ağ sorunlarını giderme, ağ çözümleme, yazılım veya iletişim protokolü geliştirme ve eğitim amacıyla kullanılmaktadır. İlk olarak Ethereal adıyla başlayan proje, ticari marka sorunları nedeniyle Mayıs 2006'da Wireshark olarak yeniden adlandırılmıştır. Günümüzde en iyi paket çözümleyicilerinden biridir.</a:t>
            </a: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Arial"/>
                <a:ea typeface="DejaVu Sans"/>
              </a:rPr>
              <a:t>Wireshark kullanım alanları:</a:t>
            </a:r>
            <a:endParaRPr b="0" lang="en-US" sz="1800" spc="-1" strike="noStrike">
              <a:latin typeface="Arial"/>
            </a:endParaRPr>
          </a:p>
          <a:p>
            <a:pPr>
              <a:lnSpc>
                <a:spcPct val="100000"/>
              </a:lnSpc>
            </a:pPr>
            <a:r>
              <a:rPr b="0" lang="en-US" sz="1800" spc="-1" strike="noStrike">
                <a:solidFill>
                  <a:srgbClr val="000000"/>
                </a:solidFill>
                <a:latin typeface="Arial"/>
                <a:ea typeface="DejaVu Sans"/>
              </a:rPr>
              <a:t>- Ağ yöneticileri, ağ sorunlarını gidermek için kullanır.</a:t>
            </a:r>
            <a:endParaRPr b="0" lang="en-US" sz="1800" spc="-1" strike="noStrike">
              <a:latin typeface="Arial"/>
            </a:endParaRPr>
          </a:p>
          <a:p>
            <a:pPr>
              <a:lnSpc>
                <a:spcPct val="100000"/>
              </a:lnSpc>
            </a:pPr>
            <a:r>
              <a:rPr b="0" lang="en-US" sz="1800" spc="-1" strike="noStrike">
                <a:solidFill>
                  <a:srgbClr val="000000"/>
                </a:solidFill>
                <a:latin typeface="Arial"/>
                <a:ea typeface="DejaVu Sans"/>
              </a:rPr>
              <a:t>- Ağ güvenliği mühendisleri, güvenlik sorunlarını incelemek için kullanır.</a:t>
            </a:r>
            <a:endParaRPr b="0" lang="en-US" sz="1800" spc="-1" strike="noStrike">
              <a:latin typeface="Arial"/>
            </a:endParaRPr>
          </a:p>
          <a:p>
            <a:pPr>
              <a:lnSpc>
                <a:spcPct val="100000"/>
              </a:lnSpc>
            </a:pPr>
            <a:r>
              <a:rPr b="0" lang="en-US" sz="1800" spc="-1" strike="noStrike">
                <a:solidFill>
                  <a:srgbClr val="000000"/>
                </a:solidFill>
                <a:latin typeface="Arial"/>
                <a:ea typeface="DejaVu Sans"/>
              </a:rPr>
              <a:t>- Geliştiriciler bunu protokol uygulamalarında hata ayıklamak için kullanır.</a:t>
            </a:r>
            <a:endParaRPr b="0" lang="en-US" sz="1800" spc="-1" strike="noStrike">
              <a:latin typeface="Arial"/>
            </a:endParaRPr>
          </a:p>
          <a:p>
            <a:pPr>
              <a:lnSpc>
                <a:spcPct val="100000"/>
              </a:lnSpc>
            </a:pPr>
            <a:r>
              <a:rPr b="0" lang="en-US" sz="1800" spc="-1" strike="noStrike">
                <a:solidFill>
                  <a:srgbClr val="000000"/>
                </a:solidFill>
                <a:latin typeface="Arial"/>
                <a:ea typeface="DejaVu Sans"/>
              </a:rPr>
              <a:t>- İnsanlar bunu ağ protokolünün dahili özelliklerini öğrenmek için kullanır.</a:t>
            </a:r>
            <a:endParaRPr b="0" lang="en-US" sz="1800" spc="-1" strike="noStrike">
              <a:latin typeface="Arial"/>
            </a:endParaRPr>
          </a:p>
          <a:p>
            <a:pPr>
              <a:lnSpc>
                <a:spcPct val="100000"/>
              </a:lnSpc>
            </a:pPr>
            <a:endParaRPr b="0" lang="en-US" sz="1800" spc="-1" strike="noStrike">
              <a:latin typeface="Arial"/>
            </a:endParaRPr>
          </a:p>
        </p:txBody>
      </p:sp>
      <p:sp>
        <p:nvSpPr>
          <p:cNvPr id="537" name="CustomShape 3"/>
          <p:cNvSpPr/>
          <p:nvPr/>
        </p:nvSpPr>
        <p:spPr>
          <a:xfrm>
            <a:off x="457200" y="1645920"/>
            <a:ext cx="1827720" cy="3452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Wireshark</a:t>
            </a:r>
            <a:endParaRPr b="0" lang="en-US" sz="1800" spc="-1" strike="noStrike">
              <a:latin typeface="Arial"/>
            </a:endParaRPr>
          </a:p>
        </p:txBody>
      </p:sp>
      <p:pic>
        <p:nvPicPr>
          <p:cNvPr id="538" name="" descr=""/>
          <p:cNvPicPr/>
          <p:nvPr/>
        </p:nvPicPr>
        <p:blipFill>
          <a:blip r:embed="rId1"/>
          <a:stretch/>
        </p:blipFill>
        <p:spPr>
          <a:xfrm>
            <a:off x="9144000" y="3291840"/>
            <a:ext cx="1462320" cy="1462320"/>
          </a:xfrm>
          <a:prstGeom prst="rect">
            <a:avLst/>
          </a:prstGeom>
          <a:ln>
            <a:noFill/>
          </a:ln>
        </p:spPr>
      </p:pic>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9" name="CustomShape 1"/>
          <p:cNvSpPr/>
          <p:nvPr/>
        </p:nvSpPr>
        <p:spPr>
          <a:xfrm>
            <a:off x="0" y="80640"/>
            <a:ext cx="12185640" cy="49536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1800" spc="-1" strike="noStrike">
                <a:solidFill>
                  <a:srgbClr val="002060"/>
                </a:solidFill>
                <a:latin typeface="Arial"/>
                <a:ea typeface="DejaVu Sans"/>
              </a:rPr>
              <a:t>Linux Networking – Networking Tools</a:t>
            </a:r>
            <a:endParaRPr b="0" lang="en-US" sz="1800" spc="-1" strike="noStrike">
              <a:latin typeface="Arial"/>
            </a:endParaRPr>
          </a:p>
        </p:txBody>
      </p:sp>
      <p:sp>
        <p:nvSpPr>
          <p:cNvPr id="540" name="CustomShape 2"/>
          <p:cNvSpPr/>
          <p:nvPr/>
        </p:nvSpPr>
        <p:spPr>
          <a:xfrm>
            <a:off x="3300120" y="822960"/>
            <a:ext cx="8220600" cy="447876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1800" spc="-1" strike="noStrike">
                <a:solidFill>
                  <a:srgbClr val="000000"/>
                </a:solidFill>
                <a:latin typeface="Arial"/>
                <a:ea typeface="DejaVu Sans"/>
              </a:rPr>
              <a:t>Wireshark'ın sağladığı birçok özellikten bazıları:</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Arial"/>
                <a:ea typeface="DejaVu Sans"/>
              </a:rPr>
              <a:t>- UNIX ve Windows işletim sistemleri için kullanılabilir.</a:t>
            </a:r>
            <a:endParaRPr b="0" lang="en-US" sz="1800" spc="-1" strike="noStrike">
              <a:latin typeface="Arial"/>
            </a:endParaRPr>
          </a:p>
          <a:p>
            <a:pPr>
              <a:lnSpc>
                <a:spcPct val="100000"/>
              </a:lnSpc>
            </a:pPr>
            <a:r>
              <a:rPr b="0" lang="en-US" sz="1800" spc="-1" strike="noStrike">
                <a:solidFill>
                  <a:srgbClr val="000000"/>
                </a:solidFill>
                <a:latin typeface="Arial"/>
                <a:ea typeface="DejaVu Sans"/>
              </a:rPr>
              <a:t>- Bir ağ arayüzünden canlı paket verilerini yakalamak için kullanılabilir.</a:t>
            </a:r>
            <a:endParaRPr b="0" lang="en-US" sz="1800" spc="-1" strike="noStrike">
              <a:latin typeface="Arial"/>
            </a:endParaRPr>
          </a:p>
          <a:p>
            <a:pPr>
              <a:lnSpc>
                <a:spcPct val="100000"/>
              </a:lnSpc>
            </a:pPr>
            <a:r>
              <a:rPr b="0" lang="en-US" sz="1800" spc="-1" strike="noStrike">
                <a:solidFill>
                  <a:srgbClr val="000000"/>
                </a:solidFill>
                <a:latin typeface="Arial"/>
                <a:ea typeface="DejaVu Sans"/>
              </a:rPr>
              <a:t>- Tcpdump/WinDump, Wireshark ve diğer birçok paket yakalama programıyla yakalanan paket verilerini içeren dosyalar açılabilir.</a:t>
            </a:r>
            <a:endParaRPr b="0" lang="en-US" sz="1800" spc="-1" strike="noStrike">
              <a:latin typeface="Arial"/>
            </a:endParaRPr>
          </a:p>
          <a:p>
            <a:pPr>
              <a:lnSpc>
                <a:spcPct val="100000"/>
              </a:lnSpc>
            </a:pPr>
            <a:r>
              <a:rPr b="0" lang="en-US" sz="1800" spc="-1" strike="noStrike">
                <a:solidFill>
                  <a:srgbClr val="000000"/>
                </a:solidFill>
                <a:latin typeface="Arial"/>
                <a:ea typeface="DejaVu Sans"/>
              </a:rPr>
              <a:t>- Paket verisinin onaltılık dökümlerini içeren metin dosyalarından paketler Wireshark’a aktarılabilir.</a:t>
            </a:r>
            <a:endParaRPr b="0" lang="en-US" sz="1800" spc="-1" strike="noStrike">
              <a:latin typeface="Arial"/>
            </a:endParaRPr>
          </a:p>
          <a:p>
            <a:pPr>
              <a:lnSpc>
                <a:spcPct val="100000"/>
              </a:lnSpc>
            </a:pPr>
            <a:r>
              <a:rPr b="0" lang="en-US" sz="1800" spc="-1" strike="noStrike">
                <a:solidFill>
                  <a:srgbClr val="000000"/>
                </a:solidFill>
                <a:latin typeface="Arial"/>
                <a:ea typeface="DejaVu Sans"/>
              </a:rPr>
              <a:t>- Paketler çok ayrıntılı protokol bilgileriyle görüntülenebilir.</a:t>
            </a:r>
            <a:endParaRPr b="0" lang="en-US" sz="1800" spc="-1" strike="noStrike">
              <a:latin typeface="Arial"/>
            </a:endParaRPr>
          </a:p>
          <a:p>
            <a:pPr>
              <a:lnSpc>
                <a:spcPct val="100000"/>
              </a:lnSpc>
            </a:pPr>
            <a:r>
              <a:rPr b="0" lang="en-US" sz="1800" spc="-1" strike="noStrike">
                <a:solidFill>
                  <a:srgbClr val="000000"/>
                </a:solidFill>
                <a:latin typeface="Arial"/>
                <a:ea typeface="DejaVu Sans"/>
              </a:rPr>
              <a:t>- Yakalanan paket verileri kaydedilebilir.</a:t>
            </a:r>
            <a:endParaRPr b="0" lang="en-US" sz="1800" spc="-1" strike="noStrike">
              <a:latin typeface="Arial"/>
            </a:endParaRPr>
          </a:p>
          <a:p>
            <a:pPr>
              <a:lnSpc>
                <a:spcPct val="100000"/>
              </a:lnSpc>
            </a:pPr>
            <a:r>
              <a:rPr b="0" lang="en-US" sz="1800" spc="-1" strike="noStrike">
                <a:solidFill>
                  <a:srgbClr val="000000"/>
                </a:solidFill>
                <a:latin typeface="Arial"/>
                <a:ea typeface="DejaVu Sans"/>
              </a:rPr>
              <a:t>- Paketlerin bir kısmını veya tamamını birkaç yakalama dosyası biçiminde dışa aktarılabilir.</a:t>
            </a:r>
            <a:endParaRPr b="0" lang="en-US" sz="1800" spc="-1" strike="noStrike">
              <a:latin typeface="Arial"/>
            </a:endParaRPr>
          </a:p>
          <a:p>
            <a:pPr>
              <a:lnSpc>
                <a:spcPct val="100000"/>
              </a:lnSpc>
            </a:pPr>
            <a:r>
              <a:rPr b="0" lang="en-US" sz="1800" spc="-1" strike="noStrike">
                <a:solidFill>
                  <a:srgbClr val="000000"/>
                </a:solidFill>
                <a:latin typeface="Arial"/>
                <a:ea typeface="DejaVu Sans"/>
              </a:rPr>
              <a:t>- Paketler birçok kritere göre filtrelenebilir.</a:t>
            </a:r>
            <a:endParaRPr b="0" lang="en-US" sz="1800" spc="-1" strike="noStrike">
              <a:latin typeface="Arial"/>
            </a:endParaRPr>
          </a:p>
          <a:p>
            <a:pPr>
              <a:lnSpc>
                <a:spcPct val="100000"/>
              </a:lnSpc>
            </a:pPr>
            <a:r>
              <a:rPr b="0" lang="en-US" sz="1800" spc="-1" strike="noStrike">
                <a:solidFill>
                  <a:srgbClr val="000000"/>
                </a:solidFill>
                <a:latin typeface="Arial"/>
                <a:ea typeface="DejaVu Sans"/>
              </a:rPr>
              <a:t>- Paketler birçok farklı kritere göre arama yapılabilir.</a:t>
            </a:r>
            <a:endParaRPr b="0" lang="en-US" sz="1800" spc="-1" strike="noStrike">
              <a:latin typeface="Arial"/>
            </a:endParaRPr>
          </a:p>
          <a:p>
            <a:pPr>
              <a:lnSpc>
                <a:spcPct val="100000"/>
              </a:lnSpc>
            </a:pPr>
            <a:r>
              <a:rPr b="0" lang="en-US" sz="1800" spc="-1" strike="noStrike">
                <a:solidFill>
                  <a:srgbClr val="000000"/>
                </a:solidFill>
                <a:latin typeface="Arial"/>
                <a:ea typeface="DejaVu Sans"/>
              </a:rPr>
              <a:t>- Paket görüntüsünü filtrelere göre renklendirilebilir.</a:t>
            </a:r>
            <a:endParaRPr b="0" lang="en-US" sz="1800" spc="-1" strike="noStrike">
              <a:latin typeface="Arial"/>
            </a:endParaRPr>
          </a:p>
          <a:p>
            <a:pPr>
              <a:lnSpc>
                <a:spcPct val="100000"/>
              </a:lnSpc>
            </a:pPr>
            <a:r>
              <a:rPr b="0" lang="en-US" sz="1800" spc="-1" strike="noStrike">
                <a:solidFill>
                  <a:srgbClr val="000000"/>
                </a:solidFill>
                <a:latin typeface="Arial"/>
                <a:ea typeface="DejaVu Sans"/>
              </a:rPr>
              <a:t>- Paketlerle ilgili çeşitli istatistikler oluşturulur.</a:t>
            </a:r>
            <a:endParaRPr b="0" lang="en-US" sz="1800" spc="-1" strike="noStrike">
              <a:latin typeface="Arial"/>
            </a:endParaRPr>
          </a:p>
        </p:txBody>
      </p:sp>
      <p:sp>
        <p:nvSpPr>
          <p:cNvPr id="541" name="CustomShape 3"/>
          <p:cNvSpPr/>
          <p:nvPr/>
        </p:nvSpPr>
        <p:spPr>
          <a:xfrm>
            <a:off x="457200" y="1645920"/>
            <a:ext cx="1827720" cy="3452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Wireshark</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2" name="CustomShape 1"/>
          <p:cNvSpPr/>
          <p:nvPr/>
        </p:nvSpPr>
        <p:spPr>
          <a:xfrm>
            <a:off x="0" y="80640"/>
            <a:ext cx="12185640" cy="49536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1800" spc="-1" strike="noStrike">
                <a:solidFill>
                  <a:srgbClr val="002060"/>
                </a:solidFill>
                <a:latin typeface="Arial"/>
                <a:ea typeface="DejaVu Sans"/>
              </a:rPr>
              <a:t>Linux Networking – Networking Tools</a:t>
            </a:r>
            <a:endParaRPr b="0" lang="en-US" sz="1800" spc="-1" strike="noStrike">
              <a:latin typeface="Arial"/>
            </a:endParaRPr>
          </a:p>
        </p:txBody>
      </p:sp>
      <p:sp>
        <p:nvSpPr>
          <p:cNvPr id="543" name="CustomShape 2"/>
          <p:cNvSpPr/>
          <p:nvPr/>
        </p:nvSpPr>
        <p:spPr>
          <a:xfrm>
            <a:off x="457200" y="1645920"/>
            <a:ext cx="1827720" cy="3452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Wireshark</a:t>
            </a:r>
            <a:endParaRPr b="0" lang="en-US" sz="1800" spc="-1" strike="noStrike">
              <a:latin typeface="Arial"/>
            </a:endParaRPr>
          </a:p>
        </p:txBody>
      </p:sp>
      <p:pic>
        <p:nvPicPr>
          <p:cNvPr id="544" name="" descr=""/>
          <p:cNvPicPr/>
          <p:nvPr/>
        </p:nvPicPr>
        <p:blipFill>
          <a:blip r:embed="rId1"/>
          <a:stretch/>
        </p:blipFill>
        <p:spPr>
          <a:xfrm>
            <a:off x="3243240" y="1554480"/>
            <a:ext cx="8003160" cy="4022640"/>
          </a:xfrm>
          <a:prstGeom prst="rect">
            <a:avLst/>
          </a:prstGeom>
          <a:ln>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3" name="CustomShape 1"/>
          <p:cNvSpPr/>
          <p:nvPr/>
        </p:nvSpPr>
        <p:spPr>
          <a:xfrm>
            <a:off x="0" y="80640"/>
            <a:ext cx="12185640" cy="49536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1800" spc="-1" strike="noStrike">
                <a:solidFill>
                  <a:srgbClr val="002060"/>
                </a:solidFill>
                <a:latin typeface="Arial"/>
                <a:ea typeface="DejaVu Sans"/>
              </a:rPr>
              <a:t>Linux Networking – Networking Tools</a:t>
            </a:r>
            <a:endParaRPr b="0" lang="en-US" sz="1800" spc="-1" strike="noStrike">
              <a:latin typeface="Arial"/>
            </a:endParaRPr>
          </a:p>
        </p:txBody>
      </p:sp>
      <p:sp>
        <p:nvSpPr>
          <p:cNvPr id="454" name="CustomShape 2"/>
          <p:cNvSpPr/>
          <p:nvPr/>
        </p:nvSpPr>
        <p:spPr>
          <a:xfrm>
            <a:off x="457200" y="1645920"/>
            <a:ext cx="1827720" cy="3452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ping</a:t>
            </a:r>
            <a:endParaRPr b="0" lang="en-US" sz="1800" spc="-1" strike="noStrike">
              <a:latin typeface="Arial"/>
            </a:endParaRPr>
          </a:p>
        </p:txBody>
      </p:sp>
      <p:pic>
        <p:nvPicPr>
          <p:cNvPr id="455" name="" descr=""/>
          <p:cNvPicPr/>
          <p:nvPr/>
        </p:nvPicPr>
        <p:blipFill>
          <a:blip r:embed="rId1"/>
          <a:stretch/>
        </p:blipFill>
        <p:spPr>
          <a:xfrm>
            <a:off x="3108960" y="1828800"/>
            <a:ext cx="8406360" cy="3199680"/>
          </a:xfrm>
          <a:prstGeom prst="rect">
            <a:avLst/>
          </a:prstGeom>
          <a:ln>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6" name="CustomShape 1"/>
          <p:cNvSpPr/>
          <p:nvPr/>
        </p:nvSpPr>
        <p:spPr>
          <a:xfrm>
            <a:off x="0" y="80640"/>
            <a:ext cx="12185640" cy="49536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1800" spc="-1" strike="noStrike">
                <a:solidFill>
                  <a:srgbClr val="002060"/>
                </a:solidFill>
                <a:latin typeface="Arial"/>
                <a:ea typeface="DejaVu Sans"/>
              </a:rPr>
              <a:t>Linux Networking – Networking Tools</a:t>
            </a:r>
            <a:endParaRPr b="0" lang="en-US" sz="1800" spc="-1" strike="noStrike">
              <a:latin typeface="Arial"/>
            </a:endParaRPr>
          </a:p>
        </p:txBody>
      </p:sp>
      <p:sp>
        <p:nvSpPr>
          <p:cNvPr id="457" name="CustomShape 2"/>
          <p:cNvSpPr/>
          <p:nvPr/>
        </p:nvSpPr>
        <p:spPr>
          <a:xfrm>
            <a:off x="11046960" y="6442560"/>
            <a:ext cx="876240" cy="2721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en-US" sz="900" spc="-1" strike="noStrike">
                <a:solidFill>
                  <a:srgbClr val="bfbfbf"/>
                </a:solidFill>
                <a:latin typeface="Arial"/>
                <a:ea typeface="DejaVu Sans"/>
              </a:rPr>
              <a:t>TASNİF DIŞI</a:t>
            </a:r>
            <a:r>
              <a:rPr b="0" lang="en-US" sz="1200" spc="-1" strike="noStrike">
                <a:solidFill>
                  <a:srgbClr val="000000"/>
                </a:solidFill>
                <a:latin typeface="Times New Roman"/>
                <a:ea typeface="DejaVu Sans"/>
              </a:rPr>
              <a:t> </a:t>
            </a:r>
            <a:endParaRPr b="0" lang="en-US" sz="1200" spc="-1" strike="noStrike">
              <a:latin typeface="Arial"/>
            </a:endParaRPr>
          </a:p>
        </p:txBody>
      </p:sp>
      <p:sp>
        <p:nvSpPr>
          <p:cNvPr id="458" name="CustomShape 3"/>
          <p:cNvSpPr/>
          <p:nvPr/>
        </p:nvSpPr>
        <p:spPr>
          <a:xfrm>
            <a:off x="3300120" y="1092960"/>
            <a:ext cx="8102160" cy="5027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Arial"/>
                <a:ea typeface="DejaVu Sans"/>
              </a:rPr>
              <a:t>Ping komutu parametrelerini kısaca açıklayalım:</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Arial"/>
                <a:ea typeface="DejaVu Sans"/>
              </a:rPr>
              <a:t>-t: İstemci tarafından karşıdaki makineye istemci durdurana kadar paket yollar ve sonucu ekrana yazar.</a:t>
            </a:r>
            <a:endParaRPr b="0" lang="en-US" sz="1800" spc="-1" strike="noStrike">
              <a:latin typeface="Arial"/>
            </a:endParaRPr>
          </a:p>
          <a:p>
            <a:pPr>
              <a:lnSpc>
                <a:spcPct val="100000"/>
              </a:lnSpc>
            </a:pPr>
            <a:r>
              <a:rPr b="0" lang="en-US" sz="1800" spc="-1" strike="noStrike">
                <a:solidFill>
                  <a:srgbClr val="000000"/>
                </a:solidFill>
                <a:latin typeface="Arial"/>
                <a:ea typeface="DejaVu Sans"/>
              </a:rPr>
              <a:t>-a: ping paketi gönderilen hedef bilgisayarın IP adresinden bilgisayar isminin çözülmesini sağlar.</a:t>
            </a:r>
            <a:endParaRPr b="0" lang="en-US" sz="1800" spc="-1" strike="noStrike">
              <a:latin typeface="Arial"/>
            </a:endParaRPr>
          </a:p>
          <a:p>
            <a:pPr>
              <a:lnSpc>
                <a:spcPct val="100000"/>
              </a:lnSpc>
            </a:pPr>
            <a:r>
              <a:rPr b="0" lang="en-US" sz="1800" spc="-1" strike="noStrike">
                <a:solidFill>
                  <a:srgbClr val="000000"/>
                </a:solidFill>
                <a:latin typeface="Arial"/>
                <a:ea typeface="DejaVu Sans"/>
              </a:rPr>
              <a:t>-c &lt;sayı&gt;: Hedef bilgisayara girdiğimiz değer kadar veri paketi gönderir. Eğer bir sayı girilmezse varsayılan değer 4’tür.</a:t>
            </a:r>
            <a:endParaRPr b="0" lang="en-US" sz="1800" spc="-1" strike="noStrike">
              <a:latin typeface="Arial"/>
            </a:endParaRPr>
          </a:p>
          <a:p>
            <a:pPr>
              <a:lnSpc>
                <a:spcPct val="100000"/>
              </a:lnSpc>
            </a:pPr>
            <a:r>
              <a:rPr b="0" lang="en-US" sz="1800" spc="-1" strike="noStrike">
                <a:solidFill>
                  <a:srgbClr val="000000"/>
                </a:solidFill>
                <a:latin typeface="Arial"/>
                <a:ea typeface="DejaVu Sans"/>
              </a:rPr>
              <a:t>-l : Hedef bilgisayar gönderilen veri paketinin boyutunu değiştirmek için kullanılır. Boyut veri paketinin boyutunu belirler. Varsayılan 32 veya 64’tür.</a:t>
            </a:r>
            <a:endParaRPr b="0" lang="en-US" sz="1800" spc="-1" strike="noStrike">
              <a:latin typeface="Arial"/>
            </a:endParaRPr>
          </a:p>
          <a:p>
            <a:pPr>
              <a:lnSpc>
                <a:spcPct val="100000"/>
              </a:lnSpc>
            </a:pPr>
            <a:r>
              <a:rPr b="0" lang="en-US" sz="1800" spc="-1" strike="noStrike">
                <a:solidFill>
                  <a:srgbClr val="000000"/>
                </a:solidFill>
                <a:latin typeface="Arial"/>
                <a:ea typeface="DejaVu Sans"/>
              </a:rPr>
              <a:t>-f: Gönderilen veri paketinin bölünmeden tek bir paket olarak gitmesini sağlar.</a:t>
            </a:r>
            <a:endParaRPr b="0" lang="en-US" sz="1800" spc="-1" strike="noStrike">
              <a:latin typeface="Arial"/>
            </a:endParaRPr>
          </a:p>
          <a:p>
            <a:pPr>
              <a:lnSpc>
                <a:spcPct val="100000"/>
              </a:lnSpc>
            </a:pPr>
            <a:r>
              <a:rPr b="0" lang="en-US" sz="1800" spc="-1" strike="noStrike">
                <a:solidFill>
                  <a:srgbClr val="000000"/>
                </a:solidFill>
                <a:latin typeface="Arial"/>
                <a:ea typeface="DejaVu Sans"/>
              </a:rPr>
              <a:t>-i TTL: Gönderilen veri paketinin yaşam süresinin (TTL) girilen değerle belirlenmesini sağlar.</a:t>
            </a:r>
            <a:endParaRPr b="0" lang="en-US" sz="1800" spc="-1" strike="noStrike">
              <a:latin typeface="Arial"/>
            </a:endParaRPr>
          </a:p>
          <a:p>
            <a:pPr>
              <a:lnSpc>
                <a:spcPct val="100000"/>
              </a:lnSpc>
            </a:pPr>
            <a:r>
              <a:rPr b="0" lang="en-US" sz="1800" spc="-1" strike="noStrike">
                <a:solidFill>
                  <a:srgbClr val="000000"/>
                </a:solidFill>
                <a:latin typeface="Arial"/>
                <a:ea typeface="DejaVu Sans"/>
              </a:rPr>
              <a:t>-v TOS: Hedef bilgisayardan gönderilen paketlerin başına Hizmet Türü (TOS - Type of Service) konulmasını sağlar.</a:t>
            </a:r>
            <a:endParaRPr b="0" lang="en-US" sz="1800" spc="-1" strike="noStrike">
              <a:latin typeface="Arial"/>
            </a:endParaRPr>
          </a:p>
          <a:p>
            <a:pPr>
              <a:lnSpc>
                <a:spcPct val="100000"/>
              </a:lnSpc>
            </a:pPr>
            <a:r>
              <a:rPr b="0" lang="en-US" sz="1800" spc="-1" strike="noStrike">
                <a:solidFill>
                  <a:srgbClr val="000000"/>
                </a:solidFill>
                <a:latin typeface="Arial"/>
                <a:ea typeface="DejaVu Sans"/>
              </a:rPr>
              <a:t>-w : Gönderilen paketin geri dönüş süresini zaman aşımı alanına girilen değerle sabitlemeyi sağlar.</a:t>
            </a:r>
            <a:endParaRPr b="0" lang="en-US" sz="1800" spc="-1" strike="noStrike">
              <a:latin typeface="Arial"/>
            </a:endParaRPr>
          </a:p>
          <a:p>
            <a:pPr>
              <a:lnSpc>
                <a:spcPct val="100000"/>
              </a:lnSpc>
            </a:pPr>
            <a:endParaRPr b="0" lang="en-US" sz="1800" spc="-1" strike="noStrike">
              <a:latin typeface="Arial"/>
            </a:endParaRPr>
          </a:p>
        </p:txBody>
      </p:sp>
      <p:sp>
        <p:nvSpPr>
          <p:cNvPr id="459" name="CustomShape 4"/>
          <p:cNvSpPr/>
          <p:nvPr/>
        </p:nvSpPr>
        <p:spPr>
          <a:xfrm>
            <a:off x="457200" y="1645920"/>
            <a:ext cx="1827720" cy="3452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ping</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0" name="CustomShape 1"/>
          <p:cNvSpPr/>
          <p:nvPr/>
        </p:nvSpPr>
        <p:spPr>
          <a:xfrm>
            <a:off x="0" y="80640"/>
            <a:ext cx="12185640" cy="49536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1800" spc="-1" strike="noStrike">
                <a:solidFill>
                  <a:srgbClr val="002060"/>
                </a:solidFill>
                <a:latin typeface="Arial"/>
                <a:ea typeface="DejaVu Sans"/>
              </a:rPr>
              <a:t>Linux Networking – Networking Tools</a:t>
            </a:r>
            <a:endParaRPr b="0" lang="en-US" sz="1800" spc="-1" strike="noStrike">
              <a:latin typeface="Arial"/>
            </a:endParaRPr>
          </a:p>
        </p:txBody>
      </p:sp>
      <p:sp>
        <p:nvSpPr>
          <p:cNvPr id="461" name="CustomShape 2"/>
          <p:cNvSpPr/>
          <p:nvPr/>
        </p:nvSpPr>
        <p:spPr>
          <a:xfrm>
            <a:off x="11046960" y="6442560"/>
            <a:ext cx="876240" cy="2721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en-US" sz="900" spc="-1" strike="noStrike">
                <a:solidFill>
                  <a:srgbClr val="bfbfbf"/>
                </a:solidFill>
                <a:latin typeface="Arial"/>
                <a:ea typeface="DejaVu Sans"/>
              </a:rPr>
              <a:t>TASNİF DIŞI</a:t>
            </a:r>
            <a:r>
              <a:rPr b="0" lang="en-US" sz="1200" spc="-1" strike="noStrike">
                <a:solidFill>
                  <a:srgbClr val="000000"/>
                </a:solidFill>
                <a:latin typeface="Times New Roman"/>
                <a:ea typeface="DejaVu Sans"/>
              </a:rPr>
              <a:t> </a:t>
            </a:r>
            <a:endParaRPr b="0" lang="en-US" sz="1200" spc="-1" strike="noStrike">
              <a:latin typeface="Arial"/>
            </a:endParaRPr>
          </a:p>
        </p:txBody>
      </p:sp>
      <p:sp>
        <p:nvSpPr>
          <p:cNvPr id="462" name="CustomShape 3"/>
          <p:cNvSpPr/>
          <p:nvPr/>
        </p:nvSpPr>
        <p:spPr>
          <a:xfrm>
            <a:off x="3300120" y="1092960"/>
            <a:ext cx="8102160" cy="173556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1800" spc="-1" strike="noStrike">
                <a:solidFill>
                  <a:srgbClr val="000000"/>
                </a:solidFill>
                <a:latin typeface="Arial"/>
                <a:ea typeface="DejaVu Sans"/>
              </a:rPr>
              <a:t>TRACEROUTE</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Arial"/>
                <a:ea typeface="DejaVu Sans"/>
              </a:rPr>
              <a:t>Bu komut ile network kümesinde bir host a mesaj yada bilgi gönderdiğimiz zaman network kümesinde o hosta ulaşana kadar mesajın uğradığı hostlardan bilgi atmaya yarar. traceroute komutu Time to Live süresine göre çalışır. Time to live (TTL) süresi bitince istenilen hosta ulaşmasa eğer veri geri döner. </a:t>
            </a:r>
            <a:endParaRPr b="0" lang="en-US" sz="1800" spc="-1" strike="noStrike">
              <a:latin typeface="Arial"/>
            </a:endParaRPr>
          </a:p>
        </p:txBody>
      </p:sp>
      <p:sp>
        <p:nvSpPr>
          <p:cNvPr id="463" name="CustomShape 4"/>
          <p:cNvSpPr/>
          <p:nvPr/>
        </p:nvSpPr>
        <p:spPr>
          <a:xfrm>
            <a:off x="457200" y="1645920"/>
            <a:ext cx="1827720" cy="3452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traceroute</a:t>
            </a:r>
            <a:endParaRPr b="0" lang="en-US" sz="1800" spc="-1" strike="noStrike">
              <a:latin typeface="Arial"/>
            </a:endParaRPr>
          </a:p>
        </p:txBody>
      </p:sp>
      <p:pic>
        <p:nvPicPr>
          <p:cNvPr id="464" name="" descr=""/>
          <p:cNvPicPr/>
          <p:nvPr/>
        </p:nvPicPr>
        <p:blipFill>
          <a:blip r:embed="rId1"/>
          <a:stretch/>
        </p:blipFill>
        <p:spPr>
          <a:xfrm>
            <a:off x="3831480" y="2979720"/>
            <a:ext cx="6866280" cy="3237480"/>
          </a:xfrm>
          <a:prstGeom prst="rect">
            <a:avLst/>
          </a:prstGeom>
          <a:ln>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5" name="CustomShape 1"/>
          <p:cNvSpPr/>
          <p:nvPr/>
        </p:nvSpPr>
        <p:spPr>
          <a:xfrm>
            <a:off x="0" y="80640"/>
            <a:ext cx="12185640" cy="49536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1800" spc="-1" strike="noStrike">
                <a:solidFill>
                  <a:srgbClr val="002060"/>
                </a:solidFill>
                <a:latin typeface="Arial"/>
                <a:ea typeface="DejaVu Sans"/>
              </a:rPr>
              <a:t>Linux Networking – Networking Tools</a:t>
            </a:r>
            <a:endParaRPr b="0" lang="en-US" sz="1800" spc="-1" strike="noStrike">
              <a:latin typeface="Arial"/>
            </a:endParaRPr>
          </a:p>
        </p:txBody>
      </p:sp>
      <p:sp>
        <p:nvSpPr>
          <p:cNvPr id="466" name="CustomShape 2"/>
          <p:cNvSpPr/>
          <p:nvPr/>
        </p:nvSpPr>
        <p:spPr>
          <a:xfrm>
            <a:off x="11046960" y="6442560"/>
            <a:ext cx="876240" cy="2721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en-US" sz="900" spc="-1" strike="noStrike">
                <a:solidFill>
                  <a:srgbClr val="bfbfbf"/>
                </a:solidFill>
                <a:latin typeface="Arial"/>
                <a:ea typeface="DejaVu Sans"/>
              </a:rPr>
              <a:t>TASNİF DIŞI</a:t>
            </a:r>
            <a:r>
              <a:rPr b="0" lang="en-US" sz="1200" spc="-1" strike="noStrike">
                <a:solidFill>
                  <a:srgbClr val="000000"/>
                </a:solidFill>
                <a:latin typeface="Times New Roman"/>
                <a:ea typeface="DejaVu Sans"/>
              </a:rPr>
              <a:t> </a:t>
            </a:r>
            <a:endParaRPr b="0" lang="en-US" sz="1200" spc="-1" strike="noStrike">
              <a:latin typeface="Arial"/>
            </a:endParaRPr>
          </a:p>
        </p:txBody>
      </p:sp>
      <p:sp>
        <p:nvSpPr>
          <p:cNvPr id="467" name="CustomShape 3"/>
          <p:cNvSpPr/>
          <p:nvPr/>
        </p:nvSpPr>
        <p:spPr>
          <a:xfrm>
            <a:off x="3300120" y="1092960"/>
            <a:ext cx="8102160" cy="365580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1800" spc="-1" strike="noStrike">
                <a:solidFill>
                  <a:srgbClr val="000000"/>
                </a:solidFill>
                <a:latin typeface="Arial"/>
                <a:ea typeface="DejaVu Sans"/>
              </a:rPr>
              <a:t>NSLOOKUP</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Arial"/>
                <a:ea typeface="DejaVu Sans"/>
              </a:rPr>
              <a:t>Alan adı ve IP adresi eşleşmesi bulmak veya DNS kayıtlarını sorgulamak/incelemek için kullanılabilen bir komut satırı aracıdır. Windows kullanıcıları “command prompt” yani komut satırından, Linux kullanıcıları için ise terminal penceresinden bu aracı kullanabilmektedir.</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Arial"/>
                <a:ea typeface="DejaVu Sans"/>
              </a:rPr>
              <a:t>Kolay kullanılabilen ve pratik bir komut satırı aracı olan nslookup açılımı “name server look up” yani “alan adı sunucusu arama” anlamına geliyor.</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Arial"/>
                <a:ea typeface="DejaVu Sans"/>
              </a:rPr>
              <a:t>Nslookup iki yönlü çalışarak, sunucuya (host) karşılık gelen IP adresini veya bir IP adresine karşılık gelen alan adını listeleyebiliyor. “Ters DNS Araması” yani “Reverse DNS Look up” da böylece yapılmış oluyor.</a:t>
            </a:r>
            <a:endParaRPr b="0" lang="en-US" sz="1800" spc="-1" strike="noStrike">
              <a:latin typeface="Arial"/>
            </a:endParaRPr>
          </a:p>
        </p:txBody>
      </p:sp>
      <p:sp>
        <p:nvSpPr>
          <p:cNvPr id="468" name="CustomShape 4"/>
          <p:cNvSpPr/>
          <p:nvPr/>
        </p:nvSpPr>
        <p:spPr>
          <a:xfrm>
            <a:off x="457200" y="1645920"/>
            <a:ext cx="1827720" cy="3452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nslookup</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9" name="CustomShape 1"/>
          <p:cNvSpPr/>
          <p:nvPr/>
        </p:nvSpPr>
        <p:spPr>
          <a:xfrm>
            <a:off x="0" y="80640"/>
            <a:ext cx="12185640" cy="49536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1800" spc="-1" strike="noStrike">
                <a:solidFill>
                  <a:srgbClr val="002060"/>
                </a:solidFill>
                <a:latin typeface="Arial"/>
                <a:ea typeface="DejaVu Sans"/>
              </a:rPr>
              <a:t>Linux Networking – Networking Tools</a:t>
            </a:r>
            <a:endParaRPr b="0" lang="en-US" sz="1800" spc="-1" strike="noStrike">
              <a:latin typeface="Arial"/>
            </a:endParaRPr>
          </a:p>
        </p:txBody>
      </p:sp>
      <p:sp>
        <p:nvSpPr>
          <p:cNvPr id="470" name="CustomShape 2"/>
          <p:cNvSpPr/>
          <p:nvPr/>
        </p:nvSpPr>
        <p:spPr>
          <a:xfrm>
            <a:off x="11046960" y="6442560"/>
            <a:ext cx="876240" cy="2721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en-US" sz="900" spc="-1" strike="noStrike">
                <a:solidFill>
                  <a:srgbClr val="bfbfbf"/>
                </a:solidFill>
                <a:latin typeface="Arial"/>
                <a:ea typeface="DejaVu Sans"/>
              </a:rPr>
              <a:t>TASNİF DIŞI</a:t>
            </a:r>
            <a:r>
              <a:rPr b="0" lang="en-US" sz="1200" spc="-1" strike="noStrike">
                <a:solidFill>
                  <a:srgbClr val="000000"/>
                </a:solidFill>
                <a:latin typeface="Times New Roman"/>
                <a:ea typeface="DejaVu Sans"/>
              </a:rPr>
              <a:t> </a:t>
            </a:r>
            <a:endParaRPr b="0" lang="en-US" sz="1200" spc="-1" strike="noStrike">
              <a:latin typeface="Arial"/>
            </a:endParaRPr>
          </a:p>
        </p:txBody>
      </p:sp>
      <p:sp>
        <p:nvSpPr>
          <p:cNvPr id="471" name="CustomShape 3"/>
          <p:cNvSpPr/>
          <p:nvPr/>
        </p:nvSpPr>
        <p:spPr>
          <a:xfrm>
            <a:off x="457200" y="1645920"/>
            <a:ext cx="1827720" cy="3452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nslookup</a:t>
            </a:r>
            <a:endParaRPr b="0" lang="en-US" sz="1800" spc="-1" strike="noStrike">
              <a:latin typeface="Arial"/>
            </a:endParaRPr>
          </a:p>
        </p:txBody>
      </p:sp>
      <p:pic>
        <p:nvPicPr>
          <p:cNvPr id="472" name="" descr=""/>
          <p:cNvPicPr/>
          <p:nvPr/>
        </p:nvPicPr>
        <p:blipFill>
          <a:blip r:embed="rId1"/>
          <a:stretch/>
        </p:blipFill>
        <p:spPr>
          <a:xfrm>
            <a:off x="3931920" y="2103120"/>
            <a:ext cx="7223040" cy="2934360"/>
          </a:xfrm>
          <a:prstGeom prst="rect">
            <a:avLst/>
          </a:prstGeom>
          <a:ln>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3" name="CustomShape 1"/>
          <p:cNvSpPr/>
          <p:nvPr/>
        </p:nvSpPr>
        <p:spPr>
          <a:xfrm>
            <a:off x="0" y="80640"/>
            <a:ext cx="12185640" cy="49536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1800" spc="-1" strike="noStrike">
                <a:solidFill>
                  <a:srgbClr val="002060"/>
                </a:solidFill>
                <a:latin typeface="Arial"/>
                <a:ea typeface="DejaVu Sans"/>
              </a:rPr>
              <a:t>Linux Networking – Networking Tools</a:t>
            </a:r>
            <a:endParaRPr b="0" lang="en-US" sz="1800" spc="-1" strike="noStrike">
              <a:latin typeface="Arial"/>
            </a:endParaRPr>
          </a:p>
        </p:txBody>
      </p:sp>
      <p:sp>
        <p:nvSpPr>
          <p:cNvPr id="474" name="CustomShape 2"/>
          <p:cNvSpPr/>
          <p:nvPr/>
        </p:nvSpPr>
        <p:spPr>
          <a:xfrm>
            <a:off x="11046960" y="6442560"/>
            <a:ext cx="876240" cy="2721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en-US" sz="900" spc="-1" strike="noStrike">
                <a:solidFill>
                  <a:srgbClr val="bfbfbf"/>
                </a:solidFill>
                <a:latin typeface="Arial"/>
                <a:ea typeface="DejaVu Sans"/>
              </a:rPr>
              <a:t>TASNİF DIŞI</a:t>
            </a:r>
            <a:r>
              <a:rPr b="0" lang="en-US" sz="1200" spc="-1" strike="noStrike">
                <a:solidFill>
                  <a:srgbClr val="000000"/>
                </a:solidFill>
                <a:latin typeface="Times New Roman"/>
                <a:ea typeface="DejaVu Sans"/>
              </a:rPr>
              <a:t> </a:t>
            </a:r>
            <a:endParaRPr b="0" lang="en-US" sz="1200" spc="-1" strike="noStrike">
              <a:latin typeface="Arial"/>
            </a:endParaRPr>
          </a:p>
        </p:txBody>
      </p:sp>
      <p:sp>
        <p:nvSpPr>
          <p:cNvPr id="475" name="CustomShape 3"/>
          <p:cNvSpPr/>
          <p:nvPr/>
        </p:nvSpPr>
        <p:spPr>
          <a:xfrm>
            <a:off x="3327120" y="1097280"/>
            <a:ext cx="8102160" cy="200988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1800" spc="-1" strike="noStrike">
                <a:solidFill>
                  <a:srgbClr val="000000"/>
                </a:solidFill>
                <a:latin typeface="Arial"/>
                <a:ea typeface="DejaVu Sans"/>
              </a:rPr>
              <a:t>DIG</a:t>
            </a:r>
            <a:br/>
            <a:br/>
            <a:r>
              <a:rPr b="0" lang="en-US" sz="1800" spc="-1" strike="noStrike">
                <a:solidFill>
                  <a:srgbClr val="000000"/>
                </a:solidFill>
                <a:latin typeface="Arial"/>
                <a:ea typeface="DejaVu Sans"/>
              </a:rPr>
              <a:t>Dig komutunun açılımı (Domain Information Groper) dir.  Temel yaptığı iş DNS sunucularından gelen cevabı bize gösterir.Yani bize DNS sorgulamalarımızın sonucunu gösterir.DNS ile ilgili problemlerde network yöneticilerinin sıklıkla kullandığı komutların başında gelmektedir.</a:t>
            </a:r>
            <a:endParaRPr b="0" lang="en-US" sz="1800" spc="-1" strike="noStrike">
              <a:latin typeface="Arial"/>
            </a:endParaRPr>
          </a:p>
          <a:p>
            <a:pPr>
              <a:lnSpc>
                <a:spcPct val="100000"/>
              </a:lnSpc>
            </a:pPr>
            <a:endParaRPr b="0" lang="en-US" sz="1800" spc="-1" strike="noStrike">
              <a:latin typeface="Arial"/>
            </a:endParaRPr>
          </a:p>
        </p:txBody>
      </p:sp>
      <p:sp>
        <p:nvSpPr>
          <p:cNvPr id="476" name="CustomShape 4"/>
          <p:cNvSpPr/>
          <p:nvPr/>
        </p:nvSpPr>
        <p:spPr>
          <a:xfrm>
            <a:off x="457200" y="1645920"/>
            <a:ext cx="1827720" cy="3452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dig</a:t>
            </a:r>
            <a:endParaRPr b="0" lang="en-US" sz="1800" spc="-1" strike="noStrike">
              <a:latin typeface="Arial"/>
            </a:endParaRPr>
          </a:p>
        </p:txBody>
      </p:sp>
      <p:pic>
        <p:nvPicPr>
          <p:cNvPr id="477" name="" descr=""/>
          <p:cNvPicPr/>
          <p:nvPr/>
        </p:nvPicPr>
        <p:blipFill>
          <a:blip r:embed="rId1"/>
          <a:stretch/>
        </p:blipFill>
        <p:spPr>
          <a:xfrm>
            <a:off x="4297680" y="3108960"/>
            <a:ext cx="5942520" cy="3291120"/>
          </a:xfrm>
          <a:prstGeom prst="rect">
            <a:avLst/>
          </a:prstGeom>
          <a:ln>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8" name="CustomShape 1"/>
          <p:cNvSpPr/>
          <p:nvPr/>
        </p:nvSpPr>
        <p:spPr>
          <a:xfrm>
            <a:off x="0" y="80640"/>
            <a:ext cx="12185640" cy="49536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1800" spc="-1" strike="noStrike">
                <a:solidFill>
                  <a:srgbClr val="002060"/>
                </a:solidFill>
                <a:latin typeface="Arial"/>
                <a:ea typeface="DejaVu Sans"/>
              </a:rPr>
              <a:t>Linux Networking – Networking Tools</a:t>
            </a:r>
            <a:endParaRPr b="0" lang="en-US" sz="1800" spc="-1" strike="noStrike">
              <a:latin typeface="Arial"/>
            </a:endParaRPr>
          </a:p>
        </p:txBody>
      </p:sp>
      <p:sp>
        <p:nvSpPr>
          <p:cNvPr id="479" name="CustomShape 2"/>
          <p:cNvSpPr/>
          <p:nvPr/>
        </p:nvSpPr>
        <p:spPr>
          <a:xfrm>
            <a:off x="3300120" y="1092960"/>
            <a:ext cx="8102160" cy="255852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1800" spc="-1" strike="noStrike">
                <a:solidFill>
                  <a:srgbClr val="000000"/>
                </a:solidFill>
                <a:latin typeface="Arial"/>
                <a:ea typeface="DejaVu Sans"/>
              </a:rPr>
              <a:t>HOST</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Arial"/>
                <a:ea typeface="DejaVu Sans"/>
              </a:rPr>
              <a:t>DNS (Domain Name System) arama işlemleri için Linux sisteminde host komutu kullanılır. Basit bir ifadeyle, bu komut belirli bir alan adının IP adresini bulmak için kullanılır veya belirli bir IP adresinin alan adını bulmak istiyorsanız, host komutu kullanışlı hale gelir. Ayrıca, alan adıyla birlikte ilgili seçeneği belirterek bir alan adının daha spesifik ayrıntılarını da bulabilirsiniz.</a:t>
            </a: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p:txBody>
      </p:sp>
      <p:sp>
        <p:nvSpPr>
          <p:cNvPr id="480" name="CustomShape 3"/>
          <p:cNvSpPr/>
          <p:nvPr/>
        </p:nvSpPr>
        <p:spPr>
          <a:xfrm>
            <a:off x="457200" y="1645920"/>
            <a:ext cx="1827720" cy="3452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host</a:t>
            </a:r>
            <a:endParaRPr b="0" lang="en-US" sz="1800" spc="-1" strike="noStrike">
              <a:latin typeface="Arial"/>
            </a:endParaRPr>
          </a:p>
        </p:txBody>
      </p:sp>
      <p:pic>
        <p:nvPicPr>
          <p:cNvPr id="481" name="" descr=""/>
          <p:cNvPicPr/>
          <p:nvPr/>
        </p:nvPicPr>
        <p:blipFill>
          <a:blip r:embed="rId1"/>
          <a:stretch/>
        </p:blipFill>
        <p:spPr>
          <a:xfrm>
            <a:off x="4546800" y="3291840"/>
            <a:ext cx="5510880" cy="3291120"/>
          </a:xfrm>
          <a:prstGeom prst="rect">
            <a:avLst/>
          </a:prstGeom>
          <a:ln>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11175</TotalTime>
  <Application>LibreOffice/6.4.7.2$Linux_X86_64 LibreOffice_project/40$Build-2</Application>
  <Words>1494</Words>
  <Paragraphs>135</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2020-12-11T08:18:39Z</dcterms:created>
  <dc:creator>Musa SEMERCİ</dc:creator>
  <dc:description/>
  <dc:language>en-US</dc:language>
  <cp:lastModifiedBy/>
  <dcterms:modified xsi:type="dcterms:W3CDTF">2022-03-25T18:56:43Z</dcterms:modified>
  <cp:revision>471</cp:revision>
  <dc:subject/>
  <dc:title>Liman MYS - Sunum</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ntentTypeId">
    <vt:lpwstr>0x010100BFF3C28326A4604D97BD36E231A305A2</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3</vt:i4>
  </property>
  <property fmtid="{D5CDD505-2E9C-101B-9397-08002B2CF9AE}" pid="9" name="PresentationFormat">
    <vt:lpwstr>Widescreen</vt:lpwstr>
  </property>
  <property fmtid="{D5CDD505-2E9C-101B-9397-08002B2CF9AE}" pid="10" name="ScaleCrop">
    <vt:bool>0</vt:bool>
  </property>
  <property fmtid="{D5CDD505-2E9C-101B-9397-08002B2CF9AE}" pid="11" name="ShareDoc">
    <vt:bool>0</vt:bool>
  </property>
  <property fmtid="{D5CDD505-2E9C-101B-9397-08002B2CF9AE}" pid="12" name="Slides">
    <vt:i4>18</vt:i4>
  </property>
  <property fmtid="{D5CDD505-2E9C-101B-9397-08002B2CF9AE}" pid="13" name="bjDocumentLabelXML">
    <vt:lpwstr>&lt;?xml version="1.0" encoding="us-ascii"?&gt;&lt;sisl xmlns:xsi="http://www.w3.org/2001/XMLSchema-instance" xmlns:xsd="http://www.w3.org/2001/XMLSchema" sislVersion="0" policy="753fb180-a0f1-47ee-bb6b-5956a4b631ac" origin="userSelected" xmlns="http://www.boldonj</vt:lpwstr>
  </property>
  <property fmtid="{D5CDD505-2E9C-101B-9397-08002B2CF9AE}" pid="14" name="bjDocumentLabelXML-0">
    <vt:lpwstr>ames.com/2008/01/sie/internal/label"&gt;&lt;element uid="id_classification_generalbusiness" value="" /&gt;&lt;element uid="28101b78-9dca-49f0-9bb7-5ad98141e387" value="" /&gt;&lt;/sisl&gt;</vt:lpwstr>
  </property>
  <property fmtid="{D5CDD505-2E9C-101B-9397-08002B2CF9AE}" pid="15" name="bjDocumentSecurityLabel">
    <vt:lpwstr>HAVELSAN ÖZEL</vt:lpwstr>
  </property>
  <property fmtid="{D5CDD505-2E9C-101B-9397-08002B2CF9AE}" pid="16" name="bjSaver">
    <vt:lpwstr>ZDNtN9c/qWNnkIzd9OE8XO8QdTsyh/T5</vt:lpwstr>
  </property>
  <property fmtid="{D5CDD505-2E9C-101B-9397-08002B2CF9AE}" pid="17" name="docIndexRef">
    <vt:lpwstr>e43bdb9d-8e7e-418f-b371-8201d7e3a178</vt:lpwstr>
  </property>
</Properties>
</file>