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1.jpeg" ContentType="image/jpeg"/>
  <Override PartName="/ppt/media/image8.png" ContentType="image/png"/>
  <Override PartName="/ppt/media/image12.png" ContentType="image/png"/>
  <Override PartName="/ppt/media/image7.png" ContentType="image/png"/>
  <Override PartName="/ppt/media/image1.jpeg" ContentType="image/jpeg"/>
  <Override PartName="/ppt/media/image6.png" ContentType="image/png"/>
  <Override PartName="/ppt/media/image13.jpeg" ContentType="image/jpeg"/>
  <Override PartName="/ppt/media/image23.png" ContentType="image/png"/>
  <Override PartName="/ppt/media/image4.png" ContentType="image/png"/>
  <Override PartName="/ppt/media/image3.png" ContentType="image/png"/>
  <Override PartName="/ppt/media/image24.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004040" y="694800"/>
            <a:ext cx="4848840" cy="3428640"/>
          </a:xfrm>
          <a:prstGeom prst="rect">
            <a:avLst/>
          </a:prstGeom>
        </p:spPr>
        <p:txBody>
          <a:bodyPr lIns="0" rIns="0" tIns="0" bIns="0" anchor="ctr">
            <a:noAutofit/>
          </a:bodyPr>
          <a:p>
            <a:pPr algn="ctr"/>
            <a:r>
              <a:rPr b="0" lang="en-US" sz="3409" spc="-1" strike="noStrike">
                <a:solidFill>
                  <a:srgbClr val="006699"/>
                </a:solidFill>
                <a:latin typeface="Arial"/>
              </a:rPr>
              <a:t>Click to move the slide</a:t>
            </a:r>
            <a:endParaRPr b="0" lang="en-US" sz="3409" spc="-1" strike="noStrike">
              <a:solidFill>
                <a:srgbClr val="006699"/>
              </a:solidFill>
              <a:latin typeface="Arial"/>
            </a:endParaRPr>
          </a:p>
        </p:txBody>
      </p:sp>
      <p:sp>
        <p:nvSpPr>
          <p:cNvPr id="182" name="PlaceHolder 2"/>
          <p:cNvSpPr>
            <a:spLocks noGrp="1"/>
          </p:cNvSpPr>
          <p:nvPr>
            <p:ph type="body"/>
          </p:nvPr>
        </p:nvSpPr>
        <p:spPr>
          <a:xfrm>
            <a:off x="685800" y="4343040"/>
            <a:ext cx="5486040" cy="4114440"/>
          </a:xfrm>
          <a:prstGeom prst="rect">
            <a:avLst/>
          </a:prstGeom>
        </p:spPr>
        <p:txBody>
          <a:bodyPr lIns="0" rIns="0" tIns="0" bIns="0">
            <a:noAutofit/>
          </a:bodyPr>
          <a:p>
            <a:r>
              <a:rPr b="0" lang="en-US" sz="2400" spc="-1" strike="noStrike">
                <a:highlight>
                  <a:srgbClr val="ffffff"/>
                </a:highlight>
                <a:latin typeface="Arial"/>
              </a:rPr>
              <a:t>Click to edit the notes format</a:t>
            </a:r>
            <a:endParaRPr b="0" lang="en-US" sz="2400" spc="-1" strike="noStrike">
              <a:highlight>
                <a:srgbClr val="ffffff"/>
              </a:highlight>
              <a:latin typeface="Arial"/>
            </a:endParaRPr>
          </a:p>
        </p:txBody>
      </p:sp>
      <p:sp>
        <p:nvSpPr>
          <p:cNvPr id="183" name="PlaceHolder 3"/>
          <p:cNvSpPr>
            <a:spLocks noGrp="1"/>
          </p:cNvSpPr>
          <p:nvPr>
            <p:ph type="hdr"/>
          </p:nvPr>
        </p:nvSpPr>
        <p:spPr>
          <a:xfrm>
            <a:off x="0" y="0"/>
            <a:ext cx="2976120" cy="4568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84" name="PlaceHolder 4"/>
          <p:cNvSpPr>
            <a:spLocks noGrp="1"/>
          </p:cNvSpPr>
          <p:nvPr>
            <p:ph type="dt"/>
          </p:nvPr>
        </p:nvSpPr>
        <p:spPr>
          <a:xfrm>
            <a:off x="3881520" y="0"/>
            <a:ext cx="2976120" cy="4568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85" name="PlaceHolder 5"/>
          <p:cNvSpPr>
            <a:spLocks noGrp="1"/>
          </p:cNvSpPr>
          <p:nvPr>
            <p:ph type="ftr"/>
          </p:nvPr>
        </p:nvSpPr>
        <p:spPr>
          <a:xfrm>
            <a:off x="0" y="8686800"/>
            <a:ext cx="2976120" cy="4568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86" name="PlaceHolder 6"/>
          <p:cNvSpPr>
            <a:spLocks noGrp="1"/>
          </p:cNvSpPr>
          <p:nvPr>
            <p:ph type="sldNum"/>
          </p:nvPr>
        </p:nvSpPr>
        <p:spPr>
          <a:xfrm>
            <a:off x="3881520" y="8686800"/>
            <a:ext cx="2976120" cy="456840"/>
          </a:xfrm>
          <a:prstGeom prst="rect">
            <a:avLst/>
          </a:prstGeom>
        </p:spPr>
        <p:txBody>
          <a:bodyPr lIns="0" rIns="0" tIns="0" bIns="0" anchor="b">
            <a:noAutofit/>
          </a:bodyPr>
          <a:p>
            <a:pPr algn="r"/>
            <a:fld id="{6B92D6E7-8383-411E-8AAB-BD2E8C43F71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7240" y="1143000"/>
            <a:ext cx="5475240" cy="3078000"/>
          </a:xfrm>
          <a:prstGeom prst="rect">
            <a:avLst/>
          </a:prstGeom>
        </p:spPr>
      </p:sp>
      <p:sp>
        <p:nvSpPr>
          <p:cNvPr id="227" name="PlaceHolder 2"/>
          <p:cNvSpPr>
            <a:spLocks noGrp="1"/>
          </p:cNvSpPr>
          <p:nvPr>
            <p:ph type="body"/>
          </p:nvPr>
        </p:nvSpPr>
        <p:spPr>
          <a:xfrm>
            <a:off x="685800" y="4400640"/>
            <a:ext cx="5477760" cy="3591720"/>
          </a:xfrm>
          <a:prstGeom prst="rect">
            <a:avLst/>
          </a:prstGeom>
        </p:spPr>
        <p:txBody>
          <a:bodyPr lIns="0" rIns="0" tIns="0" bIns="0">
            <a:noAutofit/>
          </a:bodyPr>
          <a:p>
            <a:endParaRPr b="0" lang="en-US" sz="2400" spc="-1" strike="noStrike">
              <a:highlight>
                <a:srgbClr val="ffffff"/>
              </a:highlight>
              <a:latin typeface="Arial"/>
            </a:endParaRPr>
          </a:p>
        </p:txBody>
      </p:sp>
      <p:sp>
        <p:nvSpPr>
          <p:cNvPr id="228" name="CustomShape 3"/>
          <p:cNvSpPr/>
          <p:nvPr/>
        </p:nvSpPr>
        <p:spPr>
          <a:xfrm>
            <a:off x="0" y="0"/>
            <a:ext cx="6849360" cy="45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tr-TR" sz="900" spc="-1" strike="noStrike">
                <a:solidFill>
                  <a:srgbClr val="bfbfbf"/>
                </a:solidFill>
                <a:latin typeface="Arial"/>
                <a:ea typeface="+mn-ea"/>
              </a:rPr>
              <a:t>HAVELSAN ÖZEL</a:t>
            </a:r>
            <a:endParaRPr b="0" lang="en-US" sz="900" spc="-1" strike="noStrike">
              <a:latin typeface="Arial"/>
            </a:endParaRPr>
          </a:p>
          <a:p>
            <a:pPr algn="r">
              <a:lnSpc>
                <a:spcPct val="100000"/>
              </a:lnSpc>
            </a:pPr>
            <a:r>
              <a:rPr b="0" lang="tr-TR" sz="1200" spc="-1" strike="noStrike">
                <a:solidFill>
                  <a:srgbClr val="000000"/>
                </a:solidFill>
                <a:latin typeface="Times New Roman"/>
                <a:ea typeface="+mn-ea"/>
              </a:rPr>
              <a:t> </a:t>
            </a:r>
            <a:endParaRPr b="0" lang="en-US" sz="1200" spc="-1" strike="noStrike">
              <a:latin typeface="Arial"/>
            </a:endParaRPr>
          </a:p>
        </p:txBody>
      </p:sp>
      <p:sp>
        <p:nvSpPr>
          <p:cNvPr id="229" name="CustomShape 4"/>
          <p:cNvSpPr/>
          <p:nvPr/>
        </p:nvSpPr>
        <p:spPr>
          <a:xfrm>
            <a:off x="0" y="8685360"/>
            <a:ext cx="6849360" cy="450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tr-TR" sz="900" spc="-1" strike="noStrike">
                <a:solidFill>
                  <a:srgbClr val="bfbfbf"/>
                </a:solidFill>
                <a:latin typeface="Arial"/>
                <a:ea typeface="+mn-ea"/>
              </a:rPr>
              <a:t>HAVELSAN ÖZEL</a:t>
            </a:r>
            <a:endParaRPr b="0" lang="en-US" sz="900" spc="-1" strike="noStrike">
              <a:latin typeface="Arial"/>
            </a:endParaRPr>
          </a:p>
          <a:p>
            <a:pPr algn="r">
              <a:lnSpc>
                <a:spcPct val="100000"/>
              </a:lnSpc>
            </a:pPr>
            <a:r>
              <a:rPr b="0" lang="tr-TR" sz="1200" spc="-1" strike="noStrike">
                <a:solidFill>
                  <a:srgbClr val="000000"/>
                </a:solidFill>
                <a:latin typeface="Times New Roman"/>
                <a:ea typeface="+mn-ea"/>
              </a:rPr>
              <a:t> </a:t>
            </a:r>
            <a:endParaRPr b="0" lang="en-US" sz="1200" spc="-1" strike="noStrike">
              <a:latin typeface="Arial"/>
            </a:endParaRPr>
          </a:p>
        </p:txBody>
      </p:sp>
      <p:sp>
        <p:nvSpPr>
          <p:cNvPr id="230" name="CustomShape 5"/>
          <p:cNvSpPr/>
          <p:nvPr/>
        </p:nvSpPr>
        <p:spPr>
          <a:xfrm>
            <a:off x="3884760" y="8685360"/>
            <a:ext cx="2963160" cy="4500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E08253-FC32-48B8-BB52-BB919B92027D}" type="slidenum">
              <a:rPr b="0" lang="tr-TR"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5"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36"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8"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9"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40"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41"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43"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44"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45"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46"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47"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48"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66"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68"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0"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71"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76"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77"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79"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8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81"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8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8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85"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87"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88"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90"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91"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92"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93"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95"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96"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97"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98"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99"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100"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04"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06"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08"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09"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6"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1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14"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115"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17"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1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19"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2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23"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5"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126"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28"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29"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30"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131"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33"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134"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135"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136"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137"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138"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6" name="PlaceHolder 2"/>
          <p:cNvSpPr>
            <a:spLocks noGrp="1"/>
          </p:cNvSpPr>
          <p:nvPr>
            <p:ph type="subTitle"/>
          </p:nvPr>
        </p:nvSpPr>
        <p:spPr>
          <a:xfrm>
            <a:off x="609480" y="3679200"/>
            <a:ext cx="10972440" cy="27576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48" name="PlaceHolder 2"/>
          <p:cNvSpPr>
            <a:spLocks noGrp="1"/>
          </p:cNvSpPr>
          <p:nvPr>
            <p:ph type="body"/>
          </p:nvPr>
        </p:nvSpPr>
        <p:spPr>
          <a:xfrm>
            <a:off x="609480" y="3679200"/>
            <a:ext cx="1097244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8"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9"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50"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51"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55"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56"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157"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59"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160"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61"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6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64"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65"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67" name="PlaceHolder 2"/>
          <p:cNvSpPr>
            <a:spLocks noGrp="1"/>
          </p:cNvSpPr>
          <p:nvPr>
            <p:ph type="body"/>
          </p:nvPr>
        </p:nvSpPr>
        <p:spPr>
          <a:xfrm>
            <a:off x="609480" y="3679200"/>
            <a:ext cx="10972440" cy="1315080"/>
          </a:xfrm>
          <a:prstGeom prst="rect">
            <a:avLst/>
          </a:prstGeom>
        </p:spPr>
        <p:txBody>
          <a:bodyPr lIns="0" rIns="0" tIns="0" bIns="0">
            <a:normAutofit/>
          </a:bodyPr>
          <a:p>
            <a:endParaRPr b="0" lang="en-US" sz="2910" spc="-1" strike="noStrike">
              <a:latin typeface="Arial"/>
            </a:endParaRPr>
          </a:p>
        </p:txBody>
      </p:sp>
      <p:sp>
        <p:nvSpPr>
          <p:cNvPr id="168" name="PlaceHolder 3"/>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0"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171"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172"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
        <p:nvSpPr>
          <p:cNvPr id="173" name="PlaceHolder 5"/>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175" name="PlaceHolder 2"/>
          <p:cNvSpPr>
            <a:spLocks noGrp="1"/>
          </p:cNvSpPr>
          <p:nvPr>
            <p:ph type="body"/>
          </p:nvPr>
        </p:nvSpPr>
        <p:spPr>
          <a:xfrm>
            <a:off x="609480" y="3679200"/>
            <a:ext cx="3533040" cy="1315080"/>
          </a:xfrm>
          <a:prstGeom prst="rect">
            <a:avLst/>
          </a:prstGeom>
        </p:spPr>
        <p:txBody>
          <a:bodyPr lIns="0" rIns="0" tIns="0" bIns="0">
            <a:normAutofit/>
          </a:bodyPr>
          <a:p>
            <a:endParaRPr b="0" lang="en-US" sz="2910" spc="-1" strike="noStrike">
              <a:latin typeface="Arial"/>
            </a:endParaRPr>
          </a:p>
        </p:txBody>
      </p:sp>
      <p:sp>
        <p:nvSpPr>
          <p:cNvPr id="176" name="PlaceHolder 3"/>
          <p:cNvSpPr>
            <a:spLocks noGrp="1"/>
          </p:cNvSpPr>
          <p:nvPr>
            <p:ph type="body"/>
          </p:nvPr>
        </p:nvSpPr>
        <p:spPr>
          <a:xfrm>
            <a:off x="4319640" y="3679200"/>
            <a:ext cx="3533040" cy="1315080"/>
          </a:xfrm>
          <a:prstGeom prst="rect">
            <a:avLst/>
          </a:prstGeom>
        </p:spPr>
        <p:txBody>
          <a:bodyPr lIns="0" rIns="0" tIns="0" bIns="0">
            <a:normAutofit/>
          </a:bodyPr>
          <a:p>
            <a:endParaRPr b="0" lang="en-US" sz="2910" spc="-1" strike="noStrike">
              <a:latin typeface="Arial"/>
            </a:endParaRPr>
          </a:p>
        </p:txBody>
      </p:sp>
      <p:sp>
        <p:nvSpPr>
          <p:cNvPr id="177" name="PlaceHolder 4"/>
          <p:cNvSpPr>
            <a:spLocks noGrp="1"/>
          </p:cNvSpPr>
          <p:nvPr>
            <p:ph type="body"/>
          </p:nvPr>
        </p:nvSpPr>
        <p:spPr>
          <a:xfrm>
            <a:off x="8029800" y="3679200"/>
            <a:ext cx="3533040" cy="1315080"/>
          </a:xfrm>
          <a:prstGeom prst="rect">
            <a:avLst/>
          </a:prstGeom>
        </p:spPr>
        <p:txBody>
          <a:bodyPr lIns="0" rIns="0" tIns="0" bIns="0">
            <a:normAutofit/>
          </a:bodyPr>
          <a:p>
            <a:endParaRPr b="0" lang="en-US" sz="2910" spc="-1" strike="noStrike">
              <a:latin typeface="Arial"/>
            </a:endParaRPr>
          </a:p>
        </p:txBody>
      </p:sp>
      <p:sp>
        <p:nvSpPr>
          <p:cNvPr id="178" name="PlaceHolder 5"/>
          <p:cNvSpPr>
            <a:spLocks noGrp="1"/>
          </p:cNvSpPr>
          <p:nvPr>
            <p:ph type="body"/>
          </p:nvPr>
        </p:nvSpPr>
        <p:spPr>
          <a:xfrm>
            <a:off x="609480" y="5119560"/>
            <a:ext cx="3533040" cy="1315080"/>
          </a:xfrm>
          <a:prstGeom prst="rect">
            <a:avLst/>
          </a:prstGeom>
        </p:spPr>
        <p:txBody>
          <a:bodyPr lIns="0" rIns="0" tIns="0" bIns="0">
            <a:normAutofit/>
          </a:bodyPr>
          <a:p>
            <a:endParaRPr b="0" lang="en-US" sz="2910" spc="-1" strike="noStrike">
              <a:latin typeface="Arial"/>
            </a:endParaRPr>
          </a:p>
        </p:txBody>
      </p:sp>
      <p:sp>
        <p:nvSpPr>
          <p:cNvPr id="179" name="PlaceHolder 6"/>
          <p:cNvSpPr>
            <a:spLocks noGrp="1"/>
          </p:cNvSpPr>
          <p:nvPr>
            <p:ph type="body"/>
          </p:nvPr>
        </p:nvSpPr>
        <p:spPr>
          <a:xfrm>
            <a:off x="4319640" y="5119560"/>
            <a:ext cx="3533040" cy="1315080"/>
          </a:xfrm>
          <a:prstGeom prst="rect">
            <a:avLst/>
          </a:prstGeom>
        </p:spPr>
        <p:txBody>
          <a:bodyPr lIns="0" rIns="0" tIns="0" bIns="0">
            <a:normAutofit/>
          </a:bodyPr>
          <a:p>
            <a:endParaRPr b="0" lang="en-US" sz="2910" spc="-1" strike="noStrike">
              <a:latin typeface="Arial"/>
            </a:endParaRPr>
          </a:p>
        </p:txBody>
      </p:sp>
      <p:sp>
        <p:nvSpPr>
          <p:cNvPr id="180" name="PlaceHolder 7"/>
          <p:cNvSpPr>
            <a:spLocks noGrp="1"/>
          </p:cNvSpPr>
          <p:nvPr>
            <p:ph type="body"/>
          </p:nvPr>
        </p:nvSpPr>
        <p:spPr>
          <a:xfrm>
            <a:off x="8029800" y="5119560"/>
            <a:ext cx="353304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0" y="2123640"/>
            <a:ext cx="10972440" cy="53078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3"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24" name="PlaceHolder 3"/>
          <p:cNvSpPr>
            <a:spLocks noGrp="1"/>
          </p:cNvSpPr>
          <p:nvPr>
            <p:ph type="body"/>
          </p:nvPr>
        </p:nvSpPr>
        <p:spPr>
          <a:xfrm>
            <a:off x="6231960" y="3679200"/>
            <a:ext cx="5354280" cy="2757600"/>
          </a:xfrm>
          <a:prstGeom prst="rect">
            <a:avLst/>
          </a:prstGeom>
        </p:spPr>
        <p:txBody>
          <a:bodyPr lIns="0" rIns="0" tIns="0" bIns="0">
            <a:normAutofit/>
          </a:bodyPr>
          <a:p>
            <a:endParaRPr b="0" lang="en-US" sz="2910" spc="-1" strike="noStrike">
              <a:latin typeface="Arial"/>
            </a:endParaRPr>
          </a:p>
        </p:txBody>
      </p:sp>
      <p:sp>
        <p:nvSpPr>
          <p:cNvPr id="25" name="PlaceHolder 4"/>
          <p:cNvSpPr>
            <a:spLocks noGrp="1"/>
          </p:cNvSpPr>
          <p:nvPr>
            <p:ph type="body"/>
          </p:nvPr>
        </p:nvSpPr>
        <p:spPr>
          <a:xfrm>
            <a:off x="60948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27" name="PlaceHolder 2"/>
          <p:cNvSpPr>
            <a:spLocks noGrp="1"/>
          </p:cNvSpPr>
          <p:nvPr>
            <p:ph type="body"/>
          </p:nvPr>
        </p:nvSpPr>
        <p:spPr>
          <a:xfrm>
            <a:off x="609480" y="3679200"/>
            <a:ext cx="5354280" cy="2757600"/>
          </a:xfrm>
          <a:prstGeom prst="rect">
            <a:avLst/>
          </a:prstGeom>
        </p:spPr>
        <p:txBody>
          <a:bodyPr lIns="0" rIns="0" tIns="0" bIns="0">
            <a:normAutofit/>
          </a:bodyPr>
          <a:p>
            <a:endParaRPr b="0" lang="en-US" sz="2910" spc="-1" strike="noStrike">
              <a:latin typeface="Arial"/>
            </a:endParaRPr>
          </a:p>
        </p:txBody>
      </p:sp>
      <p:sp>
        <p:nvSpPr>
          <p:cNvPr id="28"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29" name="PlaceHolder 4"/>
          <p:cNvSpPr>
            <a:spLocks noGrp="1"/>
          </p:cNvSpPr>
          <p:nvPr>
            <p:ph type="body"/>
          </p:nvPr>
        </p:nvSpPr>
        <p:spPr>
          <a:xfrm>
            <a:off x="6231960" y="5119560"/>
            <a:ext cx="5354280" cy="1315080"/>
          </a:xfrm>
          <a:prstGeom prst="rect">
            <a:avLst/>
          </a:prstGeom>
        </p:spPr>
        <p:txBody>
          <a:bodyPr lIns="0" rIns="0" tIns="0" bIns="0">
            <a:normAutofit/>
          </a:bodyPr>
          <a:p>
            <a:endParaRPr b="0" lang="en-US" sz="291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2123640"/>
            <a:ext cx="10972440" cy="1144800"/>
          </a:xfrm>
          <a:prstGeom prst="rect">
            <a:avLst/>
          </a:prstGeom>
        </p:spPr>
        <p:txBody>
          <a:bodyPr lIns="0" rIns="0" tIns="0" bIns="0" anchor="ctr">
            <a:noAutofit/>
          </a:bodyPr>
          <a:p>
            <a:pPr algn="ctr"/>
            <a:endParaRPr b="0" lang="en-US" sz="3409" spc="-1" strike="noStrike">
              <a:solidFill>
                <a:srgbClr val="006699"/>
              </a:solidFill>
              <a:latin typeface="Arial"/>
            </a:endParaRPr>
          </a:p>
        </p:txBody>
      </p:sp>
      <p:sp>
        <p:nvSpPr>
          <p:cNvPr id="31" name="PlaceHolder 2"/>
          <p:cNvSpPr>
            <a:spLocks noGrp="1"/>
          </p:cNvSpPr>
          <p:nvPr>
            <p:ph type="body"/>
          </p:nvPr>
        </p:nvSpPr>
        <p:spPr>
          <a:xfrm>
            <a:off x="609480" y="3679200"/>
            <a:ext cx="5354280" cy="1315080"/>
          </a:xfrm>
          <a:prstGeom prst="rect">
            <a:avLst/>
          </a:prstGeom>
        </p:spPr>
        <p:txBody>
          <a:bodyPr lIns="0" rIns="0" tIns="0" bIns="0">
            <a:normAutofit/>
          </a:bodyPr>
          <a:p>
            <a:endParaRPr b="0" lang="en-US" sz="2910" spc="-1" strike="noStrike">
              <a:latin typeface="Arial"/>
            </a:endParaRPr>
          </a:p>
        </p:txBody>
      </p:sp>
      <p:sp>
        <p:nvSpPr>
          <p:cNvPr id="32" name="PlaceHolder 3"/>
          <p:cNvSpPr>
            <a:spLocks noGrp="1"/>
          </p:cNvSpPr>
          <p:nvPr>
            <p:ph type="body"/>
          </p:nvPr>
        </p:nvSpPr>
        <p:spPr>
          <a:xfrm>
            <a:off x="6231960" y="3679200"/>
            <a:ext cx="5354280" cy="1315080"/>
          </a:xfrm>
          <a:prstGeom prst="rect">
            <a:avLst/>
          </a:prstGeom>
        </p:spPr>
        <p:txBody>
          <a:bodyPr lIns="0" rIns="0" tIns="0" bIns="0">
            <a:normAutofit/>
          </a:bodyPr>
          <a:p>
            <a:endParaRPr b="0" lang="en-US" sz="2910" spc="-1" strike="noStrike">
              <a:latin typeface="Arial"/>
            </a:endParaRPr>
          </a:p>
        </p:txBody>
      </p:sp>
      <p:sp>
        <p:nvSpPr>
          <p:cNvPr id="33" name="PlaceHolder 4"/>
          <p:cNvSpPr>
            <a:spLocks noGrp="1"/>
          </p:cNvSpPr>
          <p:nvPr>
            <p:ph type="body"/>
          </p:nvPr>
        </p:nvSpPr>
        <p:spPr>
          <a:xfrm>
            <a:off x="609480" y="5119560"/>
            <a:ext cx="10972440" cy="1315080"/>
          </a:xfrm>
          <a:prstGeom prst="rect">
            <a:avLst/>
          </a:prstGeom>
        </p:spPr>
        <p:txBody>
          <a:bodyPr lIns="0" rIns="0" tIns="0" bIns="0">
            <a:normAutofit/>
          </a:bodyPr>
          <a:p>
            <a:endParaRPr b="0" lang="en-US" sz="291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323080" y="6585840"/>
            <a:ext cx="92664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A5AD18C6-B4D4-4147-ACCA-9232857BED40}"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32</a:t>
            </a:r>
            <a:endParaRPr b="0" lang="en-US" sz="900" spc="-1" strike="noStrike">
              <a:latin typeface="Arial"/>
            </a:endParaRPr>
          </a:p>
        </p:txBody>
      </p:sp>
      <p:pic>
        <p:nvPicPr>
          <p:cNvPr id="1" name="Resim 5" descr=""/>
          <p:cNvPicPr/>
          <p:nvPr/>
        </p:nvPicPr>
        <p:blipFill>
          <a:blip r:embed="rId2"/>
          <a:stretch/>
        </p:blipFill>
        <p:spPr>
          <a:xfrm>
            <a:off x="507960" y="0"/>
            <a:ext cx="11684880" cy="5663160"/>
          </a:xfrm>
          <a:prstGeom prst="rect">
            <a:avLst/>
          </a:prstGeom>
          <a:ln>
            <a:noFill/>
          </a:ln>
        </p:spPr>
      </p:pic>
      <p:sp>
        <p:nvSpPr>
          <p:cNvPr id="2" name="CustomShape 2"/>
          <p:cNvSpPr/>
          <p:nvPr/>
        </p:nvSpPr>
        <p:spPr>
          <a:xfrm>
            <a:off x="10461960" y="6320160"/>
            <a:ext cx="1721520" cy="529200"/>
          </a:xfrm>
          <a:prstGeom prst="rect">
            <a:avLst/>
          </a:prstGeom>
          <a:solidFill>
            <a:srgbClr val="ffffff"/>
          </a:solidFill>
          <a:ln w="25560">
            <a:noFill/>
          </a:ln>
        </p:spPr>
        <p:style>
          <a:lnRef idx="0"/>
          <a:fillRef idx="0"/>
          <a:effectRef idx="0"/>
          <a:fontRef idx="minor"/>
        </p:style>
      </p:sp>
      <p:sp>
        <p:nvSpPr>
          <p:cNvPr id="3" name="CustomShape 3"/>
          <p:cNvSpPr/>
          <p:nvPr/>
        </p:nvSpPr>
        <p:spPr>
          <a:xfrm>
            <a:off x="0" y="5892840"/>
            <a:ext cx="12183480" cy="956520"/>
          </a:xfrm>
          <a:prstGeom prst="rect">
            <a:avLst/>
          </a:prstGeom>
          <a:noFill/>
          <a:ln w="25560">
            <a:noFill/>
          </a:ln>
        </p:spPr>
        <p:style>
          <a:lnRef idx="0"/>
          <a:fillRef idx="0"/>
          <a:effectRef idx="0"/>
          <a:fontRef idx="minor"/>
        </p:style>
      </p:sp>
      <p:pic>
        <p:nvPicPr>
          <p:cNvPr id="4" name="Picture 18" descr=""/>
          <p:cNvPicPr/>
          <p:nvPr/>
        </p:nvPicPr>
        <p:blipFill>
          <a:blip r:embed="rId3"/>
          <a:srcRect l="0" t="0" r="81789" b="0"/>
          <a:stretch/>
        </p:blipFill>
        <p:spPr>
          <a:xfrm>
            <a:off x="74880" y="6337440"/>
            <a:ext cx="450720" cy="511920"/>
          </a:xfrm>
          <a:prstGeom prst="rect">
            <a:avLst/>
          </a:prstGeom>
          <a:ln>
            <a:noFill/>
          </a:ln>
        </p:spPr>
      </p:pic>
      <p:sp>
        <p:nvSpPr>
          <p:cNvPr id="5" name="CustomShape 4"/>
          <p:cNvSpPr/>
          <p:nvPr/>
        </p:nvSpPr>
        <p:spPr>
          <a:xfrm>
            <a:off x="475200" y="6401520"/>
            <a:ext cx="21214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tr-TR" sz="800" spc="-1" strike="noStrike">
                <a:solidFill>
                  <a:srgbClr val="000000"/>
                </a:solidFill>
                <a:latin typeface="Arial"/>
                <a:ea typeface="Tahoma"/>
              </a:rPr>
              <a:t>HAVELSAN, </a:t>
            </a:r>
            <a:r>
              <a:rPr b="0" i="1" lang="en-US" sz="800" spc="-1" strike="noStrike">
                <a:solidFill>
                  <a:srgbClr val="000000"/>
                </a:solidFill>
                <a:latin typeface="Arial"/>
                <a:ea typeface="Tahoma"/>
              </a:rPr>
              <a:t>is an establishment of Turkish Armed Forces Foundation. </a:t>
            </a:r>
            <a:endParaRPr b="0" lang="en-US" sz="800" spc="-1" strike="noStrike">
              <a:latin typeface="Arial"/>
            </a:endParaRPr>
          </a:p>
        </p:txBody>
      </p:sp>
      <p:sp>
        <p:nvSpPr>
          <p:cNvPr id="6" name="CustomShape 5"/>
          <p:cNvSpPr/>
          <p:nvPr/>
        </p:nvSpPr>
        <p:spPr>
          <a:xfrm rot="21448800">
            <a:off x="4741200" y="19440"/>
            <a:ext cx="2415960" cy="5638680"/>
          </a:xfrm>
          <a:prstGeom prst="parallelogram">
            <a:avLst>
              <a:gd name="adj" fmla="val 91709"/>
            </a:avLst>
          </a:prstGeom>
          <a:blipFill rotWithShape="0">
            <a:blip r:embed="rId4"/>
            <a:stretch>
              <a:fillRect/>
            </a:stretch>
          </a:blipFill>
          <a:ln w="12600">
            <a:noFill/>
          </a:ln>
        </p:spPr>
        <p:style>
          <a:lnRef idx="0"/>
          <a:fillRef idx="0"/>
          <a:effectRef idx="0"/>
          <a:fontRef idx="minor"/>
        </p:style>
      </p:sp>
      <p:sp>
        <p:nvSpPr>
          <p:cNvPr id="7" name="CustomShape 6"/>
          <p:cNvSpPr/>
          <p:nvPr/>
        </p:nvSpPr>
        <p:spPr>
          <a:xfrm rot="21448800">
            <a:off x="2714760" y="23400"/>
            <a:ext cx="2390760" cy="5642640"/>
          </a:xfrm>
          <a:prstGeom prst="parallelogram">
            <a:avLst>
              <a:gd name="adj" fmla="val 91709"/>
            </a:avLst>
          </a:prstGeom>
          <a:blipFill rotWithShape="0">
            <a:blip r:embed="rId5"/>
            <a:stretch>
              <a:fillRect/>
            </a:stretch>
          </a:blipFill>
          <a:ln w="12600">
            <a:noFill/>
          </a:ln>
        </p:spPr>
        <p:style>
          <a:lnRef idx="0"/>
          <a:fillRef idx="0"/>
          <a:effectRef idx="0"/>
          <a:fontRef idx="minor"/>
        </p:style>
      </p:sp>
      <p:sp>
        <p:nvSpPr>
          <p:cNvPr id="8" name="CustomShape 7"/>
          <p:cNvSpPr/>
          <p:nvPr/>
        </p:nvSpPr>
        <p:spPr>
          <a:xfrm rot="21448800">
            <a:off x="6927480" y="6120"/>
            <a:ext cx="2415960" cy="5638680"/>
          </a:xfrm>
          <a:prstGeom prst="parallelogram">
            <a:avLst>
              <a:gd name="adj" fmla="val 91709"/>
            </a:avLst>
          </a:prstGeom>
          <a:blipFill rotWithShape="0">
            <a:blip r:embed="rId6"/>
            <a:stretch>
              <a:fillRect/>
            </a:stretch>
          </a:blipFill>
          <a:ln w="12600">
            <a:noFill/>
          </a:ln>
        </p:spPr>
        <p:style>
          <a:lnRef idx="0"/>
          <a:fillRef idx="0"/>
          <a:effectRef idx="0"/>
          <a:fontRef idx="minor"/>
        </p:style>
      </p:sp>
      <p:sp>
        <p:nvSpPr>
          <p:cNvPr id="9" name="CustomShape 8"/>
          <p:cNvSpPr/>
          <p:nvPr/>
        </p:nvSpPr>
        <p:spPr>
          <a:xfrm rot="21448800">
            <a:off x="9089280" y="-12240"/>
            <a:ext cx="2415960" cy="5638680"/>
          </a:xfrm>
          <a:prstGeom prst="parallelogram">
            <a:avLst>
              <a:gd name="adj" fmla="val 91709"/>
            </a:avLst>
          </a:prstGeom>
          <a:blipFill rotWithShape="0">
            <a:blip r:embed="rId7"/>
            <a:stretch>
              <a:fillRect/>
            </a:stretch>
          </a:blipFill>
          <a:ln w="12600">
            <a:noFill/>
          </a:ln>
        </p:spPr>
        <p:style>
          <a:lnRef idx="0"/>
          <a:fillRef idx="0"/>
          <a:effectRef idx="0"/>
          <a:fontRef idx="minor"/>
        </p:style>
      </p:sp>
      <p:sp>
        <p:nvSpPr>
          <p:cNvPr id="10" name="CustomShape 9"/>
          <p:cNvSpPr/>
          <p:nvPr/>
        </p:nvSpPr>
        <p:spPr>
          <a:xfrm>
            <a:off x="0" y="6669720"/>
            <a:ext cx="12192840" cy="196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700" spc="-1" strike="noStrike">
                <a:solidFill>
                  <a:srgbClr val="000000"/>
                </a:solidFill>
                <a:latin typeface="Arial"/>
                <a:ea typeface="DejaVu Sans"/>
              </a:rPr>
              <a:t>Bu belgenin içeriği HAVELSAN'ın fikri mülkiyetindedir. HAVELSAN'ın izni olmadan bu belgenin tamamını veya bir kısmını bir başkasına kopyalamak ve vermek yasaktır.</a:t>
            </a:r>
            <a:endParaRPr b="0" lang="en-US" sz="700" spc="-1" strike="noStrike">
              <a:latin typeface="Arial"/>
            </a:endParaRPr>
          </a:p>
        </p:txBody>
      </p:sp>
      <p:sp>
        <p:nvSpPr>
          <p:cNvPr id="11" name="PlaceHolder 10"/>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2"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FD2E3A23-7BDD-4DE3-B43A-8706CFFEE3B3}"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50" name="Picture 17" descr=""/>
          <p:cNvPicPr/>
          <p:nvPr/>
        </p:nvPicPr>
        <p:blipFill>
          <a:blip r:embed="rId2"/>
          <a:stretch/>
        </p:blipFill>
        <p:spPr>
          <a:xfrm>
            <a:off x="-18000" y="-720"/>
            <a:ext cx="3338280" cy="6850080"/>
          </a:xfrm>
          <a:prstGeom prst="rect">
            <a:avLst/>
          </a:prstGeom>
          <a:ln>
            <a:noFill/>
          </a:ln>
        </p:spPr>
      </p:pic>
      <p:sp>
        <p:nvSpPr>
          <p:cNvPr id="51" name="CustomShape 2"/>
          <p:cNvSpPr/>
          <p:nvPr/>
        </p:nvSpPr>
        <p:spPr>
          <a:xfrm>
            <a:off x="-18360" y="0"/>
            <a:ext cx="3588120" cy="573840"/>
          </a:xfrm>
          <a:prstGeom prst="rect">
            <a:avLst/>
          </a:prstGeom>
          <a:solidFill>
            <a:srgbClr val="ffffff"/>
          </a:solidFill>
          <a:ln w="25560">
            <a:noFill/>
          </a:ln>
        </p:spPr>
        <p:style>
          <a:lnRef idx="0"/>
          <a:fillRef idx="0"/>
          <a:effectRef idx="0"/>
          <a:fontRef idx="minor"/>
        </p:style>
      </p:sp>
      <p:grpSp>
        <p:nvGrpSpPr>
          <p:cNvPr id="52" name="Group 3"/>
          <p:cNvGrpSpPr/>
          <p:nvPr/>
        </p:nvGrpSpPr>
        <p:grpSpPr>
          <a:xfrm>
            <a:off x="0" y="199440"/>
            <a:ext cx="12172320" cy="338040"/>
            <a:chOff x="0" y="199440"/>
            <a:chExt cx="12172320" cy="338040"/>
          </a:xfrm>
        </p:grpSpPr>
        <p:pic>
          <p:nvPicPr>
            <p:cNvPr id="53" name="Picture 20" descr=""/>
            <p:cNvPicPr/>
            <p:nvPr/>
          </p:nvPicPr>
          <p:blipFill>
            <a:blip r:embed="rId3"/>
            <a:stretch/>
          </p:blipFill>
          <p:spPr>
            <a:xfrm>
              <a:off x="11281320" y="199440"/>
              <a:ext cx="891000" cy="338040"/>
            </a:xfrm>
            <a:prstGeom prst="rect">
              <a:avLst/>
            </a:prstGeom>
            <a:ln>
              <a:noFill/>
            </a:ln>
          </p:spPr>
        </p:pic>
        <p:pic>
          <p:nvPicPr>
            <p:cNvPr id="54" name="Picture 21" descr=""/>
            <p:cNvPicPr/>
            <p:nvPr/>
          </p:nvPicPr>
          <p:blipFill>
            <a:blip r:embed="rId4"/>
            <a:srcRect l="13722" t="0" r="58059" b="0"/>
            <a:stretch/>
          </p:blipFill>
          <p:spPr>
            <a:xfrm>
              <a:off x="0" y="199440"/>
              <a:ext cx="11638800" cy="338040"/>
            </a:xfrm>
            <a:prstGeom prst="rect">
              <a:avLst/>
            </a:prstGeom>
            <a:ln>
              <a:noFill/>
            </a:ln>
          </p:spPr>
        </p:pic>
      </p:grpSp>
      <p:pic>
        <p:nvPicPr>
          <p:cNvPr id="55" name="Picture 19" descr=""/>
          <p:cNvPicPr/>
          <p:nvPr/>
        </p:nvPicPr>
        <p:blipFill>
          <a:blip r:embed="rId5"/>
          <a:stretch/>
        </p:blipFill>
        <p:spPr>
          <a:xfrm>
            <a:off x="-18000" y="6361200"/>
            <a:ext cx="1521360" cy="495360"/>
          </a:xfrm>
          <a:prstGeom prst="rect">
            <a:avLst/>
          </a:prstGeom>
          <a:ln>
            <a:noFill/>
          </a:ln>
        </p:spPr>
      </p:pic>
      <p:grpSp>
        <p:nvGrpSpPr>
          <p:cNvPr id="56" name="Group 4"/>
          <p:cNvGrpSpPr/>
          <p:nvPr/>
        </p:nvGrpSpPr>
        <p:grpSpPr>
          <a:xfrm>
            <a:off x="62280" y="829440"/>
            <a:ext cx="397800" cy="308880"/>
            <a:chOff x="62280" y="829440"/>
            <a:chExt cx="397800" cy="308880"/>
          </a:xfrm>
        </p:grpSpPr>
        <p:sp>
          <p:nvSpPr>
            <p:cNvPr id="57" name="CustomShape 5"/>
            <p:cNvSpPr/>
            <p:nvPr/>
          </p:nvSpPr>
          <p:spPr>
            <a:xfrm>
              <a:off x="62280" y="871560"/>
              <a:ext cx="33120" cy="227880"/>
            </a:xfrm>
            <a:prstGeom prst="rect">
              <a:avLst/>
            </a:prstGeom>
            <a:solidFill>
              <a:srgbClr val="ffffff"/>
            </a:solidFill>
            <a:ln w="25560">
              <a:noFill/>
            </a:ln>
          </p:spPr>
          <p:style>
            <a:lnRef idx="0"/>
            <a:fillRef idx="0"/>
            <a:effectRef idx="0"/>
            <a:fontRef idx="minor"/>
          </p:style>
        </p:sp>
        <p:sp>
          <p:nvSpPr>
            <p:cNvPr id="58" name="CustomShape 6"/>
            <p:cNvSpPr/>
            <p:nvPr/>
          </p:nvSpPr>
          <p:spPr>
            <a:xfrm>
              <a:off x="133560" y="871560"/>
              <a:ext cx="33120" cy="227880"/>
            </a:xfrm>
            <a:prstGeom prst="rect">
              <a:avLst/>
            </a:prstGeom>
            <a:solidFill>
              <a:srgbClr val="ffffff"/>
            </a:solidFill>
            <a:ln w="25560">
              <a:noFill/>
            </a:ln>
          </p:spPr>
          <p:style>
            <a:lnRef idx="0"/>
            <a:fillRef idx="0"/>
            <a:effectRef idx="0"/>
            <a:fontRef idx="minor"/>
          </p:style>
        </p:sp>
        <p:sp>
          <p:nvSpPr>
            <p:cNvPr id="59" name="CustomShape 7"/>
            <p:cNvSpPr/>
            <p:nvPr/>
          </p:nvSpPr>
          <p:spPr>
            <a:xfrm>
              <a:off x="202680" y="871560"/>
              <a:ext cx="33120" cy="227880"/>
            </a:xfrm>
            <a:prstGeom prst="rect">
              <a:avLst/>
            </a:prstGeom>
            <a:solidFill>
              <a:srgbClr val="ffffff"/>
            </a:solidFill>
            <a:ln w="25560">
              <a:noFill/>
            </a:ln>
          </p:spPr>
          <p:style>
            <a:lnRef idx="0"/>
            <a:fillRef idx="0"/>
            <a:effectRef idx="0"/>
            <a:fontRef idx="minor"/>
          </p:style>
        </p:sp>
        <p:sp>
          <p:nvSpPr>
            <p:cNvPr id="60" name="CustomShape 8"/>
            <p:cNvSpPr/>
            <p:nvPr/>
          </p:nvSpPr>
          <p:spPr>
            <a:xfrm>
              <a:off x="262440" y="871560"/>
              <a:ext cx="33120" cy="227880"/>
            </a:xfrm>
            <a:prstGeom prst="rect">
              <a:avLst/>
            </a:prstGeom>
            <a:solidFill>
              <a:srgbClr val="ffffff"/>
            </a:solidFill>
            <a:ln w="25560">
              <a:noFill/>
            </a:ln>
          </p:spPr>
          <p:style>
            <a:lnRef idx="0"/>
            <a:fillRef idx="0"/>
            <a:effectRef idx="0"/>
            <a:fontRef idx="minor"/>
          </p:style>
        </p:sp>
        <p:sp>
          <p:nvSpPr>
            <p:cNvPr id="61" name="CustomShape 9"/>
            <p:cNvSpPr/>
            <p:nvPr/>
          </p:nvSpPr>
          <p:spPr>
            <a:xfrm>
              <a:off x="324360" y="871560"/>
              <a:ext cx="33120" cy="227880"/>
            </a:xfrm>
            <a:prstGeom prst="rect">
              <a:avLst/>
            </a:prstGeom>
            <a:solidFill>
              <a:srgbClr val="ffffff"/>
            </a:solidFill>
            <a:ln w="25560">
              <a:noFill/>
            </a:ln>
          </p:spPr>
          <p:style>
            <a:lnRef idx="0"/>
            <a:fillRef idx="0"/>
            <a:effectRef idx="0"/>
            <a:fontRef idx="minor"/>
          </p:style>
        </p:sp>
        <p:sp>
          <p:nvSpPr>
            <p:cNvPr id="62" name="CustomShape 10"/>
            <p:cNvSpPr/>
            <p:nvPr/>
          </p:nvSpPr>
          <p:spPr>
            <a:xfrm rot="5400000">
              <a:off x="265680" y="943920"/>
              <a:ext cx="308880" cy="79560"/>
            </a:xfrm>
            <a:prstGeom prst="triangle">
              <a:avLst>
                <a:gd name="adj" fmla="val 50000"/>
              </a:avLst>
            </a:prstGeom>
            <a:solidFill>
              <a:srgbClr val="ffffff"/>
            </a:solidFill>
            <a:ln w="25560">
              <a:noFill/>
            </a:ln>
          </p:spPr>
          <p:style>
            <a:lnRef idx="0"/>
            <a:fillRef idx="0"/>
            <a:effectRef idx="0"/>
            <a:fontRef idx="minor"/>
          </p:style>
        </p:sp>
      </p:grpSp>
      <p:sp>
        <p:nvSpPr>
          <p:cNvPr id="63"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4"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01" name="CustomShape 1"/>
          <p:cNvSpPr/>
          <p:nvPr/>
        </p:nvSpPr>
        <p:spPr>
          <a:xfrm>
            <a:off x="11327760" y="6585840"/>
            <a:ext cx="917280" cy="2268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fld id="{A149E27B-0E4E-4260-A48D-8FFFE5B0EF88}" type="slidenum">
              <a:rPr b="0" lang="en-GB" sz="900" spc="-1" strike="noStrike">
                <a:solidFill>
                  <a:srgbClr val="afabab"/>
                </a:solidFill>
                <a:latin typeface="Arial"/>
                <a:ea typeface="Tahoma"/>
              </a:rPr>
              <a:t>&lt;number&gt;</a:t>
            </a:fld>
            <a:r>
              <a:rPr b="0" lang="tr-TR" sz="900" spc="-1" strike="noStrike">
                <a:solidFill>
                  <a:srgbClr val="afabab"/>
                </a:solidFill>
                <a:latin typeface="Arial"/>
                <a:ea typeface="Tahoma"/>
              </a:rPr>
              <a:t> / </a:t>
            </a:r>
            <a:r>
              <a:rPr b="0" lang="en-US" sz="900" spc="-1" strike="noStrike">
                <a:solidFill>
                  <a:srgbClr val="afabab"/>
                </a:solidFill>
                <a:latin typeface="Arial"/>
                <a:ea typeface="Tahoma"/>
              </a:rPr>
              <a:t>11</a:t>
            </a:r>
            <a:endParaRPr b="0" lang="en-US" sz="900" spc="-1" strike="noStrike">
              <a:latin typeface="Arial"/>
            </a:endParaRPr>
          </a:p>
        </p:txBody>
      </p:sp>
      <p:pic>
        <p:nvPicPr>
          <p:cNvPr id="102" name="Picture 7" descr=""/>
          <p:cNvPicPr/>
          <p:nvPr/>
        </p:nvPicPr>
        <p:blipFill>
          <a:blip r:embed="rId3"/>
          <a:stretch/>
        </p:blipFill>
        <p:spPr>
          <a:xfrm>
            <a:off x="233640" y="567720"/>
            <a:ext cx="3816720" cy="125136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2"/>
          <a:stretch/>
        </p:blipFill>
        <p:spPr>
          <a:xfrm>
            <a:off x="0" y="5267160"/>
            <a:ext cx="12191760" cy="1591560"/>
          </a:xfrm>
          <a:prstGeom prst="rect">
            <a:avLst/>
          </a:prstGeom>
          <a:ln>
            <a:noFill/>
          </a:ln>
        </p:spPr>
      </p:pic>
      <p:sp>
        <p:nvSpPr>
          <p:cNvPr id="140" name="PlaceHolder 1"/>
          <p:cNvSpPr>
            <a:spLocks noGrp="1"/>
          </p:cNvSpPr>
          <p:nvPr>
            <p:ph type="title"/>
          </p:nvPr>
        </p:nvSpPr>
        <p:spPr>
          <a:xfrm>
            <a:off x="0" y="2123640"/>
            <a:ext cx="10972440" cy="1144800"/>
          </a:xfrm>
          <a:prstGeom prst="rect">
            <a:avLst/>
          </a:prstGeom>
        </p:spPr>
        <p:txBody>
          <a:bodyPr lIns="0" rIns="0" tIns="0" bIns="0" anchor="ctr">
            <a:noAutofit/>
          </a:bodyPr>
          <a:p>
            <a:pPr algn="ctr"/>
            <a:r>
              <a:rPr b="0" lang="en-US" sz="3409" spc="-1" strike="noStrike">
                <a:solidFill>
                  <a:srgbClr val="006699"/>
                </a:solidFill>
                <a:latin typeface="Arial"/>
              </a:rPr>
              <a:t>Click to edit the title text format</a:t>
            </a:r>
            <a:endParaRPr b="0" lang="en-US" sz="3409" spc="-1" strike="noStrike">
              <a:solidFill>
                <a:srgbClr val="006699"/>
              </a:solidFill>
              <a:latin typeface="Arial"/>
            </a:endParaRPr>
          </a:p>
        </p:txBody>
      </p:sp>
      <p:sp>
        <p:nvSpPr>
          <p:cNvPr id="141" name="PlaceHolder 2"/>
          <p:cNvSpPr>
            <a:spLocks noGrp="1"/>
          </p:cNvSpPr>
          <p:nvPr>
            <p:ph type="body"/>
          </p:nvPr>
        </p:nvSpPr>
        <p:spPr>
          <a:xfrm>
            <a:off x="609480" y="3679200"/>
            <a:ext cx="10972440" cy="2757600"/>
          </a:xfrm>
          <a:prstGeom prst="rect">
            <a:avLst/>
          </a:prstGeom>
        </p:spPr>
        <p:txBody>
          <a:bodyPr lIns="0" rIns="0" tIns="0" bIns="0">
            <a:noAutofit/>
          </a:bodyPr>
          <a:p>
            <a:pPr marL="432000" indent="-324000">
              <a:spcBef>
                <a:spcPts val="1284"/>
              </a:spcBef>
              <a:buClr>
                <a:srgbClr val="000000"/>
              </a:buClr>
              <a:buSzPct val="45000"/>
              <a:buFont typeface="Wingdings" charset="2"/>
              <a:buChar char=""/>
            </a:pPr>
            <a:r>
              <a:rPr b="0" lang="en-US" sz="2910" spc="-1" strike="noStrike">
                <a:latin typeface="Arial"/>
              </a:rPr>
              <a:t>Click to edit the outline text format</a:t>
            </a:r>
            <a:endParaRPr b="0" lang="en-US" sz="2910" spc="-1" strike="noStrike">
              <a:latin typeface="Arial"/>
            </a:endParaRPr>
          </a:p>
          <a:p>
            <a:pPr lvl="1" marL="864000" indent="-324000">
              <a:spcBef>
                <a:spcPts val="1026"/>
              </a:spcBef>
              <a:buClr>
                <a:srgbClr val="000000"/>
              </a:buClr>
              <a:buSzPct val="75000"/>
              <a:buFont typeface="Symbol" charset="2"/>
              <a:buChar char=""/>
            </a:pPr>
            <a:r>
              <a:rPr b="0" lang="en-US" sz="2540" spc="-1" strike="noStrike">
                <a:latin typeface="Arial"/>
              </a:rPr>
              <a:t>Second Outline Level</a:t>
            </a:r>
            <a:endParaRPr b="0" lang="en-US" sz="2540" spc="-1" strike="noStrike">
              <a:latin typeface="Arial"/>
            </a:endParaRPr>
          </a:p>
          <a:p>
            <a:pPr lvl="2" marL="1296000" indent="-288000">
              <a:spcBef>
                <a:spcPts val="771"/>
              </a:spcBef>
              <a:buClr>
                <a:srgbClr val="000000"/>
              </a:buClr>
              <a:buSzPct val="45000"/>
              <a:buFont typeface="Wingdings" charset="2"/>
              <a:buChar char=""/>
            </a:pPr>
            <a:r>
              <a:rPr b="0" lang="en-US" sz="2180" spc="-1" strike="noStrike">
                <a:latin typeface="Arial"/>
              </a:rPr>
              <a:t>Third Outline Level</a:t>
            </a:r>
            <a:endParaRPr b="0" lang="en-US" sz="2180" spc="-1" strike="noStrike">
              <a:latin typeface="Arial"/>
            </a:endParaRPr>
          </a:p>
          <a:p>
            <a:pPr lvl="3" marL="1728000" indent="-216000">
              <a:spcBef>
                <a:spcPts val="513"/>
              </a:spcBef>
              <a:buClr>
                <a:srgbClr val="000000"/>
              </a:buClr>
              <a:buSzPct val="75000"/>
              <a:buFont typeface="Symbol" charset="2"/>
              <a:buChar char=""/>
            </a:pPr>
            <a:r>
              <a:rPr b="0" lang="en-US" sz="1820" spc="-1" strike="noStrike">
                <a:latin typeface="Arial"/>
              </a:rPr>
              <a:t>Fourth Outline Level</a:t>
            </a:r>
            <a:endParaRPr b="0" lang="en-US" sz="1820" spc="-1" strike="noStrike">
              <a:latin typeface="Arial"/>
            </a:endParaRPr>
          </a:p>
          <a:p>
            <a:pPr lvl="4" marL="2160000" indent="-216000">
              <a:spcBef>
                <a:spcPts val="255"/>
              </a:spcBef>
              <a:buClr>
                <a:srgbClr val="000000"/>
              </a:buClr>
              <a:buSzPct val="45000"/>
              <a:buFont typeface="Wingdings" charset="2"/>
              <a:buChar char=""/>
            </a:pPr>
            <a:r>
              <a:rPr b="0" lang="en-US" sz="1820" spc="-1" strike="noStrike">
                <a:latin typeface="Arial"/>
              </a:rPr>
              <a:t>Fifth Outline Level</a:t>
            </a:r>
            <a:endParaRPr b="0" lang="en-US" sz="1820" spc="-1" strike="noStrike">
              <a:latin typeface="Arial"/>
            </a:endParaRPr>
          </a:p>
          <a:p>
            <a:pPr lvl="5" marL="2592000" indent="-216000">
              <a:spcBef>
                <a:spcPts val="255"/>
              </a:spcBef>
              <a:buClr>
                <a:srgbClr val="000000"/>
              </a:buClr>
              <a:buSzPct val="45000"/>
              <a:buFont typeface="Wingdings" charset="2"/>
              <a:buChar char=""/>
            </a:pPr>
            <a:r>
              <a:rPr b="0" lang="en-US" sz="1820" spc="-1" strike="noStrike">
                <a:latin typeface="Arial"/>
              </a:rPr>
              <a:t>Sixth Outline Level</a:t>
            </a:r>
            <a:endParaRPr b="0" lang="en-US" sz="1820" spc="-1" strike="noStrike">
              <a:latin typeface="Arial"/>
            </a:endParaRPr>
          </a:p>
          <a:p>
            <a:pPr lvl="6" marL="3024000" indent="-216000">
              <a:spcBef>
                <a:spcPts val="255"/>
              </a:spcBef>
              <a:buClr>
                <a:srgbClr val="000000"/>
              </a:buClr>
              <a:buSzPct val="45000"/>
              <a:buFont typeface="Wingdings" charset="2"/>
              <a:buChar char=""/>
            </a:pPr>
            <a:r>
              <a:rPr b="0" lang="en-US" sz="1820" spc="-1" strike="noStrike">
                <a:latin typeface="Arial"/>
              </a:rPr>
              <a:t>Seventh Outline Level</a:t>
            </a:r>
            <a:endParaRPr b="0" lang="en-US" sz="1820" spc="-1" strike="noStrike">
              <a:latin typeface="Arial"/>
            </a:endParaRPr>
          </a:p>
        </p:txBody>
      </p:sp>
      <p:sp>
        <p:nvSpPr>
          <p:cNvPr id="142" name="PlaceHolder 3"/>
          <p:cNvSpPr>
            <a:spLocks noGrp="1"/>
          </p:cNvSpPr>
          <p:nvPr>
            <p:ph type="dt"/>
          </p:nvPr>
        </p:nvSpPr>
        <p:spPr>
          <a:xfrm>
            <a:off x="609480" y="6247440"/>
            <a:ext cx="2840400" cy="47304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143"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144" name="PlaceHolder 5"/>
          <p:cNvSpPr>
            <a:spLocks noGrp="1"/>
          </p:cNvSpPr>
          <p:nvPr>
            <p:ph type="sldNum"/>
          </p:nvPr>
        </p:nvSpPr>
        <p:spPr>
          <a:xfrm>
            <a:off x="8741520" y="6247440"/>
            <a:ext cx="2840400" cy="473040"/>
          </a:xfrm>
          <a:prstGeom prst="rect">
            <a:avLst/>
          </a:prstGeom>
        </p:spPr>
        <p:txBody>
          <a:bodyPr lIns="0" rIns="0" tIns="0" bIns="0">
            <a:noAutofit/>
          </a:bodyPr>
          <a:p>
            <a:pPr algn="r"/>
            <a:fld id="{12337D87-7908-4337-B752-27BBE18BFC3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44960" y="1734120"/>
            <a:ext cx="3668400" cy="151560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0000"/>
                </a:solidFill>
                <a:latin typeface="Arial"/>
                <a:ea typeface="DejaVu Sans"/>
              </a:rPr>
              <a:t>System Log</a:t>
            </a:r>
            <a:endParaRPr b="0" lang="en-US" sz="1800" spc="-1" strike="noStrike">
              <a:latin typeface="Arial"/>
            </a:endParaRPr>
          </a:p>
        </p:txBody>
      </p:sp>
      <p:sp>
        <p:nvSpPr>
          <p:cNvPr id="188" name="CustomShape 2"/>
          <p:cNvSpPr/>
          <p:nvPr/>
        </p:nvSpPr>
        <p:spPr>
          <a:xfrm>
            <a:off x="838080" y="5819760"/>
            <a:ext cx="10506960" cy="418680"/>
          </a:xfrm>
          <a:prstGeom prst="rect">
            <a:avLst/>
          </a:prstGeom>
          <a:noFill/>
          <a:ln>
            <a:noFill/>
          </a:ln>
        </p:spPr>
        <p:style>
          <a:lnRef idx="0"/>
          <a:fillRef idx="0"/>
          <a:effectRef idx="0"/>
          <a:fontRef idx="minor"/>
        </p:style>
      </p:sp>
      <p:sp>
        <p:nvSpPr>
          <p:cNvPr id="189" name="CustomShape 3"/>
          <p:cNvSpPr/>
          <p:nvPr/>
        </p:nvSpPr>
        <p:spPr>
          <a:xfrm>
            <a:off x="3577680" y="6327000"/>
            <a:ext cx="5028120" cy="305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11"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Bu kontrolleri sağladıktan sonra tekrar </a:t>
            </a:r>
            <a:r>
              <a:rPr b="1" lang="en-US" sz="1800" spc="-1" strike="noStrike">
                <a:solidFill>
                  <a:srgbClr val="000000"/>
                </a:solidFill>
                <a:latin typeface="Arial"/>
                <a:ea typeface="DejaVu Sans"/>
              </a:rPr>
              <a:t>/etc/rsyslog.conf</a:t>
            </a:r>
            <a:r>
              <a:rPr b="0" lang="en-US" sz="1800" spc="-1" strike="noStrike">
                <a:solidFill>
                  <a:srgbClr val="000000"/>
                </a:solidFill>
                <a:latin typeface="Arial"/>
                <a:ea typeface="DejaVu Sans"/>
              </a:rPr>
              <a:t> dosyasını düzenlemeye devam edelim.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$template </a:t>
            </a:r>
            <a:r>
              <a:rPr b="0" lang="en-US" sz="1800" spc="-1" strike="noStrike">
                <a:solidFill>
                  <a:srgbClr val="000000"/>
                </a:solidFill>
                <a:latin typeface="Arial"/>
                <a:ea typeface="DejaVu Sans"/>
              </a:rPr>
              <a:t>değişkeniyle gelen logların hangi path üzerinde ve hangi formatta kayıt edileceğini belirliyoruz.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$AllowedSender</a:t>
            </a:r>
            <a:r>
              <a:rPr b="0" lang="en-US" sz="1800" spc="-1" strike="noStrike">
                <a:solidFill>
                  <a:srgbClr val="000000"/>
                </a:solidFill>
                <a:latin typeface="Arial"/>
                <a:ea typeface="DejaVu Sans"/>
              </a:rPr>
              <a:t> değişkeniyle ise belirlenen protokol ile bize hangi IP veya subnetlerden log gönderimine izin vereceğimizi seçiyoruz.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12" name="" descr=""/>
          <p:cNvPicPr/>
          <p:nvPr/>
        </p:nvPicPr>
        <p:blipFill>
          <a:blip r:embed="rId1"/>
          <a:stretch/>
        </p:blipFill>
        <p:spPr>
          <a:xfrm>
            <a:off x="4130280" y="3749040"/>
            <a:ext cx="6476040" cy="1446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14"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Sunucu tarafındaki yapılandırmaları tamamladıktan sonra ise son olarak servisimizi restart ederek enable hale getiriyoruz. Servisi restartlamadan önce ise konfigürasyonlarımızın doğruluğunu kontrol edebiliriz.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rsyslogd -f /etc/rsyslog.conf -N1</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restart rsyslog</a:t>
            </a: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enable rsyslog</a:t>
            </a: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status rsyslog</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15" name="" descr=""/>
          <p:cNvPicPr/>
          <p:nvPr/>
        </p:nvPicPr>
        <p:blipFill>
          <a:blip r:embed="rId1"/>
          <a:stretch/>
        </p:blipFill>
        <p:spPr>
          <a:xfrm>
            <a:off x="3400920" y="2926080"/>
            <a:ext cx="8028360" cy="494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17"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 tarafında işlemlerimizi tamamladık. Client tarafında konfigürasyona başlamadan önce telnet komutu ile ilgili porta erişebilirliğimizi kontrol edelim.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telnet 10.0.2.25 514</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Daha sonra ise yine </a:t>
            </a:r>
            <a:r>
              <a:rPr b="1" lang="en-US" sz="1800" spc="-1" strike="noStrike">
                <a:solidFill>
                  <a:srgbClr val="000000"/>
                </a:solidFill>
                <a:latin typeface="Arial"/>
                <a:ea typeface="DejaVu Sans"/>
              </a:rPr>
              <a:t>/etc/rsyslog.conf</a:t>
            </a:r>
            <a:r>
              <a:rPr b="0" lang="en-US" sz="1800" spc="-1" strike="noStrike">
                <a:solidFill>
                  <a:srgbClr val="000000"/>
                </a:solidFill>
                <a:latin typeface="Arial"/>
                <a:ea typeface="DejaVu Sans"/>
              </a:rPr>
              <a:t> dosyasına giderek bu sefer hangi logları nereye göndereceğimizle ilgili ayarlar giriyoruz. Örnekte </a:t>
            </a:r>
            <a:r>
              <a:rPr b="1" lang="en-US" sz="1800" spc="-1" strike="noStrike">
                <a:solidFill>
                  <a:srgbClr val="000000"/>
                </a:solidFill>
                <a:latin typeface="Arial"/>
                <a:ea typeface="DejaVu Sans"/>
              </a:rPr>
              <a:t>auth</a:t>
            </a:r>
            <a:r>
              <a:rPr b="0" lang="en-US" sz="1800" spc="-1" strike="noStrike">
                <a:solidFill>
                  <a:srgbClr val="000000"/>
                </a:solidFill>
                <a:latin typeface="Arial"/>
                <a:ea typeface="DejaVu Sans"/>
              </a:rPr>
              <a:t> loglarını ilgili log sunucusuna gönderecek ayarı girdik.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auth.* @@10.0.2.25:514</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Örneğin tüm logları göndermek isteseydik şu satırı girmeliydik: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 @@10.0.2.25:514</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18" name="" descr=""/>
          <p:cNvPicPr/>
          <p:nvPr/>
        </p:nvPicPr>
        <p:blipFill>
          <a:blip r:embed="rId1"/>
          <a:stretch/>
        </p:blipFill>
        <p:spPr>
          <a:xfrm>
            <a:off x="6507720" y="1692000"/>
            <a:ext cx="3732840" cy="1141920"/>
          </a:xfrm>
          <a:prstGeom prst="rect">
            <a:avLst/>
          </a:prstGeom>
          <a:ln>
            <a:noFill/>
          </a:ln>
        </p:spPr>
      </p:pic>
      <p:pic>
        <p:nvPicPr>
          <p:cNvPr id="219" name="" descr=""/>
          <p:cNvPicPr/>
          <p:nvPr/>
        </p:nvPicPr>
        <p:blipFill>
          <a:blip r:embed="rId2"/>
          <a:stretch/>
        </p:blipFill>
        <p:spPr>
          <a:xfrm>
            <a:off x="7223760" y="5303520"/>
            <a:ext cx="4294800" cy="627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21"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 tarafında da işlemlerimizi tamamladıktan sonra servisimizi restart ve enable ederek konfigürasyon işlemlerimizi tamamlıyoruz. Tabiki yine client tarafında da</a:t>
            </a:r>
            <a:r>
              <a:rPr b="1" lang="en-US" sz="1800" spc="-1" strike="noStrike">
                <a:solidFill>
                  <a:srgbClr val="000000"/>
                </a:solidFill>
                <a:latin typeface="Arial"/>
                <a:ea typeface="DejaVu Sans"/>
              </a:rPr>
              <a:t> rsyslogd -f </a:t>
            </a:r>
            <a:r>
              <a:rPr b="0" lang="en-US" sz="1800" spc="-1" strike="noStrike">
                <a:solidFill>
                  <a:srgbClr val="000000"/>
                </a:solidFill>
                <a:latin typeface="Arial"/>
                <a:ea typeface="DejaVu Sans"/>
              </a:rPr>
              <a:t>komutuyla conf dosyasının doğruluğunu kontrol edebilirsiniz.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restart rsyslog</a:t>
            </a: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enable rsyslog</a:t>
            </a: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status rsyslog</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22" name="" descr=""/>
          <p:cNvPicPr/>
          <p:nvPr/>
        </p:nvPicPr>
        <p:blipFill>
          <a:blip r:embed="rId1"/>
          <a:stretch/>
        </p:blipFill>
        <p:spPr>
          <a:xfrm>
            <a:off x="3017520" y="3475800"/>
            <a:ext cx="8706240" cy="1827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24"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Tüm konfigürasyonlarımızı başarılı bir şekilde tamamladığımıza emin olduktan sonra </a:t>
            </a:r>
            <a:r>
              <a:rPr b="0" lang="en-US" sz="1800" spc="-1" strike="noStrike">
                <a:solidFill>
                  <a:srgbClr val="000000"/>
                </a:solidFill>
                <a:latin typeface="Arial"/>
                <a:ea typeface="DejaVu Sans"/>
              </a:rPr>
              <a:t>log server olarak belirlediğimiz makinede logların nereye kaydedilmesini istiyorsak o dizine giderek uzaktan loglarımızın gelip gelmediğini kontrol edebiliriz.</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25" name="" descr=""/>
          <p:cNvPicPr/>
          <p:nvPr/>
        </p:nvPicPr>
        <p:blipFill>
          <a:blip r:embed="rId1"/>
          <a:stretch/>
        </p:blipFill>
        <p:spPr>
          <a:xfrm>
            <a:off x="4480560" y="2743200"/>
            <a:ext cx="5218560" cy="2208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191" name="CustomShape 2"/>
          <p:cNvSpPr/>
          <p:nvPr/>
        </p:nvSpPr>
        <p:spPr>
          <a:xfrm>
            <a:off x="3383280" y="914400"/>
            <a:ext cx="4937040" cy="576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Syslog Nedir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Syslog, bildiğiniz gibi unix sistemlerdeki çeşitli kaynaklar ya da uygulamalarca üretilen log’ları (ileti) işlemekle görevli bir uygulamadır. </a:t>
            </a:r>
            <a:r>
              <a:rPr b="1" lang="en-US" sz="1800" spc="-1" strike="noStrike">
                <a:solidFill>
                  <a:srgbClr val="000000"/>
                </a:solidFill>
                <a:latin typeface="Arial"/>
                <a:ea typeface="DejaVu Sans"/>
              </a:rPr>
              <a:t>Syslogd</a:t>
            </a:r>
            <a:r>
              <a:rPr b="0" lang="en-US" sz="1800" spc="-1" strike="noStrike">
                <a:solidFill>
                  <a:srgbClr val="000000"/>
                </a:solidFill>
                <a:latin typeface="Arial"/>
                <a:ea typeface="DejaVu Sans"/>
              </a:rPr>
              <a:t> isimli bir daemon olarak çalışan syslog, üretilen iletilerin ne şekilde değerlendirileceğini belirler.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Örneğin, üzerinde de bir smtp sunucusu çalışan unix sisteminizde, klasik olarak smtp  daemon’ı, mail aktivitesi ile ilgili logları syslog’a gönderir, syslog bu logları alıp, bir dosyaya yazar ya da belirli bir e-mail adresine postalar ve ya direk olarak konsola basar. Sonuç olarak siz, herhangi bir kaynaktan gelen logların ne şekilde değerlendirilmesini istediğinizi syslog’a söylersiniz ve syslog bu istekleri yerine getirir.</a:t>
            </a:r>
            <a:endParaRPr b="0" lang="en-US" sz="1800" spc="-1" strike="noStrike">
              <a:latin typeface="Arial"/>
            </a:endParaRPr>
          </a:p>
        </p:txBody>
      </p:sp>
      <p:pic>
        <p:nvPicPr>
          <p:cNvPr id="192" name="" descr=""/>
          <p:cNvPicPr/>
          <p:nvPr/>
        </p:nvPicPr>
        <p:blipFill>
          <a:blip r:embed="rId1"/>
          <a:stretch/>
        </p:blipFill>
        <p:spPr>
          <a:xfrm>
            <a:off x="8321040" y="1554480"/>
            <a:ext cx="3291120" cy="3827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194"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Syslog’un ön tanımlı ayarlarına göre hemen her tür unix sistemde, ilgili kaynaklar (fasilite) tarafından üretilen ve syslog tarafından düzenlenen loglar </a:t>
            </a:r>
            <a:r>
              <a:rPr b="1" lang="en-US" sz="1800" spc="-1" strike="noStrike">
                <a:solidFill>
                  <a:srgbClr val="000000"/>
                </a:solidFill>
                <a:latin typeface="Arial"/>
                <a:ea typeface="DejaVu Sans"/>
              </a:rPr>
              <a:t>/var/log</a:t>
            </a:r>
            <a:r>
              <a:rPr b="0" lang="en-US" sz="1800" spc="-1" strike="noStrike">
                <a:solidFill>
                  <a:srgbClr val="000000"/>
                </a:solidFill>
                <a:latin typeface="Arial"/>
                <a:ea typeface="DejaVu Sans"/>
              </a:rPr>
              <a:t> dizini içerisinde ayrı dosyalar halinde bulunur.  Bu şekilde sunucunuzda herhangi bir sorun olduğu zaman ilk başvurduğumuz kaynaklar olan logların düzenli bir şekilde tutulması sağlanmaktadır.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Syslog üzerinde çalıştığı sistemin loglarını işlediği gibi uzaktaki bir sistemden gönderilen logları da alıp işleme yetisine sahiptir. Bu iş için syslog sunucunuzun network özelliğini devreye almak ve bir iki küçük ayarlama yapmak yeterli olacaktır. Böylece, syslog belirlenen bir TCP ya da UDP portunu dinleyerek bu porta ulaşan log çıktılarını alabilir ve istediğiniz doğrultuda işleyebilir.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pic>
        <p:nvPicPr>
          <p:cNvPr id="196" name="" descr=""/>
          <p:cNvPicPr/>
          <p:nvPr/>
        </p:nvPicPr>
        <p:blipFill>
          <a:blip r:embed="rId1"/>
          <a:stretch/>
        </p:blipFill>
        <p:spPr>
          <a:xfrm>
            <a:off x="3137760" y="1554480"/>
            <a:ext cx="8657280" cy="4344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198"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Rsyslog Nedir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Rsyslog, syslogd’nin geliştirilmiş halidir. Çoğunu syslogd ile de yapabileceğiniz gibi rsyslog kullanarak, logları MySQL, postgreSQL, Oracle vs gibi database’lere yazdırabilirsiniz. Alınan logların formatları ile istediğiniz gibi oynayabilirsiniz. Logları encrypt edebilirsiniz. Text dosyalarını syslog formatına sokabilirsiniz vs. Örnekleri çoğaltmak da mümkündür.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99" name="" descr=""/>
          <p:cNvPicPr/>
          <p:nvPr/>
        </p:nvPicPr>
        <p:blipFill>
          <a:blip r:embed="rId1"/>
          <a:stretch/>
        </p:blipFill>
        <p:spPr>
          <a:xfrm>
            <a:off x="4389120" y="3430800"/>
            <a:ext cx="5614920" cy="2237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01"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Neden Log Sunucusu Oluşturulur?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Bir ağda bulunan sunucuların loglarını bir merkezde toplamak oldukça mantıklı bir durumdur. Bu şekilde, tüm sunucularınıza ait logları belli bir düzen içerisinde tutabilir ve ilerisi için derli toplu bir şekilde arşivleyebilirsiniz. Aynı zamanda sunucu loglarını herhangi bir araç ile tek yerden monitor etme şansına da sahip olursunuz.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İşte bu tip avantajlarından dolayı, rsyslog kullanarak merkezi bir log sunucusunun kurulması ve yapılandırılması, çeşitli sunucu ve network ekipmanlarından rsyslog sunucusuna logların gönderilmesi pek çok sistemde gerçekleştirilir.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03"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Merkezi Bir Log Sunucusu Oluşturma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Şimdi ise çok temel bir şekilde basit bir log sunucusu oluşturma aşamalarını gerçekleştirerek log toplama işlemini göstereceğiz.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Öncelikle gerek logları toplayacağımız (yani log sunucusu) makinede gerekse log gönderimi yapacak istemcilerde rsyslog servisinin bulunması gereklidir.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apt install rsyslog</a:t>
            </a:r>
            <a:endParaRPr b="0" lang="en-US" sz="1800" spc="-1" strike="noStrike">
              <a:latin typeface="Arial"/>
            </a:endParaRPr>
          </a:p>
          <a:p>
            <a:pPr>
              <a:lnSpc>
                <a:spcPct val="100000"/>
              </a:lnSpc>
            </a:pPr>
            <a:r>
              <a:rPr b="1" lang="en-US" sz="1800" spc="-1" strike="noStrike">
                <a:solidFill>
                  <a:srgbClr val="000000"/>
                </a:solidFill>
                <a:latin typeface="Arial"/>
                <a:ea typeface="DejaVu Sans"/>
              </a:rPr>
              <a:t>&gt; systemctl status rsyslog</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05"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rsyslog servislerini kurup çalıştıklarını doğruladıktan sonra yapacağımız ilk işlem, log sunucusu olarak kullanacağımız makinedeki gerekli konfigürasyon ayarlarını yapmak olacak.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&gt; </a:t>
            </a:r>
            <a:r>
              <a:rPr b="1" lang="en-US" sz="1800" spc="-1" strike="noStrike">
                <a:solidFill>
                  <a:srgbClr val="000000"/>
                </a:solidFill>
                <a:latin typeface="Arial"/>
                <a:ea typeface="DejaVu Sans"/>
              </a:rPr>
              <a:t>sudo nano /etc/rsyslog.conf</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06" name="" descr=""/>
          <p:cNvPicPr/>
          <p:nvPr/>
        </p:nvPicPr>
        <p:blipFill>
          <a:blip r:embed="rId1"/>
          <a:stretch/>
        </p:blipFill>
        <p:spPr>
          <a:xfrm>
            <a:off x="3840480" y="2560320"/>
            <a:ext cx="5933160" cy="3751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0" y="80640"/>
            <a:ext cx="12183840" cy="493560"/>
          </a:xfrm>
          <a:prstGeom prst="rect">
            <a:avLst/>
          </a:prstGeom>
          <a:noFill/>
          <a:ln>
            <a:noFill/>
          </a:ln>
        </p:spPr>
        <p:style>
          <a:lnRef idx="0"/>
          <a:fillRef idx="0"/>
          <a:effectRef idx="0"/>
          <a:fontRef idx="minor"/>
        </p:style>
        <p:txBody>
          <a:bodyPr lIns="90000" rIns="90000" tIns="45000" bIns="45000">
            <a:noAutofit/>
          </a:bodyPr>
          <a:p>
            <a:pPr marL="112680">
              <a:lnSpc>
                <a:spcPct val="100000"/>
              </a:lnSpc>
              <a:spcBef>
                <a:spcPts val="1417"/>
              </a:spcBef>
            </a:pPr>
            <a:r>
              <a:rPr b="1" lang="en-US" sz="1800" spc="-1" strike="noStrike">
                <a:solidFill>
                  <a:srgbClr val="002060"/>
                </a:solidFill>
                <a:latin typeface="Arial"/>
                <a:ea typeface="DejaVu Sans"/>
              </a:rPr>
              <a:t>Linux Networking – System Log</a:t>
            </a:r>
            <a:endParaRPr b="0" lang="en-US" sz="1800" spc="-1" strike="noStrike">
              <a:latin typeface="Arial"/>
            </a:endParaRPr>
          </a:p>
        </p:txBody>
      </p:sp>
      <p:sp>
        <p:nvSpPr>
          <p:cNvPr id="208" name="CustomShape 2"/>
          <p:cNvSpPr/>
          <p:nvPr/>
        </p:nvSpPr>
        <p:spPr>
          <a:xfrm>
            <a:off x="3383280" y="914400"/>
            <a:ext cx="7953840" cy="34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Öncelikli olarak logları toplayacağımız protokolü ve port ayarlamalarını yapıyoruz.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 provides TCP syslog reception</a:t>
            </a:r>
            <a:endParaRPr b="0" lang="en-US" sz="1800" spc="-1" strike="noStrike">
              <a:latin typeface="Arial"/>
            </a:endParaRPr>
          </a:p>
          <a:p>
            <a:pPr>
              <a:lnSpc>
                <a:spcPct val="100000"/>
              </a:lnSpc>
            </a:pPr>
            <a:r>
              <a:rPr b="1" lang="en-US" sz="1800" spc="-1" strike="noStrike">
                <a:solidFill>
                  <a:srgbClr val="000000"/>
                </a:solidFill>
                <a:latin typeface="Arial"/>
                <a:ea typeface="DejaVu Sans"/>
              </a:rPr>
              <a:t>module(load="imtcp")</a:t>
            </a:r>
            <a:endParaRPr b="0" lang="en-US" sz="1800" spc="-1" strike="noStrike">
              <a:latin typeface="Arial"/>
            </a:endParaRPr>
          </a:p>
          <a:p>
            <a:pPr>
              <a:lnSpc>
                <a:spcPct val="100000"/>
              </a:lnSpc>
            </a:pPr>
            <a:r>
              <a:rPr b="1" lang="en-US" sz="1800" spc="-1" strike="noStrike">
                <a:solidFill>
                  <a:srgbClr val="000000"/>
                </a:solidFill>
                <a:latin typeface="Arial"/>
                <a:ea typeface="DejaVu Sans"/>
              </a:rPr>
              <a:t>input(type="imtcp" port="514")</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Bu işlemi tamamladıktan sonra servisimize restart atarak konfigürasyonların entegre olmasını sağlayalım.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sudo systemctl restart rsyslog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Ardından ise ss komutu ile portumuzun dinlemeye açık olup olmadığını kontrol ediyoruz.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&gt; ss -4altunp | grep 514</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09" name="" descr=""/>
          <p:cNvPicPr/>
          <p:nvPr/>
        </p:nvPicPr>
        <p:blipFill>
          <a:blip r:embed="rId1"/>
          <a:stretch/>
        </p:blipFill>
        <p:spPr>
          <a:xfrm>
            <a:off x="3446640" y="5577840"/>
            <a:ext cx="6428160" cy="342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10863</TotalTime>
  <Application>LibreOffice/6.4.7.2$Linux_X86_64 LibreOffice_project/40$Build-2</Application>
  <Words>2603</Words>
  <Paragraphs>232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2020-12-11T08:18:39Z</dcterms:created>
  <dc:creator>Musa SEMERCİ</dc:creator>
  <dc:description/>
  <dc:language>en-US</dc:language>
  <cp:lastModifiedBy/>
  <dcterms:modified xsi:type="dcterms:W3CDTF">2022-03-25T18:58:27Z</dcterms:modified>
  <cp:revision>482</cp:revision>
  <dc:subject/>
  <dc:title>Liman MYS - Sunum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0x010100BFF3C28326A4604D97BD36E231A305A2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31</vt:i4>
  </property>
  <property fmtid="{D5CDD505-2E9C-101B-9397-08002B2CF9AE}" pid="13"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14" name="bjDocumentLabelXML-0">
    <vt:lpwstr>ames.com/2008/01/sie/internal/label"&gt;&lt;element uid="id_classification_generalbusiness" value="" /&gt;&lt;element uid="28101b78-9dca-49f0-9bb7-5ad98141e387" value="" /&gt;&lt;/sisl&gt;</vt:lpwstr>
  </property>
  <property fmtid="{D5CDD505-2E9C-101B-9397-08002B2CF9AE}" pid="15" name="bjDocumentSecurityLabel">
    <vt:lpwstr>HAVELSAN ÖZEL</vt:lpwstr>
  </property>
  <property fmtid="{D5CDD505-2E9C-101B-9397-08002B2CF9AE}" pid="16" name="bjSaver">
    <vt:lpwstr>ZDNtN9c/qWNnkIzd9OE8XO8QdTsyh/T5</vt:lpwstr>
  </property>
  <property fmtid="{D5CDD505-2E9C-101B-9397-08002B2CF9AE}" pid="17" name="docIndexRef">
    <vt:lpwstr>e43bdb9d-8e7e-418f-b371-8201d7e3a178</vt:lpwstr>
  </property>
</Properties>
</file>