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78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F5EF9-E681-4443-8D0A-B65F8DC9E2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3012AD8-05A8-402C-B3CF-2C2E5694785D}">
      <dgm:prSet phldrT="[Text]"/>
      <dgm:spPr/>
      <dgm:t>
        <a:bodyPr/>
        <a:lstStyle/>
        <a:p>
          <a:r>
            <a:rPr lang="en-US" dirty="0" smtClean="0"/>
            <a:t>PEMOHON (BINPAS / PELTAH / BIMKEMAS)</a:t>
          </a:r>
          <a:endParaRPr lang="id-ID" dirty="0"/>
        </a:p>
      </dgm:t>
    </dgm:pt>
    <dgm:pt modelId="{0D52C70F-D01B-4826-8801-88EA4F4EF91B}" type="parTrans" cxnId="{45567C85-6EC6-46DA-8057-805430660ECF}">
      <dgm:prSet/>
      <dgm:spPr/>
      <dgm:t>
        <a:bodyPr/>
        <a:lstStyle/>
        <a:p>
          <a:endParaRPr lang="id-ID"/>
        </a:p>
      </dgm:t>
    </dgm:pt>
    <dgm:pt modelId="{468D14F1-7843-44BF-8EF4-4A66834CD399}" type="sibTrans" cxnId="{45567C85-6EC6-46DA-8057-805430660ECF}">
      <dgm:prSet/>
      <dgm:spPr/>
      <dgm:t>
        <a:bodyPr/>
        <a:lstStyle/>
        <a:p>
          <a:endParaRPr lang="id-ID"/>
        </a:p>
      </dgm:t>
    </dgm:pt>
    <dgm:pt modelId="{12702555-10B9-4510-9A64-55E2D7C79DC4}">
      <dgm:prSet phldrT="[Text]"/>
      <dgm:spPr/>
      <dgm:t>
        <a:bodyPr/>
        <a:lstStyle/>
        <a:p>
          <a:r>
            <a:rPr lang="en-US" dirty="0" smtClean="0"/>
            <a:t>PROGRAM PEMBINAAN </a:t>
          </a:r>
          <a:r>
            <a:rPr lang="en-US" dirty="0" smtClean="0"/>
            <a:t>: ASIMILASI / CMK / PB / CMB</a:t>
          </a:r>
        </a:p>
        <a:p>
          <a:r>
            <a:rPr lang="en-US" dirty="0" smtClean="0"/>
            <a:t>(TAHAPAN : LITMAS -&gt; </a:t>
          </a:r>
          <a:r>
            <a:rPr lang="en-US" dirty="0" smtClean="0"/>
            <a:t>TPP </a:t>
          </a:r>
          <a:r>
            <a:rPr lang="en-US" dirty="0" smtClean="0"/>
            <a:t>-&gt; </a:t>
          </a:r>
          <a:r>
            <a:rPr lang="en-US" dirty="0" smtClean="0"/>
            <a:t>SK)</a:t>
          </a:r>
          <a:endParaRPr lang="id-ID" dirty="0"/>
        </a:p>
      </dgm:t>
    </dgm:pt>
    <dgm:pt modelId="{6C0055A7-1B76-45BB-9972-C65407D0746C}" type="parTrans" cxnId="{1C87288D-5460-48B1-A5AA-94CF24DC7E83}">
      <dgm:prSet/>
      <dgm:spPr/>
      <dgm:t>
        <a:bodyPr/>
        <a:lstStyle/>
        <a:p>
          <a:endParaRPr lang="id-ID"/>
        </a:p>
      </dgm:t>
    </dgm:pt>
    <dgm:pt modelId="{482AEA8D-3A46-46FE-9388-4D1E9FFB1849}" type="sibTrans" cxnId="{1C87288D-5460-48B1-A5AA-94CF24DC7E83}">
      <dgm:prSet/>
      <dgm:spPr/>
      <dgm:t>
        <a:bodyPr/>
        <a:lstStyle/>
        <a:p>
          <a:endParaRPr lang="id-ID"/>
        </a:p>
      </dgm:t>
    </dgm:pt>
    <dgm:pt modelId="{AFAE38FD-6EAC-4AE5-9CB8-ED94C6402443}">
      <dgm:prSet phldrT="[Text]"/>
      <dgm:spPr/>
      <dgm:t>
        <a:bodyPr/>
        <a:lstStyle/>
        <a:p>
          <a:r>
            <a:rPr lang="en-US" dirty="0" smtClean="0"/>
            <a:t>PENYEDIA LAYANAN  EM </a:t>
          </a:r>
          <a:r>
            <a:rPr lang="en-US" dirty="0" smtClean="0"/>
            <a:t>LAPAS (MINKAMTIB)</a:t>
          </a:r>
          <a:endParaRPr lang="id-ID" dirty="0"/>
        </a:p>
      </dgm:t>
    </dgm:pt>
    <dgm:pt modelId="{619D9B6D-1CC5-494F-B3A6-90126E981483}" type="parTrans" cxnId="{32A06DC1-C797-467B-9E62-2FD16713D55B}">
      <dgm:prSet/>
      <dgm:spPr/>
      <dgm:t>
        <a:bodyPr/>
        <a:lstStyle/>
        <a:p>
          <a:endParaRPr lang="id-ID"/>
        </a:p>
      </dgm:t>
    </dgm:pt>
    <dgm:pt modelId="{15A38237-EE31-44C0-8617-54DB52C1F23C}" type="sibTrans" cxnId="{32A06DC1-C797-467B-9E62-2FD16713D55B}">
      <dgm:prSet/>
      <dgm:spPr/>
      <dgm:t>
        <a:bodyPr/>
        <a:lstStyle/>
        <a:p>
          <a:endParaRPr lang="id-ID"/>
        </a:p>
      </dgm:t>
    </dgm:pt>
    <dgm:pt modelId="{B9A69232-A769-4A2F-A44C-81A072FD454A}">
      <dgm:prSet phldrT="[Text]"/>
      <dgm:spPr/>
      <dgm:t>
        <a:bodyPr/>
        <a:lstStyle/>
        <a:p>
          <a:r>
            <a:rPr lang="en-US" dirty="0" err="1" smtClean="0"/>
            <a:t>Pemeriksaan</a:t>
          </a:r>
          <a:r>
            <a:rPr lang="en-US" dirty="0" smtClean="0"/>
            <a:t> </a:t>
          </a:r>
          <a:r>
            <a:rPr lang="en-US" dirty="0" err="1" smtClean="0"/>
            <a:t>Dokumen</a:t>
          </a:r>
          <a:r>
            <a:rPr lang="en-US" dirty="0" smtClean="0"/>
            <a:t> </a:t>
          </a:r>
          <a:r>
            <a:rPr lang="en-US" dirty="0" err="1" smtClean="0"/>
            <a:t>Administrasi</a:t>
          </a:r>
          <a:endParaRPr lang="id-ID" dirty="0"/>
        </a:p>
      </dgm:t>
    </dgm:pt>
    <dgm:pt modelId="{B82B6E34-7E70-4F01-961A-F02614CA2097}" type="parTrans" cxnId="{A819AD42-5255-4E0A-8CFD-EB4F30C4A0DA}">
      <dgm:prSet/>
      <dgm:spPr/>
      <dgm:t>
        <a:bodyPr/>
        <a:lstStyle/>
        <a:p>
          <a:endParaRPr lang="id-ID"/>
        </a:p>
      </dgm:t>
    </dgm:pt>
    <dgm:pt modelId="{C69DA6AC-10A9-472C-B17D-BD99B7338912}" type="sibTrans" cxnId="{A819AD42-5255-4E0A-8CFD-EB4F30C4A0DA}">
      <dgm:prSet/>
      <dgm:spPr/>
      <dgm:t>
        <a:bodyPr/>
        <a:lstStyle/>
        <a:p>
          <a:endParaRPr lang="id-ID"/>
        </a:p>
      </dgm:t>
    </dgm:pt>
    <dgm:pt modelId="{9D7925EC-D6B3-49D0-B116-E1C828BBC16A}">
      <dgm:prSet phldrT="[Text]"/>
      <dgm:spPr/>
      <dgm:t>
        <a:bodyPr/>
        <a:lstStyle/>
        <a:p>
          <a:r>
            <a:rPr lang="en-US" dirty="0" err="1" smtClean="0"/>
            <a:t>Pengisian</a:t>
          </a:r>
          <a:r>
            <a:rPr lang="en-US" dirty="0" smtClean="0"/>
            <a:t> </a:t>
          </a:r>
          <a:r>
            <a:rPr lang="en-US" dirty="0" err="1" smtClean="0"/>
            <a:t>Formulir</a:t>
          </a:r>
          <a:r>
            <a:rPr lang="en-US" dirty="0" smtClean="0"/>
            <a:t> </a:t>
          </a:r>
          <a:r>
            <a:rPr lang="en-US" dirty="0" err="1" smtClean="0"/>
            <a:t>Pengawasan</a:t>
          </a:r>
          <a:r>
            <a:rPr lang="en-US" dirty="0" smtClean="0"/>
            <a:t> </a:t>
          </a:r>
          <a:r>
            <a:rPr lang="en-US" dirty="0" err="1" smtClean="0"/>
            <a:t>Elektronik</a:t>
          </a:r>
          <a:r>
            <a:rPr lang="en-US" dirty="0" smtClean="0"/>
            <a:t> (</a:t>
          </a:r>
          <a:r>
            <a:rPr lang="en-US" dirty="0" err="1" smtClean="0"/>
            <a:t>waktu</a:t>
          </a:r>
          <a:r>
            <a:rPr lang="en-US" dirty="0" smtClean="0"/>
            <a:t>, </a:t>
          </a:r>
          <a:r>
            <a:rPr lang="en-US" dirty="0" err="1" smtClean="0"/>
            <a:t>jangkauan</a:t>
          </a:r>
          <a:r>
            <a:rPr lang="en-US" dirty="0" smtClean="0"/>
            <a:t>, </a:t>
          </a:r>
          <a:r>
            <a:rPr lang="en-US" dirty="0" err="1" smtClean="0"/>
            <a:t>penunjukan</a:t>
          </a:r>
          <a:r>
            <a:rPr lang="en-US" dirty="0" smtClean="0"/>
            <a:t> </a:t>
          </a:r>
          <a:r>
            <a:rPr lang="en-US" dirty="0" err="1" smtClean="0"/>
            <a:t>pengawas</a:t>
          </a:r>
          <a:r>
            <a:rPr lang="en-US" dirty="0" smtClean="0"/>
            <a:t>)</a:t>
          </a:r>
          <a:endParaRPr lang="id-ID" dirty="0"/>
        </a:p>
      </dgm:t>
    </dgm:pt>
    <dgm:pt modelId="{39815360-7E32-4B02-BE4C-BDA73A3CB045}" type="parTrans" cxnId="{BF64772F-88B3-4DDE-8D28-41FFDC2CAD00}">
      <dgm:prSet/>
      <dgm:spPr/>
      <dgm:t>
        <a:bodyPr/>
        <a:lstStyle/>
        <a:p>
          <a:endParaRPr lang="id-ID"/>
        </a:p>
      </dgm:t>
    </dgm:pt>
    <dgm:pt modelId="{0AF67DEC-1692-450D-866B-B994C5823B2B}" type="sibTrans" cxnId="{BF64772F-88B3-4DDE-8D28-41FFDC2CAD00}">
      <dgm:prSet/>
      <dgm:spPr/>
      <dgm:t>
        <a:bodyPr/>
        <a:lstStyle/>
        <a:p>
          <a:endParaRPr lang="id-ID"/>
        </a:p>
      </dgm:t>
    </dgm:pt>
    <dgm:pt modelId="{7F7B882E-9465-4C73-8C32-F916A7E60060}">
      <dgm:prSet phldrT="[Text]"/>
      <dgm:spPr/>
      <dgm:t>
        <a:bodyPr/>
        <a:lstStyle/>
        <a:p>
          <a:r>
            <a:rPr lang="en-US" dirty="0" smtClean="0"/>
            <a:t>PENGAWAS (MINKAMTIB </a:t>
          </a:r>
          <a:r>
            <a:rPr lang="en-US" dirty="0" smtClean="0"/>
            <a:t>/ </a:t>
          </a:r>
          <a:r>
            <a:rPr lang="en-US" dirty="0" smtClean="0"/>
            <a:t>BAPAS)</a:t>
          </a:r>
          <a:endParaRPr lang="id-ID" dirty="0"/>
        </a:p>
      </dgm:t>
    </dgm:pt>
    <dgm:pt modelId="{A895F18F-0850-4C1D-9A91-6D3AB56B848E}" type="parTrans" cxnId="{9E0366E2-E0CA-47B1-A324-2F3B864C6684}">
      <dgm:prSet/>
      <dgm:spPr/>
      <dgm:t>
        <a:bodyPr/>
        <a:lstStyle/>
        <a:p>
          <a:endParaRPr lang="id-ID"/>
        </a:p>
      </dgm:t>
    </dgm:pt>
    <dgm:pt modelId="{E1F1C146-790C-4B71-96E8-6F2A80FB3D75}" type="sibTrans" cxnId="{9E0366E2-E0CA-47B1-A324-2F3B864C6684}">
      <dgm:prSet/>
      <dgm:spPr/>
      <dgm:t>
        <a:bodyPr/>
        <a:lstStyle/>
        <a:p>
          <a:endParaRPr lang="id-ID"/>
        </a:p>
      </dgm:t>
    </dgm:pt>
    <dgm:pt modelId="{F83C952E-133C-454B-846C-176EB77A1F2B}">
      <dgm:prSet phldrT="[Text]"/>
      <dgm:spPr/>
      <dgm:t>
        <a:bodyPr/>
        <a:lstStyle/>
        <a:p>
          <a:r>
            <a:rPr lang="en-US" dirty="0" err="1" smtClean="0"/>
            <a:t>Pemasangan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Penandatanganan</a:t>
          </a:r>
          <a:r>
            <a:rPr lang="en-US" dirty="0" smtClean="0"/>
            <a:t> </a:t>
          </a:r>
          <a:r>
            <a:rPr lang="en-US" dirty="0" err="1" smtClean="0"/>
            <a:t>Berita</a:t>
          </a:r>
          <a:r>
            <a:rPr lang="en-US" dirty="0" smtClean="0"/>
            <a:t> </a:t>
          </a:r>
          <a:r>
            <a:rPr lang="en-US" dirty="0" err="1" smtClean="0"/>
            <a:t>Acara</a:t>
          </a:r>
          <a:r>
            <a:rPr lang="en-US" dirty="0" smtClean="0"/>
            <a:t> </a:t>
          </a:r>
          <a:r>
            <a:rPr lang="en-US" dirty="0" err="1" smtClean="0"/>
            <a:t>Pemasangan</a:t>
          </a:r>
          <a:endParaRPr lang="id-ID" dirty="0"/>
        </a:p>
      </dgm:t>
    </dgm:pt>
    <dgm:pt modelId="{F49B224D-7647-4031-96C3-99418B3AB4EC}" type="parTrans" cxnId="{194C0A59-6FFB-4CAB-942F-27113B0AB7A8}">
      <dgm:prSet/>
      <dgm:spPr/>
      <dgm:t>
        <a:bodyPr/>
        <a:lstStyle/>
        <a:p>
          <a:endParaRPr lang="id-ID"/>
        </a:p>
      </dgm:t>
    </dgm:pt>
    <dgm:pt modelId="{14B22BE9-D405-44EE-9D8B-C654EC799A42}" type="sibTrans" cxnId="{194C0A59-6FFB-4CAB-942F-27113B0AB7A8}">
      <dgm:prSet/>
      <dgm:spPr/>
      <dgm:t>
        <a:bodyPr/>
        <a:lstStyle/>
        <a:p>
          <a:endParaRPr lang="id-ID"/>
        </a:p>
      </dgm:t>
    </dgm:pt>
    <dgm:pt modelId="{9D23284A-9496-4414-8576-CCCF99AD3401}">
      <dgm:prSet phldrT="[Text]"/>
      <dgm:spPr/>
      <dgm:t>
        <a:bodyPr/>
        <a:lstStyle/>
        <a:p>
          <a:r>
            <a:rPr lang="en-US" dirty="0" err="1" smtClean="0"/>
            <a:t>Pengawasan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UPT</a:t>
          </a:r>
          <a:endParaRPr lang="id-ID" dirty="0"/>
        </a:p>
      </dgm:t>
    </dgm:pt>
    <dgm:pt modelId="{9F5061AC-1C24-46E4-8571-08C28B13CC56}" type="parTrans" cxnId="{6F7F3CCC-9B61-4A39-9D7B-1FC31E2A81A7}">
      <dgm:prSet/>
      <dgm:spPr/>
      <dgm:t>
        <a:bodyPr/>
        <a:lstStyle/>
        <a:p>
          <a:endParaRPr lang="id-ID"/>
        </a:p>
      </dgm:t>
    </dgm:pt>
    <dgm:pt modelId="{A2786918-FF1C-4E98-AE16-FB5715E2C6DC}" type="sibTrans" cxnId="{6F7F3CCC-9B61-4A39-9D7B-1FC31E2A81A7}">
      <dgm:prSet/>
      <dgm:spPr/>
      <dgm:t>
        <a:bodyPr/>
        <a:lstStyle/>
        <a:p>
          <a:endParaRPr lang="id-ID"/>
        </a:p>
      </dgm:t>
    </dgm:pt>
    <dgm:pt modelId="{4309F251-122A-4BB8-B29A-2F9168DFC3B0}">
      <dgm:prSet phldrT="[Text]"/>
      <dgm:spPr/>
      <dgm:t>
        <a:bodyPr/>
        <a:lstStyle/>
        <a:p>
          <a:r>
            <a:rPr lang="en-US" dirty="0" err="1" smtClean="0"/>
            <a:t>Pengawasan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Kanwil</a:t>
          </a:r>
          <a:endParaRPr lang="id-ID" dirty="0"/>
        </a:p>
      </dgm:t>
    </dgm:pt>
    <dgm:pt modelId="{F80C721D-6146-4BD4-BA7B-9B99B74D7D4A}" type="parTrans" cxnId="{79F130AD-55A2-4CBD-BB59-57CF7E5FB6B2}">
      <dgm:prSet/>
      <dgm:spPr/>
      <dgm:t>
        <a:bodyPr/>
        <a:lstStyle/>
        <a:p>
          <a:endParaRPr lang="id-ID"/>
        </a:p>
      </dgm:t>
    </dgm:pt>
    <dgm:pt modelId="{C082D788-1240-4BE5-AD0C-705501F7E78A}" type="sibTrans" cxnId="{79F130AD-55A2-4CBD-BB59-57CF7E5FB6B2}">
      <dgm:prSet/>
      <dgm:spPr/>
      <dgm:t>
        <a:bodyPr/>
        <a:lstStyle/>
        <a:p>
          <a:endParaRPr lang="id-ID"/>
        </a:p>
      </dgm:t>
    </dgm:pt>
    <dgm:pt modelId="{0429DD83-46BD-42F4-92B9-CAF5F3DE9F8A}">
      <dgm:prSet phldrT="[Text]"/>
      <dgm:spPr/>
      <dgm:t>
        <a:bodyPr/>
        <a:lstStyle/>
        <a:p>
          <a:r>
            <a:rPr lang="en-US" dirty="0" err="1" smtClean="0"/>
            <a:t>Pengawasan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Ditjenpas</a:t>
          </a:r>
          <a:endParaRPr lang="id-ID" dirty="0"/>
        </a:p>
      </dgm:t>
    </dgm:pt>
    <dgm:pt modelId="{AA4761F6-D63D-4189-B6DE-AB5CE54039CA}" type="parTrans" cxnId="{926A043E-5641-46FD-9494-26BD5ECFB323}">
      <dgm:prSet/>
      <dgm:spPr/>
      <dgm:t>
        <a:bodyPr/>
        <a:lstStyle/>
        <a:p>
          <a:endParaRPr lang="id-ID"/>
        </a:p>
      </dgm:t>
    </dgm:pt>
    <dgm:pt modelId="{A286024B-2C91-4115-92AE-F8A680925686}" type="sibTrans" cxnId="{926A043E-5641-46FD-9494-26BD5ECFB323}">
      <dgm:prSet/>
      <dgm:spPr/>
      <dgm:t>
        <a:bodyPr/>
        <a:lstStyle/>
        <a:p>
          <a:endParaRPr lang="id-ID"/>
        </a:p>
      </dgm:t>
    </dgm:pt>
    <dgm:pt modelId="{DB557384-93EE-46AF-BDD0-77A4209D9286}">
      <dgm:prSet phldrT="[Text]"/>
      <dgm:spPr/>
      <dgm:t>
        <a:bodyPr/>
        <a:lstStyle/>
        <a:p>
          <a:r>
            <a:rPr lang="en-US" dirty="0" smtClean="0"/>
            <a:t>PENYEDIA LAYANAN EM LAPAS MINKAMTIB</a:t>
          </a:r>
          <a:endParaRPr lang="id-ID" dirty="0"/>
        </a:p>
      </dgm:t>
    </dgm:pt>
    <dgm:pt modelId="{5411EE2E-3FFE-4540-940E-6A1E4F40362A}" type="parTrans" cxnId="{459FA550-715A-4FC0-BDD9-F2C42693DFEB}">
      <dgm:prSet/>
      <dgm:spPr/>
      <dgm:t>
        <a:bodyPr/>
        <a:lstStyle/>
        <a:p>
          <a:endParaRPr lang="id-ID"/>
        </a:p>
      </dgm:t>
    </dgm:pt>
    <dgm:pt modelId="{169BCA06-898D-4F66-A9CC-BDCAE568DAE9}" type="sibTrans" cxnId="{459FA550-715A-4FC0-BDD9-F2C42693DFEB}">
      <dgm:prSet/>
      <dgm:spPr/>
      <dgm:t>
        <a:bodyPr/>
        <a:lstStyle/>
        <a:p>
          <a:endParaRPr lang="id-ID"/>
        </a:p>
      </dgm:t>
    </dgm:pt>
    <dgm:pt modelId="{7C2F01BB-E0A7-4545-9D2C-96505463B90C}">
      <dgm:prSet phldrT="[Text]"/>
      <dgm:spPr/>
      <dgm:t>
        <a:bodyPr/>
        <a:lstStyle/>
        <a:p>
          <a:r>
            <a:rPr lang="en-US" dirty="0" smtClean="0"/>
            <a:t>BA PENGLEPASAN</a:t>
          </a:r>
          <a:endParaRPr lang="id-ID" dirty="0"/>
        </a:p>
      </dgm:t>
    </dgm:pt>
    <dgm:pt modelId="{EEF31E53-1039-4B71-9DEE-1C41519B26EC}" type="parTrans" cxnId="{3BC79118-6DB2-404D-98E7-10D9F137693B}">
      <dgm:prSet/>
      <dgm:spPr/>
      <dgm:t>
        <a:bodyPr/>
        <a:lstStyle/>
        <a:p>
          <a:endParaRPr lang="id-ID"/>
        </a:p>
      </dgm:t>
    </dgm:pt>
    <dgm:pt modelId="{91728E6D-D8D9-49F6-9C1F-E0C3D938D01C}" type="sibTrans" cxnId="{3BC79118-6DB2-404D-98E7-10D9F137693B}">
      <dgm:prSet/>
      <dgm:spPr/>
      <dgm:t>
        <a:bodyPr/>
        <a:lstStyle/>
        <a:p>
          <a:endParaRPr lang="id-ID"/>
        </a:p>
      </dgm:t>
    </dgm:pt>
    <dgm:pt modelId="{0D6A2F20-7ADC-485E-9A85-7ABB55DA3DB5}">
      <dgm:prSet phldrT="[Text]"/>
      <dgm:spPr/>
      <dgm:t>
        <a:bodyPr/>
        <a:lstStyle/>
        <a:p>
          <a:r>
            <a:rPr lang="en-US" dirty="0" smtClean="0"/>
            <a:t>BINPAS</a:t>
          </a:r>
          <a:endParaRPr lang="id-ID" dirty="0"/>
        </a:p>
      </dgm:t>
    </dgm:pt>
    <dgm:pt modelId="{5C545794-6A20-4106-BEF2-1B628D144A62}" type="parTrans" cxnId="{03CE500C-BD9F-41E9-97D1-9521F8D2176E}">
      <dgm:prSet/>
      <dgm:spPr/>
      <dgm:t>
        <a:bodyPr/>
        <a:lstStyle/>
        <a:p>
          <a:endParaRPr lang="id-ID"/>
        </a:p>
      </dgm:t>
    </dgm:pt>
    <dgm:pt modelId="{BDCAE4D9-6280-4717-81DC-E128E2370D37}" type="sibTrans" cxnId="{03CE500C-BD9F-41E9-97D1-9521F8D2176E}">
      <dgm:prSet/>
      <dgm:spPr/>
      <dgm:t>
        <a:bodyPr/>
        <a:lstStyle/>
        <a:p>
          <a:endParaRPr lang="id-ID"/>
        </a:p>
      </dgm:t>
    </dgm:pt>
    <dgm:pt modelId="{BAF4028D-3E3A-4416-9608-457D854C4D89}">
      <dgm:prSet phldrT="[Text]"/>
      <dgm:spPr/>
      <dgm:t>
        <a:bodyPr/>
        <a:lstStyle/>
        <a:p>
          <a:r>
            <a:rPr lang="en-US" dirty="0" smtClean="0"/>
            <a:t>PENGEMBALIAN WBP</a:t>
          </a:r>
          <a:endParaRPr lang="id-ID" dirty="0"/>
        </a:p>
      </dgm:t>
    </dgm:pt>
    <dgm:pt modelId="{4AB1BCA4-9EAF-4B5F-8A25-8A8011482E86}" type="parTrans" cxnId="{74DD8704-2FCA-4C49-81C6-6322731F61B0}">
      <dgm:prSet/>
      <dgm:spPr/>
      <dgm:t>
        <a:bodyPr/>
        <a:lstStyle/>
        <a:p>
          <a:endParaRPr lang="id-ID"/>
        </a:p>
      </dgm:t>
    </dgm:pt>
    <dgm:pt modelId="{BD5930A9-3396-44A1-8574-4E707781967C}" type="sibTrans" cxnId="{74DD8704-2FCA-4C49-81C6-6322731F61B0}">
      <dgm:prSet/>
      <dgm:spPr/>
      <dgm:t>
        <a:bodyPr/>
        <a:lstStyle/>
        <a:p>
          <a:endParaRPr lang="id-ID"/>
        </a:p>
      </dgm:t>
    </dgm:pt>
    <dgm:pt modelId="{207E9D95-3800-47F4-AE38-670261876816}">
      <dgm:prSet phldrT="[Text]"/>
      <dgm:spPr/>
      <dgm:t>
        <a:bodyPr/>
        <a:lstStyle/>
        <a:p>
          <a:r>
            <a:rPr lang="en-US" dirty="0" smtClean="0"/>
            <a:t>PROGRAM PELAYANAN </a:t>
          </a:r>
          <a:r>
            <a:rPr lang="en-US" dirty="0" smtClean="0"/>
            <a:t>TAHANAN : IZIN KELUAR ALASAN PENTING : BEROBAT / HAK KEPERDATAAN / KEWAJIBAN WARGA NEGARA (MENJADI SAKSI) </a:t>
          </a:r>
          <a:endParaRPr lang="id-ID" dirty="0"/>
        </a:p>
      </dgm:t>
    </dgm:pt>
    <dgm:pt modelId="{46265C12-45BE-4548-9228-E58A98BBD8C3}" type="parTrans" cxnId="{3B73AA53-2698-4B91-B04C-E74731FBFC0B}">
      <dgm:prSet/>
      <dgm:spPr/>
      <dgm:t>
        <a:bodyPr/>
        <a:lstStyle/>
        <a:p>
          <a:endParaRPr lang="id-ID"/>
        </a:p>
      </dgm:t>
    </dgm:pt>
    <dgm:pt modelId="{DCACF851-A2A7-4ADD-819B-D3DDD278D890}" type="sibTrans" cxnId="{3B73AA53-2698-4B91-B04C-E74731FBFC0B}">
      <dgm:prSet/>
      <dgm:spPr/>
      <dgm:t>
        <a:bodyPr/>
        <a:lstStyle/>
        <a:p>
          <a:endParaRPr lang="id-ID"/>
        </a:p>
      </dgm:t>
    </dgm:pt>
    <dgm:pt modelId="{746C4E86-D50E-44E1-87EF-8FDEA7E0E5FD}">
      <dgm:prSet phldrT="[Text]"/>
      <dgm:spPr/>
      <dgm:t>
        <a:bodyPr/>
        <a:lstStyle/>
        <a:p>
          <a:r>
            <a:rPr lang="en-US" dirty="0" smtClean="0"/>
            <a:t>PROGRAM PERWATAN NARAPIDANA  : IZIN KELUAR ALASAN PENTING : BEROBAT / HAK KEPERDATAAN / KEWAJIBAN WARGA NEGARA (MENJADI SAKSI)KETERANGAN </a:t>
          </a:r>
          <a:r>
            <a:rPr lang="en-US" dirty="0" smtClean="0"/>
            <a:t>DOKTER</a:t>
          </a:r>
          <a:endParaRPr lang="id-ID" dirty="0"/>
        </a:p>
      </dgm:t>
    </dgm:pt>
    <dgm:pt modelId="{D83F1A2D-1082-464D-B591-9BA6AAA6B17C}" type="parTrans" cxnId="{E04BC802-750D-4349-909E-D0D2FA04BB9B}">
      <dgm:prSet/>
      <dgm:spPr/>
      <dgm:t>
        <a:bodyPr/>
        <a:lstStyle/>
        <a:p>
          <a:endParaRPr lang="id-ID"/>
        </a:p>
      </dgm:t>
    </dgm:pt>
    <dgm:pt modelId="{856CBAD9-C095-4B4F-BC55-C08146EC9C2A}" type="sibTrans" cxnId="{E04BC802-750D-4349-909E-D0D2FA04BB9B}">
      <dgm:prSet/>
      <dgm:spPr/>
      <dgm:t>
        <a:bodyPr/>
        <a:lstStyle/>
        <a:p>
          <a:endParaRPr lang="id-ID"/>
        </a:p>
      </dgm:t>
    </dgm:pt>
    <dgm:pt modelId="{C7F27AB9-A92D-4C45-A2BC-167D69C4EFE3}" type="pres">
      <dgm:prSet presAssocID="{ADEF5EF9-E681-4443-8D0A-B65F8DC9E2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9658524-4AD3-4FF6-9B5B-90E6335F5920}" type="pres">
      <dgm:prSet presAssocID="{0D6A2F20-7ADC-485E-9A85-7ABB55DA3DB5}" presName="boxAndChildren" presStyleCnt="0"/>
      <dgm:spPr/>
    </dgm:pt>
    <dgm:pt modelId="{AFE9FE2C-ABEA-4670-8D33-D63029FFB29F}" type="pres">
      <dgm:prSet presAssocID="{0D6A2F20-7ADC-485E-9A85-7ABB55DA3DB5}" presName="parentTextBox" presStyleLbl="node1" presStyleIdx="0" presStyleCnt="5"/>
      <dgm:spPr/>
      <dgm:t>
        <a:bodyPr/>
        <a:lstStyle/>
        <a:p>
          <a:endParaRPr lang="id-ID"/>
        </a:p>
      </dgm:t>
    </dgm:pt>
    <dgm:pt modelId="{AC27AD4E-FF64-4D4E-9248-2C28E3373A9B}" type="pres">
      <dgm:prSet presAssocID="{0D6A2F20-7ADC-485E-9A85-7ABB55DA3DB5}" presName="entireBox" presStyleLbl="node1" presStyleIdx="0" presStyleCnt="5"/>
      <dgm:spPr/>
      <dgm:t>
        <a:bodyPr/>
        <a:lstStyle/>
        <a:p>
          <a:endParaRPr lang="id-ID"/>
        </a:p>
      </dgm:t>
    </dgm:pt>
    <dgm:pt modelId="{37F8C63D-43C6-4A27-A994-EEBBB572837E}" type="pres">
      <dgm:prSet presAssocID="{0D6A2F20-7ADC-485E-9A85-7ABB55DA3DB5}" presName="descendantBox" presStyleCnt="0"/>
      <dgm:spPr/>
    </dgm:pt>
    <dgm:pt modelId="{C0979C61-B5FA-4E83-AB1E-A3CC210C764F}" type="pres">
      <dgm:prSet presAssocID="{BAF4028D-3E3A-4416-9608-457D854C4D89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240742-2E57-45C7-B7DB-BAF33C4F8C11}" type="pres">
      <dgm:prSet presAssocID="{169BCA06-898D-4F66-A9CC-BDCAE568DAE9}" presName="sp" presStyleCnt="0"/>
      <dgm:spPr/>
    </dgm:pt>
    <dgm:pt modelId="{C0BC8236-6F75-4A8C-A4F2-8E106FCB5CA7}" type="pres">
      <dgm:prSet presAssocID="{DB557384-93EE-46AF-BDD0-77A4209D9286}" presName="arrowAndChildren" presStyleCnt="0"/>
      <dgm:spPr/>
    </dgm:pt>
    <dgm:pt modelId="{9220B337-9E33-418C-8AD2-86CFB03E73A5}" type="pres">
      <dgm:prSet presAssocID="{DB557384-93EE-46AF-BDD0-77A4209D9286}" presName="parentTextArrow" presStyleLbl="node1" presStyleIdx="0" presStyleCnt="5"/>
      <dgm:spPr/>
      <dgm:t>
        <a:bodyPr/>
        <a:lstStyle/>
        <a:p>
          <a:endParaRPr lang="id-ID"/>
        </a:p>
      </dgm:t>
    </dgm:pt>
    <dgm:pt modelId="{61C28E98-43DF-4396-8CEA-93EFA9B54E06}" type="pres">
      <dgm:prSet presAssocID="{DB557384-93EE-46AF-BDD0-77A4209D9286}" presName="arrow" presStyleLbl="node1" presStyleIdx="1" presStyleCnt="5"/>
      <dgm:spPr/>
      <dgm:t>
        <a:bodyPr/>
        <a:lstStyle/>
        <a:p>
          <a:endParaRPr lang="id-ID"/>
        </a:p>
      </dgm:t>
    </dgm:pt>
    <dgm:pt modelId="{8165954D-8DC6-4225-8F45-0448EA8A37A4}" type="pres">
      <dgm:prSet presAssocID="{DB557384-93EE-46AF-BDD0-77A4209D9286}" presName="descendantArrow" presStyleCnt="0"/>
      <dgm:spPr/>
    </dgm:pt>
    <dgm:pt modelId="{3D93C5E6-39D1-48C7-80E0-3D5447E959A5}" type="pres">
      <dgm:prSet presAssocID="{7C2F01BB-E0A7-4545-9D2C-96505463B90C}" presName="childTextArrow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983B2E-1E8E-445B-B339-EC047691B28B}" type="pres">
      <dgm:prSet presAssocID="{E1F1C146-790C-4B71-96E8-6F2A80FB3D75}" presName="sp" presStyleCnt="0"/>
      <dgm:spPr/>
    </dgm:pt>
    <dgm:pt modelId="{AAAB1C36-879E-4BBC-90B3-D3FB7CC0C30B}" type="pres">
      <dgm:prSet presAssocID="{7F7B882E-9465-4C73-8C32-F916A7E60060}" presName="arrowAndChildren" presStyleCnt="0"/>
      <dgm:spPr/>
    </dgm:pt>
    <dgm:pt modelId="{ACDB90B4-8723-40B9-B2B1-34ACE042520C}" type="pres">
      <dgm:prSet presAssocID="{7F7B882E-9465-4C73-8C32-F916A7E60060}" presName="parentTextArrow" presStyleLbl="node1" presStyleIdx="1" presStyleCnt="5"/>
      <dgm:spPr/>
      <dgm:t>
        <a:bodyPr/>
        <a:lstStyle/>
        <a:p>
          <a:endParaRPr lang="id-ID"/>
        </a:p>
      </dgm:t>
    </dgm:pt>
    <dgm:pt modelId="{5F0022E6-BF08-4F5D-A9D4-FFC34549C636}" type="pres">
      <dgm:prSet presAssocID="{7F7B882E-9465-4C73-8C32-F916A7E60060}" presName="arrow" presStyleLbl="node1" presStyleIdx="2" presStyleCnt="5"/>
      <dgm:spPr/>
      <dgm:t>
        <a:bodyPr/>
        <a:lstStyle/>
        <a:p>
          <a:endParaRPr lang="id-ID"/>
        </a:p>
      </dgm:t>
    </dgm:pt>
    <dgm:pt modelId="{3A78969B-DEDD-4B71-A0A7-D9397D907619}" type="pres">
      <dgm:prSet presAssocID="{7F7B882E-9465-4C73-8C32-F916A7E60060}" presName="descendantArrow" presStyleCnt="0"/>
      <dgm:spPr/>
    </dgm:pt>
    <dgm:pt modelId="{9B932C13-AC04-4E81-BA76-84EF0B58BD14}" type="pres">
      <dgm:prSet presAssocID="{9D23284A-9496-4414-8576-CCCF99AD3401}" presName="childTextArrow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D002443-C5DC-48A1-B3C1-077731EAC5A3}" type="pres">
      <dgm:prSet presAssocID="{4309F251-122A-4BB8-B29A-2F9168DFC3B0}" presName="childTextArrow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F4F4126-16AF-4CFD-BA4A-E0B0897365FE}" type="pres">
      <dgm:prSet presAssocID="{0429DD83-46BD-42F4-92B9-CAF5F3DE9F8A}" presName="childTextArrow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22368E8-B407-4D27-A2DD-75F21A1E1EF2}" type="pres">
      <dgm:prSet presAssocID="{15A38237-EE31-44C0-8617-54DB52C1F23C}" presName="sp" presStyleCnt="0"/>
      <dgm:spPr/>
    </dgm:pt>
    <dgm:pt modelId="{234BE90D-CA43-4A9C-A383-0286F8A27C24}" type="pres">
      <dgm:prSet presAssocID="{AFAE38FD-6EAC-4AE5-9CB8-ED94C6402443}" presName="arrowAndChildren" presStyleCnt="0"/>
      <dgm:spPr/>
    </dgm:pt>
    <dgm:pt modelId="{1022FC4B-A686-4A72-B40C-CA7E907C9B0E}" type="pres">
      <dgm:prSet presAssocID="{AFAE38FD-6EAC-4AE5-9CB8-ED94C6402443}" presName="parentTextArrow" presStyleLbl="node1" presStyleIdx="2" presStyleCnt="5"/>
      <dgm:spPr/>
      <dgm:t>
        <a:bodyPr/>
        <a:lstStyle/>
        <a:p>
          <a:endParaRPr lang="id-ID"/>
        </a:p>
      </dgm:t>
    </dgm:pt>
    <dgm:pt modelId="{FAADA944-E5EF-4AE3-ABCF-55B95B947FBB}" type="pres">
      <dgm:prSet presAssocID="{AFAE38FD-6EAC-4AE5-9CB8-ED94C6402443}" presName="arrow" presStyleLbl="node1" presStyleIdx="3" presStyleCnt="5"/>
      <dgm:spPr/>
      <dgm:t>
        <a:bodyPr/>
        <a:lstStyle/>
        <a:p>
          <a:endParaRPr lang="id-ID"/>
        </a:p>
      </dgm:t>
    </dgm:pt>
    <dgm:pt modelId="{9CC241E8-73AB-41A9-B179-2A7C8C50B9D4}" type="pres">
      <dgm:prSet presAssocID="{AFAE38FD-6EAC-4AE5-9CB8-ED94C6402443}" presName="descendantArrow" presStyleCnt="0"/>
      <dgm:spPr/>
    </dgm:pt>
    <dgm:pt modelId="{DDAD8E8E-0011-4A2E-B940-E2ED31986258}" type="pres">
      <dgm:prSet presAssocID="{B9A69232-A769-4A2F-A44C-81A072FD454A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14E585-3EAC-4AF4-A20F-197A7C2C4C32}" type="pres">
      <dgm:prSet presAssocID="{9D7925EC-D6B3-49D0-B116-E1C828BBC16A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844954C-2C44-47E8-8854-0E4BC28780F6}" type="pres">
      <dgm:prSet presAssocID="{F83C952E-133C-454B-846C-176EB77A1F2B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565673-099D-4251-A58A-AA9CD361CBB9}" type="pres">
      <dgm:prSet presAssocID="{468D14F1-7843-44BF-8EF4-4A66834CD399}" presName="sp" presStyleCnt="0"/>
      <dgm:spPr/>
    </dgm:pt>
    <dgm:pt modelId="{282A42AB-1C33-4EAB-8E84-D43C768BED85}" type="pres">
      <dgm:prSet presAssocID="{63012AD8-05A8-402C-B3CF-2C2E5694785D}" presName="arrowAndChildren" presStyleCnt="0"/>
      <dgm:spPr/>
    </dgm:pt>
    <dgm:pt modelId="{CCC479C6-6098-4290-8266-C501A5369217}" type="pres">
      <dgm:prSet presAssocID="{63012AD8-05A8-402C-B3CF-2C2E5694785D}" presName="parentTextArrow" presStyleLbl="node1" presStyleIdx="3" presStyleCnt="5"/>
      <dgm:spPr/>
      <dgm:t>
        <a:bodyPr/>
        <a:lstStyle/>
        <a:p>
          <a:endParaRPr lang="id-ID"/>
        </a:p>
      </dgm:t>
    </dgm:pt>
    <dgm:pt modelId="{3F63BAE8-EC2B-4FDD-8A25-CE1AE50F2213}" type="pres">
      <dgm:prSet presAssocID="{63012AD8-05A8-402C-B3CF-2C2E5694785D}" presName="arrow" presStyleLbl="node1" presStyleIdx="4" presStyleCnt="5"/>
      <dgm:spPr/>
      <dgm:t>
        <a:bodyPr/>
        <a:lstStyle/>
        <a:p>
          <a:endParaRPr lang="id-ID"/>
        </a:p>
      </dgm:t>
    </dgm:pt>
    <dgm:pt modelId="{74873F50-CA35-4337-84E2-348CABD99D58}" type="pres">
      <dgm:prSet presAssocID="{63012AD8-05A8-402C-B3CF-2C2E5694785D}" presName="descendantArrow" presStyleCnt="0"/>
      <dgm:spPr/>
    </dgm:pt>
    <dgm:pt modelId="{18A37FB3-8371-4ADE-BBD9-CBA7E3AA551B}" type="pres">
      <dgm:prSet presAssocID="{12702555-10B9-4510-9A64-55E2D7C79DC4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9E24032-95D9-4B5B-ACE0-649D14F217CF}" type="pres">
      <dgm:prSet presAssocID="{207E9D95-3800-47F4-AE38-67026187681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E648BB-C23A-47EB-A490-64E5D5A90E25}" type="pres">
      <dgm:prSet presAssocID="{746C4E86-D50E-44E1-87EF-8FDEA7E0E5FD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A5C0172-5159-4512-B864-C001F1226E93}" type="presOf" srcId="{AFAE38FD-6EAC-4AE5-9CB8-ED94C6402443}" destId="{1022FC4B-A686-4A72-B40C-CA7E907C9B0E}" srcOrd="0" destOrd="0" presId="urn:microsoft.com/office/officeart/2005/8/layout/process4"/>
    <dgm:cxn modelId="{CAE503A1-3883-4A79-978E-9B505421F854}" type="presOf" srcId="{63012AD8-05A8-402C-B3CF-2C2E5694785D}" destId="{CCC479C6-6098-4290-8266-C501A5369217}" srcOrd="0" destOrd="0" presId="urn:microsoft.com/office/officeart/2005/8/layout/process4"/>
    <dgm:cxn modelId="{702C2EA6-B0DC-42FD-B8DC-0098FB808763}" type="presOf" srcId="{DB557384-93EE-46AF-BDD0-77A4209D9286}" destId="{61C28E98-43DF-4396-8CEA-93EFA9B54E06}" srcOrd="1" destOrd="0" presId="urn:microsoft.com/office/officeart/2005/8/layout/process4"/>
    <dgm:cxn modelId="{E04BC802-750D-4349-909E-D0D2FA04BB9B}" srcId="{63012AD8-05A8-402C-B3CF-2C2E5694785D}" destId="{746C4E86-D50E-44E1-87EF-8FDEA7E0E5FD}" srcOrd="2" destOrd="0" parTransId="{D83F1A2D-1082-464D-B591-9BA6AAA6B17C}" sibTransId="{856CBAD9-C095-4B4F-BC55-C08146EC9C2A}"/>
    <dgm:cxn modelId="{45567C85-6EC6-46DA-8057-805430660ECF}" srcId="{ADEF5EF9-E681-4443-8D0A-B65F8DC9E2E4}" destId="{63012AD8-05A8-402C-B3CF-2C2E5694785D}" srcOrd="0" destOrd="0" parTransId="{0D52C70F-D01B-4826-8801-88EA4F4EF91B}" sibTransId="{468D14F1-7843-44BF-8EF4-4A66834CD399}"/>
    <dgm:cxn modelId="{CFA67CAE-4C8B-4581-8D0E-06A8C05D8113}" type="presOf" srcId="{9D7925EC-D6B3-49D0-B116-E1C828BBC16A}" destId="{E714E585-3EAC-4AF4-A20F-197A7C2C4C32}" srcOrd="0" destOrd="0" presId="urn:microsoft.com/office/officeart/2005/8/layout/process4"/>
    <dgm:cxn modelId="{3BC79118-6DB2-404D-98E7-10D9F137693B}" srcId="{DB557384-93EE-46AF-BDD0-77A4209D9286}" destId="{7C2F01BB-E0A7-4545-9D2C-96505463B90C}" srcOrd="0" destOrd="0" parTransId="{EEF31E53-1039-4B71-9DEE-1C41519B26EC}" sibTransId="{91728E6D-D8D9-49F6-9C1F-E0C3D938D01C}"/>
    <dgm:cxn modelId="{E01536AB-2DAE-42B7-919B-FAC99BDF1101}" type="presOf" srcId="{12702555-10B9-4510-9A64-55E2D7C79DC4}" destId="{18A37FB3-8371-4ADE-BBD9-CBA7E3AA551B}" srcOrd="0" destOrd="0" presId="urn:microsoft.com/office/officeart/2005/8/layout/process4"/>
    <dgm:cxn modelId="{74DD8704-2FCA-4C49-81C6-6322731F61B0}" srcId="{0D6A2F20-7ADC-485E-9A85-7ABB55DA3DB5}" destId="{BAF4028D-3E3A-4416-9608-457D854C4D89}" srcOrd="0" destOrd="0" parTransId="{4AB1BCA4-9EAF-4B5F-8A25-8A8011482E86}" sibTransId="{BD5930A9-3396-44A1-8574-4E707781967C}"/>
    <dgm:cxn modelId="{1C87288D-5460-48B1-A5AA-94CF24DC7E83}" srcId="{63012AD8-05A8-402C-B3CF-2C2E5694785D}" destId="{12702555-10B9-4510-9A64-55E2D7C79DC4}" srcOrd="0" destOrd="0" parTransId="{6C0055A7-1B76-45BB-9972-C65407D0746C}" sibTransId="{482AEA8D-3A46-46FE-9388-4D1E9FFB1849}"/>
    <dgm:cxn modelId="{36F01C8D-BD3A-41FC-8823-2AFFFCD6AABE}" type="presOf" srcId="{7C2F01BB-E0A7-4545-9D2C-96505463B90C}" destId="{3D93C5E6-39D1-48C7-80E0-3D5447E959A5}" srcOrd="0" destOrd="0" presId="urn:microsoft.com/office/officeart/2005/8/layout/process4"/>
    <dgm:cxn modelId="{459FA550-715A-4FC0-BDD9-F2C42693DFEB}" srcId="{ADEF5EF9-E681-4443-8D0A-B65F8DC9E2E4}" destId="{DB557384-93EE-46AF-BDD0-77A4209D9286}" srcOrd="3" destOrd="0" parTransId="{5411EE2E-3FFE-4540-940E-6A1E4F40362A}" sibTransId="{169BCA06-898D-4F66-A9CC-BDCAE568DAE9}"/>
    <dgm:cxn modelId="{F69441A9-F164-4F0D-A905-DEDDD084AEF9}" type="presOf" srcId="{AFAE38FD-6EAC-4AE5-9CB8-ED94C6402443}" destId="{FAADA944-E5EF-4AE3-ABCF-55B95B947FBB}" srcOrd="1" destOrd="0" presId="urn:microsoft.com/office/officeart/2005/8/layout/process4"/>
    <dgm:cxn modelId="{90049828-3FC4-44FC-A1D9-207F69468090}" type="presOf" srcId="{7F7B882E-9465-4C73-8C32-F916A7E60060}" destId="{5F0022E6-BF08-4F5D-A9D4-FFC34549C636}" srcOrd="1" destOrd="0" presId="urn:microsoft.com/office/officeart/2005/8/layout/process4"/>
    <dgm:cxn modelId="{9D9704B6-0815-486A-AC8C-F5E52901138C}" type="presOf" srcId="{DB557384-93EE-46AF-BDD0-77A4209D9286}" destId="{9220B337-9E33-418C-8AD2-86CFB03E73A5}" srcOrd="0" destOrd="0" presId="urn:microsoft.com/office/officeart/2005/8/layout/process4"/>
    <dgm:cxn modelId="{EBA54B67-AD77-42CD-92B5-E8A352233FAA}" type="presOf" srcId="{0D6A2F20-7ADC-485E-9A85-7ABB55DA3DB5}" destId="{AFE9FE2C-ABEA-4670-8D33-D63029FFB29F}" srcOrd="0" destOrd="0" presId="urn:microsoft.com/office/officeart/2005/8/layout/process4"/>
    <dgm:cxn modelId="{B57C459E-D976-4E35-A86B-27CCEAADC07F}" type="presOf" srcId="{7F7B882E-9465-4C73-8C32-F916A7E60060}" destId="{ACDB90B4-8723-40B9-B2B1-34ACE042520C}" srcOrd="0" destOrd="0" presId="urn:microsoft.com/office/officeart/2005/8/layout/process4"/>
    <dgm:cxn modelId="{BF64772F-88B3-4DDE-8D28-41FFDC2CAD00}" srcId="{AFAE38FD-6EAC-4AE5-9CB8-ED94C6402443}" destId="{9D7925EC-D6B3-49D0-B116-E1C828BBC16A}" srcOrd="1" destOrd="0" parTransId="{39815360-7E32-4B02-BE4C-BDA73A3CB045}" sibTransId="{0AF67DEC-1692-450D-866B-B994C5823B2B}"/>
    <dgm:cxn modelId="{79F130AD-55A2-4CBD-BB59-57CF7E5FB6B2}" srcId="{7F7B882E-9465-4C73-8C32-F916A7E60060}" destId="{4309F251-122A-4BB8-B29A-2F9168DFC3B0}" srcOrd="1" destOrd="0" parTransId="{F80C721D-6146-4BD4-BA7B-9B99B74D7D4A}" sibTransId="{C082D788-1240-4BE5-AD0C-705501F7E78A}"/>
    <dgm:cxn modelId="{5C598788-0E91-4AD4-B462-C34AC681DBBC}" type="presOf" srcId="{746C4E86-D50E-44E1-87EF-8FDEA7E0E5FD}" destId="{7DE648BB-C23A-47EB-A490-64E5D5A90E25}" srcOrd="0" destOrd="0" presId="urn:microsoft.com/office/officeart/2005/8/layout/process4"/>
    <dgm:cxn modelId="{099C084C-D249-486F-B0D6-68AF797106E6}" type="presOf" srcId="{0D6A2F20-7ADC-485E-9A85-7ABB55DA3DB5}" destId="{AC27AD4E-FF64-4D4E-9248-2C28E3373A9B}" srcOrd="1" destOrd="0" presId="urn:microsoft.com/office/officeart/2005/8/layout/process4"/>
    <dgm:cxn modelId="{ACCB31C6-8CC7-4A5D-8DF4-8F5EC629B6F1}" type="presOf" srcId="{4309F251-122A-4BB8-B29A-2F9168DFC3B0}" destId="{AD002443-C5DC-48A1-B3C1-077731EAC5A3}" srcOrd="0" destOrd="0" presId="urn:microsoft.com/office/officeart/2005/8/layout/process4"/>
    <dgm:cxn modelId="{9E0366E2-E0CA-47B1-A324-2F3B864C6684}" srcId="{ADEF5EF9-E681-4443-8D0A-B65F8DC9E2E4}" destId="{7F7B882E-9465-4C73-8C32-F916A7E60060}" srcOrd="2" destOrd="0" parTransId="{A895F18F-0850-4C1D-9A91-6D3AB56B848E}" sibTransId="{E1F1C146-790C-4B71-96E8-6F2A80FB3D75}"/>
    <dgm:cxn modelId="{3B73AA53-2698-4B91-B04C-E74731FBFC0B}" srcId="{63012AD8-05A8-402C-B3CF-2C2E5694785D}" destId="{207E9D95-3800-47F4-AE38-670261876816}" srcOrd="1" destOrd="0" parTransId="{46265C12-45BE-4548-9228-E58A98BBD8C3}" sibTransId="{DCACF851-A2A7-4ADD-819B-D3DDD278D890}"/>
    <dgm:cxn modelId="{926A043E-5641-46FD-9494-26BD5ECFB323}" srcId="{7F7B882E-9465-4C73-8C32-F916A7E60060}" destId="{0429DD83-46BD-42F4-92B9-CAF5F3DE9F8A}" srcOrd="2" destOrd="0" parTransId="{AA4761F6-D63D-4189-B6DE-AB5CE54039CA}" sibTransId="{A286024B-2C91-4115-92AE-F8A680925686}"/>
    <dgm:cxn modelId="{027C823F-7BBD-49AE-B13B-D2C213528E13}" type="presOf" srcId="{207E9D95-3800-47F4-AE38-670261876816}" destId="{19E24032-95D9-4B5B-ACE0-649D14F217CF}" srcOrd="0" destOrd="0" presId="urn:microsoft.com/office/officeart/2005/8/layout/process4"/>
    <dgm:cxn modelId="{A819AD42-5255-4E0A-8CFD-EB4F30C4A0DA}" srcId="{AFAE38FD-6EAC-4AE5-9CB8-ED94C6402443}" destId="{B9A69232-A769-4A2F-A44C-81A072FD454A}" srcOrd="0" destOrd="0" parTransId="{B82B6E34-7E70-4F01-961A-F02614CA2097}" sibTransId="{C69DA6AC-10A9-472C-B17D-BD99B7338912}"/>
    <dgm:cxn modelId="{DBFFFCCB-F917-4259-9A61-4912DAF086BF}" type="presOf" srcId="{ADEF5EF9-E681-4443-8D0A-B65F8DC9E2E4}" destId="{C7F27AB9-A92D-4C45-A2BC-167D69C4EFE3}" srcOrd="0" destOrd="0" presId="urn:microsoft.com/office/officeart/2005/8/layout/process4"/>
    <dgm:cxn modelId="{3E4FF625-EA03-487F-84D5-3437E746A5A0}" type="presOf" srcId="{F83C952E-133C-454B-846C-176EB77A1F2B}" destId="{B844954C-2C44-47E8-8854-0E4BC28780F6}" srcOrd="0" destOrd="0" presId="urn:microsoft.com/office/officeart/2005/8/layout/process4"/>
    <dgm:cxn modelId="{FC43CAF9-0A44-49E4-894B-6B7ABD954541}" type="presOf" srcId="{0429DD83-46BD-42F4-92B9-CAF5F3DE9F8A}" destId="{1F4F4126-16AF-4CFD-BA4A-E0B0897365FE}" srcOrd="0" destOrd="0" presId="urn:microsoft.com/office/officeart/2005/8/layout/process4"/>
    <dgm:cxn modelId="{3141D673-2286-4BAD-BC6F-F53E300A5947}" type="presOf" srcId="{9D23284A-9496-4414-8576-CCCF99AD3401}" destId="{9B932C13-AC04-4E81-BA76-84EF0B58BD14}" srcOrd="0" destOrd="0" presId="urn:microsoft.com/office/officeart/2005/8/layout/process4"/>
    <dgm:cxn modelId="{6F7F3CCC-9B61-4A39-9D7B-1FC31E2A81A7}" srcId="{7F7B882E-9465-4C73-8C32-F916A7E60060}" destId="{9D23284A-9496-4414-8576-CCCF99AD3401}" srcOrd="0" destOrd="0" parTransId="{9F5061AC-1C24-46E4-8571-08C28B13CC56}" sibTransId="{A2786918-FF1C-4E98-AE16-FB5715E2C6DC}"/>
    <dgm:cxn modelId="{070C9F4B-C1E0-4ED7-9E01-D7FAB008849B}" type="presOf" srcId="{B9A69232-A769-4A2F-A44C-81A072FD454A}" destId="{DDAD8E8E-0011-4A2E-B940-E2ED31986258}" srcOrd="0" destOrd="0" presId="urn:microsoft.com/office/officeart/2005/8/layout/process4"/>
    <dgm:cxn modelId="{03CE500C-BD9F-41E9-97D1-9521F8D2176E}" srcId="{ADEF5EF9-E681-4443-8D0A-B65F8DC9E2E4}" destId="{0D6A2F20-7ADC-485E-9A85-7ABB55DA3DB5}" srcOrd="4" destOrd="0" parTransId="{5C545794-6A20-4106-BEF2-1B628D144A62}" sibTransId="{BDCAE4D9-6280-4717-81DC-E128E2370D37}"/>
    <dgm:cxn modelId="{32A06DC1-C797-467B-9E62-2FD16713D55B}" srcId="{ADEF5EF9-E681-4443-8D0A-B65F8DC9E2E4}" destId="{AFAE38FD-6EAC-4AE5-9CB8-ED94C6402443}" srcOrd="1" destOrd="0" parTransId="{619D9B6D-1CC5-494F-B3A6-90126E981483}" sibTransId="{15A38237-EE31-44C0-8617-54DB52C1F23C}"/>
    <dgm:cxn modelId="{BEEECF5E-52CC-40DE-8344-D3FE0DFD1777}" type="presOf" srcId="{63012AD8-05A8-402C-B3CF-2C2E5694785D}" destId="{3F63BAE8-EC2B-4FDD-8A25-CE1AE50F2213}" srcOrd="1" destOrd="0" presId="urn:microsoft.com/office/officeart/2005/8/layout/process4"/>
    <dgm:cxn modelId="{3DFD883A-B798-4F17-9D45-A4EB5C021739}" type="presOf" srcId="{BAF4028D-3E3A-4416-9608-457D854C4D89}" destId="{C0979C61-B5FA-4E83-AB1E-A3CC210C764F}" srcOrd="0" destOrd="0" presId="urn:microsoft.com/office/officeart/2005/8/layout/process4"/>
    <dgm:cxn modelId="{194C0A59-6FFB-4CAB-942F-27113B0AB7A8}" srcId="{AFAE38FD-6EAC-4AE5-9CB8-ED94C6402443}" destId="{F83C952E-133C-454B-846C-176EB77A1F2B}" srcOrd="2" destOrd="0" parTransId="{F49B224D-7647-4031-96C3-99418B3AB4EC}" sibTransId="{14B22BE9-D405-44EE-9D8B-C654EC799A42}"/>
    <dgm:cxn modelId="{9BA2A4B8-8BCE-4D6F-85AC-B9B5EAAC4B9B}" type="presParOf" srcId="{C7F27AB9-A92D-4C45-A2BC-167D69C4EFE3}" destId="{E9658524-4AD3-4FF6-9B5B-90E6335F5920}" srcOrd="0" destOrd="0" presId="urn:microsoft.com/office/officeart/2005/8/layout/process4"/>
    <dgm:cxn modelId="{8EA5D134-ACF7-44ED-BD78-9D308A850808}" type="presParOf" srcId="{E9658524-4AD3-4FF6-9B5B-90E6335F5920}" destId="{AFE9FE2C-ABEA-4670-8D33-D63029FFB29F}" srcOrd="0" destOrd="0" presId="urn:microsoft.com/office/officeart/2005/8/layout/process4"/>
    <dgm:cxn modelId="{A5B1A27F-569C-4510-A77A-C3853BE313BF}" type="presParOf" srcId="{E9658524-4AD3-4FF6-9B5B-90E6335F5920}" destId="{AC27AD4E-FF64-4D4E-9248-2C28E3373A9B}" srcOrd="1" destOrd="0" presId="urn:microsoft.com/office/officeart/2005/8/layout/process4"/>
    <dgm:cxn modelId="{F8372E05-CD82-48DC-A78B-BEC216077DED}" type="presParOf" srcId="{E9658524-4AD3-4FF6-9B5B-90E6335F5920}" destId="{37F8C63D-43C6-4A27-A994-EEBBB572837E}" srcOrd="2" destOrd="0" presId="urn:microsoft.com/office/officeart/2005/8/layout/process4"/>
    <dgm:cxn modelId="{90C2B681-CBF7-45B1-8B30-2868A8BE663E}" type="presParOf" srcId="{37F8C63D-43C6-4A27-A994-EEBBB572837E}" destId="{C0979C61-B5FA-4E83-AB1E-A3CC210C764F}" srcOrd="0" destOrd="0" presId="urn:microsoft.com/office/officeart/2005/8/layout/process4"/>
    <dgm:cxn modelId="{57F7E966-B9EC-455A-B606-EC98F4BD74D1}" type="presParOf" srcId="{C7F27AB9-A92D-4C45-A2BC-167D69C4EFE3}" destId="{C5240742-2E57-45C7-B7DB-BAF33C4F8C11}" srcOrd="1" destOrd="0" presId="urn:microsoft.com/office/officeart/2005/8/layout/process4"/>
    <dgm:cxn modelId="{1B3ECA31-620A-484A-A6BF-C0D16F655C36}" type="presParOf" srcId="{C7F27AB9-A92D-4C45-A2BC-167D69C4EFE3}" destId="{C0BC8236-6F75-4A8C-A4F2-8E106FCB5CA7}" srcOrd="2" destOrd="0" presId="urn:microsoft.com/office/officeart/2005/8/layout/process4"/>
    <dgm:cxn modelId="{58D80D7B-A846-4679-B880-50F0787A784E}" type="presParOf" srcId="{C0BC8236-6F75-4A8C-A4F2-8E106FCB5CA7}" destId="{9220B337-9E33-418C-8AD2-86CFB03E73A5}" srcOrd="0" destOrd="0" presId="urn:microsoft.com/office/officeart/2005/8/layout/process4"/>
    <dgm:cxn modelId="{43965BBF-9A61-44B8-B67C-6E876756633B}" type="presParOf" srcId="{C0BC8236-6F75-4A8C-A4F2-8E106FCB5CA7}" destId="{61C28E98-43DF-4396-8CEA-93EFA9B54E06}" srcOrd="1" destOrd="0" presId="urn:microsoft.com/office/officeart/2005/8/layout/process4"/>
    <dgm:cxn modelId="{10BEFB7A-83CB-48E9-8109-37FBF364071F}" type="presParOf" srcId="{C0BC8236-6F75-4A8C-A4F2-8E106FCB5CA7}" destId="{8165954D-8DC6-4225-8F45-0448EA8A37A4}" srcOrd="2" destOrd="0" presId="urn:microsoft.com/office/officeart/2005/8/layout/process4"/>
    <dgm:cxn modelId="{C59689A3-D091-492C-8D0A-AE28AB476E44}" type="presParOf" srcId="{8165954D-8DC6-4225-8F45-0448EA8A37A4}" destId="{3D93C5E6-39D1-48C7-80E0-3D5447E959A5}" srcOrd="0" destOrd="0" presId="urn:microsoft.com/office/officeart/2005/8/layout/process4"/>
    <dgm:cxn modelId="{064F9AF5-4F92-4A81-A3EB-394FED58581F}" type="presParOf" srcId="{C7F27AB9-A92D-4C45-A2BC-167D69C4EFE3}" destId="{DD983B2E-1E8E-445B-B339-EC047691B28B}" srcOrd="3" destOrd="0" presId="urn:microsoft.com/office/officeart/2005/8/layout/process4"/>
    <dgm:cxn modelId="{40FAD877-6773-4627-AC06-47C280440EE7}" type="presParOf" srcId="{C7F27AB9-A92D-4C45-A2BC-167D69C4EFE3}" destId="{AAAB1C36-879E-4BBC-90B3-D3FB7CC0C30B}" srcOrd="4" destOrd="0" presId="urn:microsoft.com/office/officeart/2005/8/layout/process4"/>
    <dgm:cxn modelId="{04D7AAE5-BB45-4481-B97E-AC901D3AFB94}" type="presParOf" srcId="{AAAB1C36-879E-4BBC-90B3-D3FB7CC0C30B}" destId="{ACDB90B4-8723-40B9-B2B1-34ACE042520C}" srcOrd="0" destOrd="0" presId="urn:microsoft.com/office/officeart/2005/8/layout/process4"/>
    <dgm:cxn modelId="{562D42AB-CFA4-4155-BBF4-4F6DD2C3F4CC}" type="presParOf" srcId="{AAAB1C36-879E-4BBC-90B3-D3FB7CC0C30B}" destId="{5F0022E6-BF08-4F5D-A9D4-FFC34549C636}" srcOrd="1" destOrd="0" presId="urn:microsoft.com/office/officeart/2005/8/layout/process4"/>
    <dgm:cxn modelId="{10D6B566-E298-45BB-B3EC-0DA5DD8800B6}" type="presParOf" srcId="{AAAB1C36-879E-4BBC-90B3-D3FB7CC0C30B}" destId="{3A78969B-DEDD-4B71-A0A7-D9397D907619}" srcOrd="2" destOrd="0" presId="urn:microsoft.com/office/officeart/2005/8/layout/process4"/>
    <dgm:cxn modelId="{A4656CA1-6973-49A4-934B-1C3C2036FC06}" type="presParOf" srcId="{3A78969B-DEDD-4B71-A0A7-D9397D907619}" destId="{9B932C13-AC04-4E81-BA76-84EF0B58BD14}" srcOrd="0" destOrd="0" presId="urn:microsoft.com/office/officeart/2005/8/layout/process4"/>
    <dgm:cxn modelId="{ECA993FA-1E74-4EAD-AFD2-8ADC085642C1}" type="presParOf" srcId="{3A78969B-DEDD-4B71-A0A7-D9397D907619}" destId="{AD002443-C5DC-48A1-B3C1-077731EAC5A3}" srcOrd="1" destOrd="0" presId="urn:microsoft.com/office/officeart/2005/8/layout/process4"/>
    <dgm:cxn modelId="{DEAE58EE-AC56-466C-B212-5BF23074A0E1}" type="presParOf" srcId="{3A78969B-DEDD-4B71-A0A7-D9397D907619}" destId="{1F4F4126-16AF-4CFD-BA4A-E0B0897365FE}" srcOrd="2" destOrd="0" presId="urn:microsoft.com/office/officeart/2005/8/layout/process4"/>
    <dgm:cxn modelId="{969BE91B-463E-4A71-A2E4-48EBDE42714D}" type="presParOf" srcId="{C7F27AB9-A92D-4C45-A2BC-167D69C4EFE3}" destId="{922368E8-B407-4D27-A2DD-75F21A1E1EF2}" srcOrd="5" destOrd="0" presId="urn:microsoft.com/office/officeart/2005/8/layout/process4"/>
    <dgm:cxn modelId="{1D815F89-A97F-4092-AF4E-85D2E3683382}" type="presParOf" srcId="{C7F27AB9-A92D-4C45-A2BC-167D69C4EFE3}" destId="{234BE90D-CA43-4A9C-A383-0286F8A27C24}" srcOrd="6" destOrd="0" presId="urn:microsoft.com/office/officeart/2005/8/layout/process4"/>
    <dgm:cxn modelId="{B6DAEC46-704D-4A7B-AF41-E687768CB9DF}" type="presParOf" srcId="{234BE90D-CA43-4A9C-A383-0286F8A27C24}" destId="{1022FC4B-A686-4A72-B40C-CA7E907C9B0E}" srcOrd="0" destOrd="0" presId="urn:microsoft.com/office/officeart/2005/8/layout/process4"/>
    <dgm:cxn modelId="{36C36415-BC18-46E5-B217-54C27B51E3C1}" type="presParOf" srcId="{234BE90D-CA43-4A9C-A383-0286F8A27C24}" destId="{FAADA944-E5EF-4AE3-ABCF-55B95B947FBB}" srcOrd="1" destOrd="0" presId="urn:microsoft.com/office/officeart/2005/8/layout/process4"/>
    <dgm:cxn modelId="{91F9FF1D-5962-46B3-A8B8-B16CD1A57C1D}" type="presParOf" srcId="{234BE90D-CA43-4A9C-A383-0286F8A27C24}" destId="{9CC241E8-73AB-41A9-B179-2A7C8C50B9D4}" srcOrd="2" destOrd="0" presId="urn:microsoft.com/office/officeart/2005/8/layout/process4"/>
    <dgm:cxn modelId="{80DC67C2-EAED-40BB-8DCC-C96195A8C7FA}" type="presParOf" srcId="{9CC241E8-73AB-41A9-B179-2A7C8C50B9D4}" destId="{DDAD8E8E-0011-4A2E-B940-E2ED31986258}" srcOrd="0" destOrd="0" presId="urn:microsoft.com/office/officeart/2005/8/layout/process4"/>
    <dgm:cxn modelId="{CE019C69-8E88-446A-BC0B-1CEE528BAB81}" type="presParOf" srcId="{9CC241E8-73AB-41A9-B179-2A7C8C50B9D4}" destId="{E714E585-3EAC-4AF4-A20F-197A7C2C4C32}" srcOrd="1" destOrd="0" presId="urn:microsoft.com/office/officeart/2005/8/layout/process4"/>
    <dgm:cxn modelId="{2AF8380C-833B-4FD2-AB5C-0614DB679840}" type="presParOf" srcId="{9CC241E8-73AB-41A9-B179-2A7C8C50B9D4}" destId="{B844954C-2C44-47E8-8854-0E4BC28780F6}" srcOrd="2" destOrd="0" presId="urn:microsoft.com/office/officeart/2005/8/layout/process4"/>
    <dgm:cxn modelId="{DF64D487-2B09-4752-AFC3-3BBBC68D6E7B}" type="presParOf" srcId="{C7F27AB9-A92D-4C45-A2BC-167D69C4EFE3}" destId="{8A565673-099D-4251-A58A-AA9CD361CBB9}" srcOrd="7" destOrd="0" presId="urn:microsoft.com/office/officeart/2005/8/layout/process4"/>
    <dgm:cxn modelId="{55B06130-B07D-4817-A75C-A72CD4EDCAD9}" type="presParOf" srcId="{C7F27AB9-A92D-4C45-A2BC-167D69C4EFE3}" destId="{282A42AB-1C33-4EAB-8E84-D43C768BED85}" srcOrd="8" destOrd="0" presId="urn:microsoft.com/office/officeart/2005/8/layout/process4"/>
    <dgm:cxn modelId="{D5F97EDB-7FED-4611-B692-F23D3229EF6F}" type="presParOf" srcId="{282A42AB-1C33-4EAB-8E84-D43C768BED85}" destId="{CCC479C6-6098-4290-8266-C501A5369217}" srcOrd="0" destOrd="0" presId="urn:microsoft.com/office/officeart/2005/8/layout/process4"/>
    <dgm:cxn modelId="{253F1555-79A1-4988-9866-381849795F86}" type="presParOf" srcId="{282A42AB-1C33-4EAB-8E84-D43C768BED85}" destId="{3F63BAE8-EC2B-4FDD-8A25-CE1AE50F2213}" srcOrd="1" destOrd="0" presId="urn:microsoft.com/office/officeart/2005/8/layout/process4"/>
    <dgm:cxn modelId="{054F5DFD-63B3-4A83-904D-A948177E2844}" type="presParOf" srcId="{282A42AB-1C33-4EAB-8E84-D43C768BED85}" destId="{74873F50-CA35-4337-84E2-348CABD99D58}" srcOrd="2" destOrd="0" presId="urn:microsoft.com/office/officeart/2005/8/layout/process4"/>
    <dgm:cxn modelId="{7AD0D347-6B82-4F20-9710-4E8CF889677C}" type="presParOf" srcId="{74873F50-CA35-4337-84E2-348CABD99D58}" destId="{18A37FB3-8371-4ADE-BBD9-CBA7E3AA551B}" srcOrd="0" destOrd="0" presId="urn:microsoft.com/office/officeart/2005/8/layout/process4"/>
    <dgm:cxn modelId="{4A5DD845-DBE4-48D5-8DDC-C4226C6A73B4}" type="presParOf" srcId="{74873F50-CA35-4337-84E2-348CABD99D58}" destId="{19E24032-95D9-4B5B-ACE0-649D14F217CF}" srcOrd="1" destOrd="0" presId="urn:microsoft.com/office/officeart/2005/8/layout/process4"/>
    <dgm:cxn modelId="{B7F923FE-3798-4FB3-9F28-BC4626E881E8}" type="presParOf" srcId="{74873F50-CA35-4337-84E2-348CABD99D58}" destId="{7DE648BB-C23A-47EB-A490-64E5D5A90E25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7AD4E-FF64-4D4E-9248-2C28E3373A9B}">
      <dsp:nvSpPr>
        <dsp:cNvPr id="0" name=""/>
        <dsp:cNvSpPr/>
      </dsp:nvSpPr>
      <dsp:spPr>
        <a:xfrm>
          <a:off x="0" y="5131879"/>
          <a:ext cx="8064896" cy="84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BINPAS</a:t>
          </a:r>
          <a:endParaRPr lang="id-ID" sz="1600" kern="1200" dirty="0"/>
        </a:p>
      </dsp:txBody>
      <dsp:txXfrm>
        <a:off x="0" y="5131879"/>
        <a:ext cx="8064896" cy="454640"/>
      </dsp:txXfrm>
    </dsp:sp>
    <dsp:sp modelId="{C0979C61-B5FA-4E83-AB1E-A3CC210C764F}">
      <dsp:nvSpPr>
        <dsp:cNvPr id="0" name=""/>
        <dsp:cNvSpPr/>
      </dsp:nvSpPr>
      <dsp:spPr>
        <a:xfrm>
          <a:off x="0" y="5569681"/>
          <a:ext cx="8064896" cy="3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PENGEMBALIAN WBP</a:t>
          </a:r>
          <a:endParaRPr lang="id-ID" sz="800" kern="1200" dirty="0"/>
        </a:p>
      </dsp:txBody>
      <dsp:txXfrm>
        <a:off x="0" y="5569681"/>
        <a:ext cx="8064896" cy="387286"/>
      </dsp:txXfrm>
    </dsp:sp>
    <dsp:sp modelId="{61C28E98-43DF-4396-8CEA-93EFA9B54E06}">
      <dsp:nvSpPr>
        <dsp:cNvPr id="0" name=""/>
        <dsp:cNvSpPr/>
      </dsp:nvSpPr>
      <dsp:spPr>
        <a:xfrm rot="10800000">
          <a:off x="0" y="3849623"/>
          <a:ext cx="8064896" cy="12948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PENYEDIA LAYANAN EM LAPAS MINKAMTIB</a:t>
          </a:r>
          <a:endParaRPr lang="id-ID" sz="1600" kern="1200" dirty="0"/>
        </a:p>
      </dsp:txBody>
      <dsp:txXfrm rot="-10800000">
        <a:off x="0" y="3849623"/>
        <a:ext cx="8064896" cy="454504"/>
      </dsp:txXfrm>
    </dsp:sp>
    <dsp:sp modelId="{3D93C5E6-39D1-48C7-80E0-3D5447E959A5}">
      <dsp:nvSpPr>
        <dsp:cNvPr id="0" name=""/>
        <dsp:cNvSpPr/>
      </dsp:nvSpPr>
      <dsp:spPr>
        <a:xfrm>
          <a:off x="0" y="4304128"/>
          <a:ext cx="8064896" cy="387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 PENGLEPASAN</a:t>
          </a:r>
          <a:endParaRPr lang="id-ID" sz="800" kern="1200" dirty="0"/>
        </a:p>
      </dsp:txBody>
      <dsp:txXfrm>
        <a:off x="0" y="4304128"/>
        <a:ext cx="8064896" cy="387170"/>
      </dsp:txXfrm>
    </dsp:sp>
    <dsp:sp modelId="{5F0022E6-BF08-4F5D-A9D4-FFC34549C636}">
      <dsp:nvSpPr>
        <dsp:cNvPr id="0" name=""/>
        <dsp:cNvSpPr/>
      </dsp:nvSpPr>
      <dsp:spPr>
        <a:xfrm rot="10800000">
          <a:off x="0" y="2567368"/>
          <a:ext cx="8064896" cy="12948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PENGAWAS (MINKAMTIB </a:t>
          </a:r>
          <a:r>
            <a:rPr lang="en-US" sz="1600" kern="1200" dirty="0" smtClean="0"/>
            <a:t>/ </a:t>
          </a:r>
          <a:r>
            <a:rPr lang="en-US" sz="1600" kern="1200" dirty="0" smtClean="0"/>
            <a:t>BAPAS)</a:t>
          </a:r>
          <a:endParaRPr lang="id-ID" sz="1600" kern="1200" dirty="0"/>
        </a:p>
      </dsp:txBody>
      <dsp:txXfrm rot="-10800000">
        <a:off x="0" y="2567368"/>
        <a:ext cx="8064896" cy="454504"/>
      </dsp:txXfrm>
    </dsp:sp>
    <dsp:sp modelId="{9B932C13-AC04-4E81-BA76-84EF0B58BD14}">
      <dsp:nvSpPr>
        <dsp:cNvPr id="0" name=""/>
        <dsp:cNvSpPr/>
      </dsp:nvSpPr>
      <dsp:spPr>
        <a:xfrm>
          <a:off x="3937" y="3021872"/>
          <a:ext cx="2685673" cy="387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Pengawasan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oleh</a:t>
          </a:r>
          <a:r>
            <a:rPr lang="en-US" sz="800" kern="1200" dirty="0" smtClean="0"/>
            <a:t> UPT</a:t>
          </a:r>
          <a:endParaRPr lang="id-ID" sz="800" kern="1200" dirty="0"/>
        </a:p>
      </dsp:txBody>
      <dsp:txXfrm>
        <a:off x="3937" y="3021872"/>
        <a:ext cx="2685673" cy="387170"/>
      </dsp:txXfrm>
    </dsp:sp>
    <dsp:sp modelId="{AD002443-C5DC-48A1-B3C1-077731EAC5A3}">
      <dsp:nvSpPr>
        <dsp:cNvPr id="0" name=""/>
        <dsp:cNvSpPr/>
      </dsp:nvSpPr>
      <dsp:spPr>
        <a:xfrm>
          <a:off x="2689611" y="3021872"/>
          <a:ext cx="2685673" cy="387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Pengawasan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oleh</a:t>
          </a:r>
          <a:r>
            <a:rPr lang="en-US" sz="800" kern="1200" dirty="0" smtClean="0"/>
            <a:t> </a:t>
          </a:r>
          <a:r>
            <a:rPr lang="en-US" sz="800" kern="1200" dirty="0" err="1" smtClean="0"/>
            <a:t>Kanwil</a:t>
          </a:r>
          <a:endParaRPr lang="id-ID" sz="800" kern="1200" dirty="0"/>
        </a:p>
      </dsp:txBody>
      <dsp:txXfrm>
        <a:off x="2689611" y="3021872"/>
        <a:ext cx="2685673" cy="387170"/>
      </dsp:txXfrm>
    </dsp:sp>
    <dsp:sp modelId="{1F4F4126-16AF-4CFD-BA4A-E0B0897365FE}">
      <dsp:nvSpPr>
        <dsp:cNvPr id="0" name=""/>
        <dsp:cNvSpPr/>
      </dsp:nvSpPr>
      <dsp:spPr>
        <a:xfrm>
          <a:off x="5375284" y="3021872"/>
          <a:ext cx="2685673" cy="387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Pengawasan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oleh</a:t>
          </a:r>
          <a:r>
            <a:rPr lang="en-US" sz="800" kern="1200" dirty="0" smtClean="0"/>
            <a:t> </a:t>
          </a:r>
          <a:r>
            <a:rPr lang="en-US" sz="800" kern="1200" dirty="0" err="1" smtClean="0"/>
            <a:t>Ditjenpas</a:t>
          </a:r>
          <a:endParaRPr lang="id-ID" sz="800" kern="1200" dirty="0"/>
        </a:p>
      </dsp:txBody>
      <dsp:txXfrm>
        <a:off x="5375284" y="3021872"/>
        <a:ext cx="2685673" cy="387170"/>
      </dsp:txXfrm>
    </dsp:sp>
    <dsp:sp modelId="{FAADA944-E5EF-4AE3-ABCF-55B95B947FBB}">
      <dsp:nvSpPr>
        <dsp:cNvPr id="0" name=""/>
        <dsp:cNvSpPr/>
      </dsp:nvSpPr>
      <dsp:spPr>
        <a:xfrm rot="10800000">
          <a:off x="0" y="1285112"/>
          <a:ext cx="8064896" cy="12948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PENYEDIA LAYANAN  EM </a:t>
          </a:r>
          <a:r>
            <a:rPr lang="en-US" sz="1600" kern="1200" dirty="0" smtClean="0"/>
            <a:t>LAPAS (MINKAMTIB)</a:t>
          </a:r>
          <a:endParaRPr lang="id-ID" sz="1600" kern="1200" dirty="0"/>
        </a:p>
      </dsp:txBody>
      <dsp:txXfrm rot="-10800000">
        <a:off x="0" y="1285112"/>
        <a:ext cx="8064896" cy="454504"/>
      </dsp:txXfrm>
    </dsp:sp>
    <dsp:sp modelId="{DDAD8E8E-0011-4A2E-B940-E2ED31986258}">
      <dsp:nvSpPr>
        <dsp:cNvPr id="0" name=""/>
        <dsp:cNvSpPr/>
      </dsp:nvSpPr>
      <dsp:spPr>
        <a:xfrm>
          <a:off x="3937" y="1739617"/>
          <a:ext cx="2685673" cy="387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Pemeriksaan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Dokumen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Administrasi</a:t>
          </a:r>
          <a:endParaRPr lang="id-ID" sz="800" kern="1200" dirty="0"/>
        </a:p>
      </dsp:txBody>
      <dsp:txXfrm>
        <a:off x="3937" y="1739617"/>
        <a:ext cx="2685673" cy="387170"/>
      </dsp:txXfrm>
    </dsp:sp>
    <dsp:sp modelId="{E714E585-3EAC-4AF4-A20F-197A7C2C4C32}">
      <dsp:nvSpPr>
        <dsp:cNvPr id="0" name=""/>
        <dsp:cNvSpPr/>
      </dsp:nvSpPr>
      <dsp:spPr>
        <a:xfrm>
          <a:off x="2689611" y="1739617"/>
          <a:ext cx="2685673" cy="387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Pengisian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Formulir</a:t>
          </a:r>
          <a:r>
            <a:rPr lang="en-US" sz="800" kern="1200" dirty="0" smtClean="0"/>
            <a:t> </a:t>
          </a:r>
          <a:r>
            <a:rPr lang="en-US" sz="800" kern="1200" dirty="0" err="1" smtClean="0"/>
            <a:t>Pengawasan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Elektronik</a:t>
          </a:r>
          <a:r>
            <a:rPr lang="en-US" sz="800" kern="1200" dirty="0" smtClean="0"/>
            <a:t> (</a:t>
          </a:r>
          <a:r>
            <a:rPr lang="en-US" sz="800" kern="1200" dirty="0" err="1" smtClean="0"/>
            <a:t>waktu</a:t>
          </a:r>
          <a:r>
            <a:rPr lang="en-US" sz="800" kern="1200" dirty="0" smtClean="0"/>
            <a:t>, </a:t>
          </a:r>
          <a:r>
            <a:rPr lang="en-US" sz="800" kern="1200" dirty="0" err="1" smtClean="0"/>
            <a:t>jangkauan</a:t>
          </a:r>
          <a:r>
            <a:rPr lang="en-US" sz="800" kern="1200" dirty="0" smtClean="0"/>
            <a:t>, </a:t>
          </a:r>
          <a:r>
            <a:rPr lang="en-US" sz="800" kern="1200" dirty="0" err="1" smtClean="0"/>
            <a:t>penunjukan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pengawas</a:t>
          </a:r>
          <a:r>
            <a:rPr lang="en-US" sz="800" kern="1200" dirty="0" smtClean="0"/>
            <a:t>)</a:t>
          </a:r>
          <a:endParaRPr lang="id-ID" sz="800" kern="1200" dirty="0"/>
        </a:p>
      </dsp:txBody>
      <dsp:txXfrm>
        <a:off x="2689611" y="1739617"/>
        <a:ext cx="2685673" cy="387170"/>
      </dsp:txXfrm>
    </dsp:sp>
    <dsp:sp modelId="{B844954C-2C44-47E8-8854-0E4BC28780F6}">
      <dsp:nvSpPr>
        <dsp:cNvPr id="0" name=""/>
        <dsp:cNvSpPr/>
      </dsp:nvSpPr>
      <dsp:spPr>
        <a:xfrm>
          <a:off x="5375284" y="1739617"/>
          <a:ext cx="2685673" cy="387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Pemasangan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dan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Penandatanganan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Berita</a:t>
          </a:r>
          <a:r>
            <a:rPr lang="en-US" sz="800" kern="1200" dirty="0" smtClean="0"/>
            <a:t> </a:t>
          </a:r>
          <a:r>
            <a:rPr lang="en-US" sz="800" kern="1200" dirty="0" err="1" smtClean="0"/>
            <a:t>Acara</a:t>
          </a:r>
          <a:r>
            <a:rPr lang="en-US" sz="800" kern="1200" dirty="0" smtClean="0"/>
            <a:t> </a:t>
          </a:r>
          <a:r>
            <a:rPr lang="en-US" sz="800" kern="1200" dirty="0" err="1" smtClean="0"/>
            <a:t>Pemasangan</a:t>
          </a:r>
          <a:endParaRPr lang="id-ID" sz="800" kern="1200" dirty="0"/>
        </a:p>
      </dsp:txBody>
      <dsp:txXfrm>
        <a:off x="5375284" y="1739617"/>
        <a:ext cx="2685673" cy="387170"/>
      </dsp:txXfrm>
    </dsp:sp>
    <dsp:sp modelId="{3F63BAE8-EC2B-4FDD-8A25-CE1AE50F2213}">
      <dsp:nvSpPr>
        <dsp:cNvPr id="0" name=""/>
        <dsp:cNvSpPr/>
      </dsp:nvSpPr>
      <dsp:spPr>
        <a:xfrm rot="10800000">
          <a:off x="0" y="2857"/>
          <a:ext cx="8064896" cy="12948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PEMOHON (BINPAS / PELTAH / BIMKEMAS)</a:t>
          </a:r>
          <a:endParaRPr lang="id-ID" sz="1600" kern="1200" dirty="0"/>
        </a:p>
      </dsp:txBody>
      <dsp:txXfrm rot="-10800000">
        <a:off x="0" y="2857"/>
        <a:ext cx="8064896" cy="454504"/>
      </dsp:txXfrm>
    </dsp:sp>
    <dsp:sp modelId="{18A37FB3-8371-4ADE-BBD9-CBA7E3AA551B}">
      <dsp:nvSpPr>
        <dsp:cNvPr id="0" name=""/>
        <dsp:cNvSpPr/>
      </dsp:nvSpPr>
      <dsp:spPr>
        <a:xfrm>
          <a:off x="3937" y="457361"/>
          <a:ext cx="2685673" cy="387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PROGRAM PEMBINAAN </a:t>
          </a:r>
          <a:r>
            <a:rPr lang="en-US" sz="800" kern="1200" dirty="0" smtClean="0"/>
            <a:t>: ASIMILASI / CMK / PB / CMB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(TAHAPAN : LITMAS -&gt; </a:t>
          </a:r>
          <a:r>
            <a:rPr lang="en-US" sz="800" kern="1200" dirty="0" smtClean="0"/>
            <a:t>TPP </a:t>
          </a:r>
          <a:r>
            <a:rPr lang="en-US" sz="800" kern="1200" dirty="0" smtClean="0"/>
            <a:t>-&gt; </a:t>
          </a:r>
          <a:r>
            <a:rPr lang="en-US" sz="800" kern="1200" dirty="0" smtClean="0"/>
            <a:t>SK)</a:t>
          </a:r>
          <a:endParaRPr lang="id-ID" sz="800" kern="1200" dirty="0"/>
        </a:p>
      </dsp:txBody>
      <dsp:txXfrm>
        <a:off x="3937" y="457361"/>
        <a:ext cx="2685673" cy="387170"/>
      </dsp:txXfrm>
    </dsp:sp>
    <dsp:sp modelId="{19E24032-95D9-4B5B-ACE0-649D14F217CF}">
      <dsp:nvSpPr>
        <dsp:cNvPr id="0" name=""/>
        <dsp:cNvSpPr/>
      </dsp:nvSpPr>
      <dsp:spPr>
        <a:xfrm>
          <a:off x="2689611" y="457361"/>
          <a:ext cx="2685673" cy="387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PROGRAM PELAYANAN </a:t>
          </a:r>
          <a:r>
            <a:rPr lang="en-US" sz="800" kern="1200" dirty="0" smtClean="0"/>
            <a:t>TAHANAN : IZIN KELUAR ALASAN PENTING : BEROBAT / HAK KEPERDATAAN / KEWAJIBAN WARGA NEGARA (MENJADI SAKSI) </a:t>
          </a:r>
          <a:endParaRPr lang="id-ID" sz="800" kern="1200" dirty="0"/>
        </a:p>
      </dsp:txBody>
      <dsp:txXfrm>
        <a:off x="2689611" y="457361"/>
        <a:ext cx="2685673" cy="387170"/>
      </dsp:txXfrm>
    </dsp:sp>
    <dsp:sp modelId="{7DE648BB-C23A-47EB-A490-64E5D5A90E25}">
      <dsp:nvSpPr>
        <dsp:cNvPr id="0" name=""/>
        <dsp:cNvSpPr/>
      </dsp:nvSpPr>
      <dsp:spPr>
        <a:xfrm>
          <a:off x="5375284" y="457361"/>
          <a:ext cx="2685673" cy="387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PROGRAM PERWATAN NARAPIDANA  : IZIN KELUAR ALASAN PENTING : BEROBAT / HAK KEPERDATAAN / KEWAJIBAN WARGA NEGARA (MENJADI SAKSI)KETERANGAN </a:t>
          </a:r>
          <a:r>
            <a:rPr lang="en-US" sz="800" kern="1200" dirty="0" smtClean="0"/>
            <a:t>DOKTER</a:t>
          </a:r>
          <a:endParaRPr lang="id-ID" sz="800" kern="1200" dirty="0"/>
        </a:p>
      </dsp:txBody>
      <dsp:txXfrm>
        <a:off x="5375284" y="457361"/>
        <a:ext cx="2685673" cy="387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246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62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992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0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614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09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81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415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33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3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98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A23F-965C-4FA6-8EDB-7D3499AA3F6B}" type="datetimeFigureOut">
              <a:rPr lang="id-ID" smtClean="0"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22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8009232">
            <a:off x="5586283" y="1116865"/>
            <a:ext cx="3347616" cy="3285836"/>
          </a:xfrm>
          <a:prstGeom prst="teardrop">
            <a:avLst>
              <a:gd name="adj" fmla="val 12832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5792697" y="1321832"/>
            <a:ext cx="2934788" cy="290584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48464" y="345998"/>
            <a:ext cx="43152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38100" cmpd="sng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latin typeface="Bauhaus 93" pitchFamily="82" charset="0"/>
              </a:rPr>
              <a:t>EM</a:t>
            </a:r>
            <a:endParaRPr lang="en-US" sz="16600" b="1" dirty="0">
              <a:ln w="38100" cmpd="sng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latin typeface="Bauhaus 93" pitchFamily="82" charset="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8" t="23696" r="29603" b="38152"/>
          <a:stretch/>
        </p:blipFill>
        <p:spPr bwMode="auto">
          <a:xfrm>
            <a:off x="6139265" y="1826970"/>
            <a:ext cx="2265106" cy="13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92" y="3067939"/>
            <a:ext cx="2622904" cy="96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285740" y="1065654"/>
            <a:ext cx="3250936" cy="3312060"/>
            <a:chOff x="2285740" y="1065654"/>
            <a:chExt cx="3250936" cy="3312060"/>
          </a:xfrm>
        </p:grpSpPr>
        <p:sp>
          <p:nvSpPr>
            <p:cNvPr id="23" name="Teardrop 22"/>
            <p:cNvSpPr/>
            <p:nvPr/>
          </p:nvSpPr>
          <p:spPr>
            <a:xfrm rot="8009232">
              <a:off x="2255178" y="1096216"/>
              <a:ext cx="3312060" cy="3250936"/>
            </a:xfrm>
            <a:prstGeom prst="teardrop">
              <a:avLst>
                <a:gd name="adj" fmla="val 137035"/>
              </a:avLst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2443814" y="1268760"/>
              <a:ext cx="2934788" cy="29058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7450" y="2671139"/>
            <a:ext cx="3154563" cy="792088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n w="28575">
                  <a:solidFill>
                    <a:schemeClr val="tx1"/>
                  </a:solidFill>
                </a:ln>
                <a:solidFill>
                  <a:srgbClr val="7030A0"/>
                </a:solidFill>
                <a:latin typeface="Bauhaus 93" pitchFamily="82" charset="0"/>
              </a:rPr>
              <a:t>PROJECT</a:t>
            </a:r>
            <a:endParaRPr lang="id-ID" sz="4800" dirty="0">
              <a:ln w="28575">
                <a:solidFill>
                  <a:schemeClr val="tx1"/>
                </a:solidFill>
              </a:ln>
              <a:solidFill>
                <a:srgbClr val="7030A0"/>
              </a:solidFill>
              <a:latin typeface="Bauhaus 93" pitchFamily="82" charset="0"/>
            </a:endParaRP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t="25236" r="31534" b="38364"/>
          <a:stretch/>
        </p:blipFill>
        <p:spPr bwMode="auto">
          <a:xfrm>
            <a:off x="2889726" y="1853334"/>
            <a:ext cx="202919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59" y="2838256"/>
            <a:ext cx="2891443" cy="106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95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1" y="1829334"/>
          <a:ext cx="8229598" cy="4067694"/>
        </p:xfrm>
        <a:graphic>
          <a:graphicData uri="http://schemas.openxmlformats.org/drawingml/2006/table">
            <a:tbl>
              <a:tblPr firstRow="1" firstCol="1" bandRow="1"/>
              <a:tblGrid>
                <a:gridCol w="1175458"/>
                <a:gridCol w="1175458"/>
                <a:gridCol w="1175922"/>
                <a:gridCol w="1175458"/>
                <a:gridCol w="1175922"/>
                <a:gridCol w="1175458"/>
                <a:gridCol w="1175922"/>
              </a:tblGrid>
              <a:tr h="2820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Program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Tujuan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Sasaran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Outcome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Pelaksana / Penanggung Jawab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Dasar Hukum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8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Elektronik Monitoring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Pemakaian Gelang EM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Keamanan (napi tidak kabur)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Pembinaan (pemenuhan hak napi yang ada di UU (CMK asimilasi)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Pembimbingan (peningkatan jumlah putusan Pidana Bersyarat)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Napi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: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Asimilasi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Latihan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Kerja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CMK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Berobat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5029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Klien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Izin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luar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kota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Izin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Luar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Negeri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Pidana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Bersyarat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Anak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Orang </a:t>
                      </a: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tua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Kesepakatan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Diversi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5029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Laporan Penggunaan EM untuk klien an…..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Menurunkan risiko pengulangan tindak pidana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Menurunkan tingkat stres narapidana dan kerusuhan dengan adanya pemenuhan CMK (tidak perlu conjugal visit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Mengurangi kapasitas Lpas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PK Bapas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Petugas Lapas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Pasal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14 </a:t>
                      </a: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15 KUHP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Uu</a:t>
                      </a: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dll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72" marR="50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0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05741764"/>
              </p:ext>
            </p:extLst>
          </p:nvPr>
        </p:nvGraphicFramePr>
        <p:xfrm>
          <a:off x="683568" y="764704"/>
          <a:ext cx="8064896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35696" y="11663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ALUR PELAKSANAAN ELEKTRONIK MONITORING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593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221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Nasirudin</dc:creator>
  <cp:lastModifiedBy>Nasirudin</cp:lastModifiedBy>
  <cp:revision>12</cp:revision>
  <dcterms:created xsi:type="dcterms:W3CDTF">2016-09-01T10:27:17Z</dcterms:created>
  <dcterms:modified xsi:type="dcterms:W3CDTF">2016-09-06T09:49:53Z</dcterms:modified>
</cp:coreProperties>
</file>