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oolchikkumbi@gmail.com" initials="b" lastIdx="1" clrIdx="0">
    <p:extLst>
      <p:ext uri="{19B8F6BF-5375-455C-9EA6-DF929625EA0E}">
        <p15:presenceInfo xmlns:p15="http://schemas.microsoft.com/office/powerpoint/2012/main" userId="23e12aca41cee7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6T18:43:37.36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EEF62-E335-46C8-8B58-4DA4935AA7FB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9BFA-6D04-4B32-8FC4-CABB15962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42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9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2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46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25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908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17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0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9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0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0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8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CA9C-7D50-4961-80F1-0B0AE9B40F2A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176086-C800-4215-A72B-12BD0BA6D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7BD4-4780-40AD-898E-C1CC4CBB0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76" y="3097669"/>
            <a:ext cx="9171296" cy="3388429"/>
          </a:xfrm>
        </p:spPr>
        <p:txBody>
          <a:bodyPr>
            <a:noAutofit/>
          </a:bodyPr>
          <a:lstStyle/>
          <a:p>
            <a:pPr algn="just"/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CONTENT AND PEDAGOGY OF COMMERCE</a:t>
            </a:r>
            <a:br>
              <a:rPr lang="en-IN" sz="32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IN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Seminar </a:t>
            </a:r>
            <a:br>
              <a:rPr lang="en-IN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on</a:t>
            </a:r>
            <a:br>
              <a:rPr lang="en-IN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IN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ROLE OF E-BUSINESS IN COMMERCE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96839-3F85-4634-A220-280A34564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52" y="-82089"/>
            <a:ext cx="6523630" cy="3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9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19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CONTENT AND PEDAGOGY OF COMMERCE  Seminar  on   ROLE OF E-BUSINESS IN COMMERCE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batoolchikkumbi@gmail.com</dc:creator>
  <cp:lastModifiedBy>Dell</cp:lastModifiedBy>
  <cp:revision>11</cp:revision>
  <dcterms:created xsi:type="dcterms:W3CDTF">2022-02-26T12:29:03Z</dcterms:created>
  <dcterms:modified xsi:type="dcterms:W3CDTF">2022-11-03T12:10:56Z</dcterms:modified>
</cp:coreProperties>
</file>