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6"/>
      <p:italic r:id="rId7"/>
    </p:embeddedFont>
  </p:embeddedFontLst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hl, Veronica" initials="PV" lastIdx="1" clrIdx="0">
    <p:extLst>
      <p:ext uri="{19B8F6BF-5375-455C-9EA6-DF929625EA0E}">
        <p15:presenceInfo xmlns:p15="http://schemas.microsoft.com/office/powerpoint/2012/main" userId="S-1-5-21-861567501-1532298954-1801674531-827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howGuides="1">
      <p:cViewPr varScale="1">
        <p:scale>
          <a:sx n="87" d="100"/>
          <a:sy n="87" d="100"/>
        </p:scale>
        <p:origin x="1142" y="72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19.12.2017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4. December 2017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8998F242-F0A2-408A-A6A0-2FB19A45752C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3933056"/>
            <a:ext cx="8412161" cy="2664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Available </a:t>
            </a:r>
            <a:r>
              <a:rPr lang="en-US" dirty="0"/>
              <a:t>everywhere and at any </a:t>
            </a:r>
            <a:r>
              <a:rPr lang="en-US" dirty="0" smtClean="0"/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Fast and efficient (e.g. data check, insurance policy number)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Automation (</a:t>
            </a:r>
            <a:r>
              <a:rPr lang="en-US" dirty="0"/>
              <a:t>small claims can be processed </a:t>
            </a:r>
            <a:r>
              <a:rPr lang="en-US" dirty="0" smtClean="0"/>
              <a:t>automatically)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customer consultant get the relevant cases he is expert </a:t>
            </a:r>
            <a:r>
              <a:rPr lang="en-GB" dirty="0" smtClean="0"/>
              <a:t>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Employees have </a:t>
            </a:r>
            <a:r>
              <a:rPr lang="en-US" dirty="0" smtClean="0"/>
              <a:t>more </a:t>
            </a:r>
            <a:r>
              <a:rPr lang="en-US" dirty="0"/>
              <a:t>time for complex claims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59385"/>
            <a:ext cx="8412161" cy="645156"/>
          </a:xfrm>
        </p:spPr>
        <p:txBody>
          <a:bodyPr/>
          <a:lstStyle/>
          <a:p>
            <a:r>
              <a:rPr lang="en-GB" dirty="0" smtClean="0"/>
              <a:t>Situation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872475" y="4653136"/>
            <a:ext cx="45719" cy="45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1604541"/>
            <a:ext cx="3024336" cy="1975668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/>
                </a:solidFill>
              </a:rPr>
              <a:t>Customers</a:t>
            </a:r>
            <a:r>
              <a:rPr lang="en-US" sz="2400" dirty="0"/>
              <a:t> want to make claims anywhere and whenever </a:t>
            </a:r>
            <a:r>
              <a:rPr lang="en-US" sz="2400" dirty="0" smtClean="0"/>
              <a:t>they </a:t>
            </a:r>
            <a:r>
              <a:rPr lang="en-US" sz="2400" dirty="0"/>
              <a:t>have time without filling out a </a:t>
            </a:r>
            <a:r>
              <a:rPr lang="en-US" sz="2400" dirty="0" smtClean="0"/>
              <a:t>form.</a:t>
            </a:r>
            <a:endParaRPr lang="en-GB" sz="2400" dirty="0"/>
          </a:p>
        </p:txBody>
      </p:sp>
      <p:sp>
        <p:nvSpPr>
          <p:cNvPr id="11" name="Lightning Bolt 10"/>
          <p:cNvSpPr/>
          <p:nvPr/>
        </p:nvSpPr>
        <p:spPr>
          <a:xfrm rot="1376724">
            <a:off x="4141788" y="1796651"/>
            <a:ext cx="648072" cy="1440160"/>
          </a:xfrm>
          <a:prstGeom prst="lightningBol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1739" y="1764283"/>
            <a:ext cx="3024336" cy="1656184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chemeClr val="tx2"/>
                </a:solidFill>
              </a:rPr>
              <a:t>Insurance company </a:t>
            </a:r>
            <a:r>
              <a:rPr lang="en-GB" sz="2400" dirty="0" smtClean="0"/>
              <a:t>want to automate the processes with low costs.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726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39" y="1517977"/>
            <a:ext cx="2919649" cy="4128715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07" y="3683284"/>
            <a:ext cx="1574467" cy="22264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160" y="3060187"/>
            <a:ext cx="2130028" cy="15046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744" y="1800045"/>
            <a:ext cx="823771" cy="1534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0961" y="3041683"/>
            <a:ext cx="823771" cy="1534883"/>
          </a:xfrm>
          <a:prstGeom prst="rect">
            <a:avLst/>
          </a:prstGeom>
        </p:spPr>
      </p:pic>
      <p:sp>
        <p:nvSpPr>
          <p:cNvPr id="26" name="Bent Arrow 25"/>
          <p:cNvSpPr/>
          <p:nvPr/>
        </p:nvSpPr>
        <p:spPr>
          <a:xfrm>
            <a:off x="5929301" y="2564903"/>
            <a:ext cx="978393" cy="1224136"/>
          </a:xfrm>
          <a:prstGeom prst="bentArrow">
            <a:avLst>
              <a:gd name="adj1" fmla="val 20725"/>
              <a:gd name="adj2" fmla="val 21437"/>
              <a:gd name="adj3" fmla="val 25000"/>
              <a:gd name="adj4" fmla="val 43750"/>
            </a:avLst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404413" y="3596495"/>
            <a:ext cx="2137746" cy="432048"/>
          </a:xfrm>
          <a:prstGeom prst="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30" name="Bent Arrow 29"/>
          <p:cNvSpPr/>
          <p:nvPr/>
        </p:nvSpPr>
        <p:spPr>
          <a:xfrm flipV="1">
            <a:off x="5929300" y="3764831"/>
            <a:ext cx="978393" cy="1224136"/>
          </a:xfrm>
          <a:prstGeom prst="bentArrow">
            <a:avLst>
              <a:gd name="adj1" fmla="val 20725"/>
              <a:gd name="adj2" fmla="val 21437"/>
              <a:gd name="adj3" fmla="val 25000"/>
              <a:gd name="adj4" fmla="val 43750"/>
            </a:avLst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4266" y="3556141"/>
            <a:ext cx="717574" cy="4657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App</a:t>
            </a:r>
          </a:p>
        </p:txBody>
      </p:sp>
      <p:sp>
        <p:nvSpPr>
          <p:cNvPr id="33" name="Left-Right Arrow 32"/>
          <p:cNvSpPr/>
          <p:nvPr/>
        </p:nvSpPr>
        <p:spPr>
          <a:xfrm>
            <a:off x="2043748" y="3573015"/>
            <a:ext cx="1015317" cy="432048"/>
          </a:xfrm>
          <a:prstGeom prst="leftRightArrow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80" y="3549837"/>
            <a:ext cx="579267" cy="5074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87" y="2826971"/>
            <a:ext cx="579267" cy="5074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46032" y="3773178"/>
            <a:ext cx="501169" cy="2227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100" dirty="0" smtClean="0">
                <a:latin typeface="AA Zuehlke" pitchFamily="2" charset="0"/>
              </a:rPr>
              <a:t>Claim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9838" y="3024477"/>
            <a:ext cx="501169" cy="2386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100" dirty="0" smtClean="0">
                <a:latin typeface="AA Zuehlke" pitchFamily="2" charset="0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34348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82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AA Zuehlke</vt:lpstr>
      <vt:lpstr>Zuehlke</vt:lpstr>
      <vt:lpstr>Use Case </vt:lpstr>
      <vt:lpstr>Solution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</dc:title>
  <dc:creator>vepo</dc:creator>
  <cp:lastModifiedBy>Pohl, Veronica</cp:lastModifiedBy>
  <cp:revision>2</cp:revision>
  <dcterms:created xsi:type="dcterms:W3CDTF">2017-12-04T15:13:51Z</dcterms:created>
  <dcterms:modified xsi:type="dcterms:W3CDTF">2017-12-19T09:23:14Z</dcterms:modified>
</cp:coreProperties>
</file>