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2AAF3-5D99-DB1B-5192-15869B5AF27D}" v="300" dt="2020-11-03T23:09:16.043"/>
    <p1510:client id="{AAB3C4D3-8FE2-F47C-8070-B1A8820A23DF}" v="3" dt="2020-11-04T00:26:56.114"/>
    <p1510:client id="{B1D69407-EB5F-E73C-FE40-C60CCE60D4E0}" v="11" dt="2020-11-04T00:12:1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1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0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2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75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5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1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09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3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4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3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3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18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MFWFhTFo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53B24-C20F-4842-A343-47C24FA8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8796" y="-345126"/>
            <a:ext cx="8825658" cy="2677648"/>
          </a:xfrm>
        </p:spPr>
        <p:txBody>
          <a:bodyPr/>
          <a:lstStyle/>
          <a:p>
            <a:r>
              <a:rPr lang="en-US"/>
              <a:t>Avaliação P1 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5F6230-5923-794C-BA98-B31755141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66981" y="2611374"/>
            <a:ext cx="10916888" cy="591150"/>
          </a:xfrm>
        </p:spPr>
        <p:txBody>
          <a:bodyPr>
            <a:normAutofit fontScale="92500" lnSpcReduction="20000"/>
          </a:bodyPr>
          <a:lstStyle/>
          <a:p>
            <a:r>
              <a:rPr lang="en-US" sz="3200"/>
              <a:t>Laboratório de Programação Hipermidia</a:t>
            </a:r>
          </a:p>
          <a:p>
            <a:endParaRPr lang="en-US" sz="32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EB0D89-6077-CB4B-A3CF-FFA685E436C6}"/>
              </a:ext>
            </a:extLst>
          </p:cNvPr>
          <p:cNvSpPr txBox="1"/>
          <p:nvPr/>
        </p:nvSpPr>
        <p:spPr>
          <a:xfrm>
            <a:off x="449472" y="4777382"/>
            <a:ext cx="543390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Alunos</a:t>
            </a:r>
            <a:r>
              <a:rPr lang="en-US" dirty="0"/>
              <a:t>:                                          </a:t>
            </a:r>
            <a:r>
              <a:rPr lang="en-US" dirty="0" err="1"/>
              <a:t>Matrícula</a:t>
            </a:r>
            <a:r>
              <a:rPr lang="en-US" dirty="0"/>
              <a:t>:     </a:t>
            </a:r>
            <a:endParaRPr lang="en-US"/>
          </a:p>
          <a:p>
            <a:r>
              <a:rPr lang="en-US" dirty="0"/>
              <a:t> Emanuel Guilherme                   201920975</a:t>
            </a:r>
          </a:p>
          <a:p>
            <a:r>
              <a:rPr lang="en-US" dirty="0"/>
              <a:t> Joao </a:t>
            </a:r>
            <a:r>
              <a:rPr lang="en-US" dirty="0" err="1"/>
              <a:t>Acioly</a:t>
            </a:r>
            <a:r>
              <a:rPr lang="en-US" dirty="0"/>
              <a:t>                                   201921070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67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CFC6E-B449-974C-9B45-75EBA9DA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Musica escolhida: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EF25B-DCDA-8048-A5B9-F59EAD8B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773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The funeral – Band of Horses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Link: </a:t>
            </a:r>
            <a:r>
              <a:rPr lang="en-US" sz="240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https://youtu.be/cMFWFhTFohk</a:t>
            </a:r>
            <a:endParaRPr lang="pt-BR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9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A5F09E-268F-544F-BFA1-A98C75BB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/>
              <a:t>Etapas do Código: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EB089-5FE2-8448-95FE-AB6629DB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566873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cs typeface="Calibri"/>
              </a:rPr>
              <a:t>O programa, seguindo o modelo mvc foi dividido em 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>
                <a:cs typeface="Calibri"/>
              </a:rPr>
              <a:t>controllers, models, static e templates </a:t>
            </a:r>
          </a:p>
          <a:p>
            <a:pPr marL="0" indent="0">
              <a:buNone/>
            </a:pPr>
            <a:r>
              <a:rPr lang="pt-BR">
                <a:cs typeface="Calibri"/>
              </a:rPr>
              <a:t>Onde se dividiu o código em partes para ficar 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>
                <a:cs typeface="Calibri"/>
              </a:rPr>
              <a:t>melhor sua lógica e compreensão </a:t>
            </a:r>
          </a:p>
        </p:txBody>
      </p:sp>
    </p:spTree>
    <p:extLst>
      <p:ext uri="{BB962C8B-B14F-4D97-AF65-F5344CB8AC3E}">
        <p14:creationId xmlns:p14="http://schemas.microsoft.com/office/powerpoint/2010/main" val="212389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FF0B4-E390-47D8-95D3-E11B61DD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ETAPAS DO CóDIGO</a:t>
            </a:r>
            <a:endParaRPr lang="pt-BR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B49F4714-46CE-46CC-80F6-3D5AE4FE8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49" y="3038591"/>
            <a:ext cx="6577207" cy="1856085"/>
          </a:xfrm>
        </p:spPr>
      </p:pic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32F31A1-CE69-4D3E-BDF6-DB5790B53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5388" y="3039256"/>
            <a:ext cx="5564420" cy="1960854"/>
          </a:xfrm>
        </p:spPr>
      </p:pic>
    </p:spTree>
    <p:extLst>
      <p:ext uri="{BB962C8B-B14F-4D97-AF65-F5344CB8AC3E}">
        <p14:creationId xmlns:p14="http://schemas.microsoft.com/office/powerpoint/2010/main" val="193862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404E5-394C-452A-A96A-64C811E3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Produto Final</a:t>
            </a:r>
            <a:endParaRPr lang="pt-BR" dirty="0"/>
          </a:p>
        </p:txBody>
      </p:sp>
      <p:pic>
        <p:nvPicPr>
          <p:cNvPr id="6" name="Imagem 6" descr="Uma imagem contendo palco, computador, cortina&#10;&#10;Descrição gerada automaticamente">
            <a:extLst>
              <a:ext uri="{FF2B5EF4-FFF2-40B4-BE49-F238E27FC236}">
                <a16:creationId xmlns:a16="http://schemas.microsoft.com/office/drawing/2014/main" id="{BFF59E47-4DE2-426E-859B-15DC3C7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426" y="2323571"/>
            <a:ext cx="9782175" cy="3286125"/>
          </a:xfrm>
        </p:spPr>
      </p:pic>
    </p:spTree>
    <p:extLst>
      <p:ext uri="{BB962C8B-B14F-4D97-AF65-F5344CB8AC3E}">
        <p14:creationId xmlns:p14="http://schemas.microsoft.com/office/powerpoint/2010/main" val="147738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3DC8-EDCB-9740-89A9-5FE4404A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Áreas de ação: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9BFA5-11B6-664A-86C1-ED315722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64155"/>
            <a:ext cx="10681447" cy="4075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João: montagem do código; CSS; teste do programa; escolha do áudio.</a:t>
            </a:r>
          </a:p>
          <a:p>
            <a:pPr marL="0" indent="0">
              <a:buNone/>
            </a:pPr>
            <a:r>
              <a:rPr lang="en-US" sz="2400"/>
              <a:t>Emanuel: apresentação do power point; ajuda com pesquisa e ordenação no código do programa e temática do site.</a:t>
            </a:r>
          </a:p>
        </p:txBody>
      </p:sp>
    </p:spTree>
    <p:extLst>
      <p:ext uri="{BB962C8B-B14F-4D97-AF65-F5344CB8AC3E}">
        <p14:creationId xmlns:p14="http://schemas.microsoft.com/office/powerpoint/2010/main" val="399314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Celestial</vt:lpstr>
      <vt:lpstr>Avaliação P1 </vt:lpstr>
      <vt:lpstr>Musica escolhida:</vt:lpstr>
      <vt:lpstr>Etapas do Código:</vt:lpstr>
      <vt:lpstr>ETAPAS DO CóDIGO</vt:lpstr>
      <vt:lpstr>Produto Final</vt:lpstr>
      <vt:lpstr>Áreas de 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P1 </dc:title>
  <dc:creator>Emanuel GSS</dc:creator>
  <cp:lastModifiedBy>Emanuel GSS</cp:lastModifiedBy>
  <cp:revision>90</cp:revision>
  <dcterms:created xsi:type="dcterms:W3CDTF">2020-11-03T17:46:17Z</dcterms:created>
  <dcterms:modified xsi:type="dcterms:W3CDTF">2020-11-04T00:27:04Z</dcterms:modified>
</cp:coreProperties>
</file>