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1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9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6A194-4FD1-4ACE-8167-9F8D45E8A2C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workflows for knowledge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98" y="4140678"/>
            <a:ext cx="9894498" cy="1117121"/>
          </a:xfrm>
        </p:spPr>
        <p:txBody>
          <a:bodyPr/>
          <a:lstStyle/>
          <a:p>
            <a:r>
              <a:rPr lang="en-US" dirty="0" smtClean="0"/>
              <a:t>Hybrid (human- and machine-intelligent) workflows for knowledge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4058913" y="5711155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62477" y="1335251"/>
            <a:ext cx="802257" cy="5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58" y="166058"/>
            <a:ext cx="10515600" cy="778564"/>
          </a:xfrm>
        </p:spPr>
        <p:txBody>
          <a:bodyPr>
            <a:normAutofit/>
          </a:bodyPr>
          <a:lstStyle/>
          <a:p>
            <a:r>
              <a:rPr lang="en-US" dirty="0" smtClean="0"/>
              <a:t>Cases of study or </a:t>
            </a:r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3014" y="1401273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995" y="1377035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Gold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08471" y="155936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3075" y="430582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62477" y="1806194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62478" y="1243872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3"/>
            <a:endCxn id="11" idx="1"/>
          </p:cNvCxnSpPr>
          <p:nvPr/>
        </p:nvCxnSpPr>
        <p:spPr>
          <a:xfrm flipV="1">
            <a:off x="2763075" y="1616412"/>
            <a:ext cx="1699402" cy="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20599" y="1291145"/>
            <a:ext cx="138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2017" y="4098678"/>
            <a:ext cx="6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2.a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358572" y="4141998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  <a:endCxn id="31" idx="1"/>
          </p:cNvCxnSpPr>
          <p:nvPr/>
        </p:nvCxnSpPr>
        <p:spPr>
          <a:xfrm>
            <a:off x="2488633" y="4357658"/>
            <a:ext cx="1495256" cy="1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61590" y="4030069"/>
            <a:ext cx="60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crop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516307" y="3900458"/>
            <a:ext cx="914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30737" y="431334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3983889" y="4153868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29" idx="1"/>
          </p:cNvCxnSpPr>
          <p:nvPr/>
        </p:nvCxnSpPr>
        <p:spPr>
          <a:xfrm flipV="1">
            <a:off x="5113950" y="4357658"/>
            <a:ext cx="1402357" cy="1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16206" y="405173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25027" y="3548343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72640" y="3821829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2017" y="5712254"/>
            <a:ext cx="6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2.b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1358572" y="5862917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69" idx="1"/>
          </p:cNvCxnSpPr>
          <p:nvPr/>
        </p:nvCxnSpPr>
        <p:spPr>
          <a:xfrm>
            <a:off x="2488633" y="6078577"/>
            <a:ext cx="1431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9092" y="5743199"/>
            <a:ext cx="120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n-crops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516307" y="5548640"/>
            <a:ext cx="914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230737" y="592681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3983889" y="5802050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7" idx="3"/>
            <a:endCxn id="55" idx="1"/>
          </p:cNvCxnSpPr>
          <p:nvPr/>
        </p:nvCxnSpPr>
        <p:spPr>
          <a:xfrm flipV="1">
            <a:off x="5113950" y="6005840"/>
            <a:ext cx="1402357" cy="1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71322" y="566520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OCRs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90041" y="520406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48584" y="541785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92930" y="602585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920115" y="5862917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622068" y="1114988"/>
            <a:ext cx="4126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Only Crowdsourcing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Users transcribe the label and fields from the image. </a:t>
            </a:r>
          </a:p>
          <a:p>
            <a:r>
              <a:rPr lang="en-US" sz="1400" dirty="0" smtClean="0"/>
              <a:t>We have this data, but </a:t>
            </a:r>
            <a:r>
              <a:rPr lang="en-US" sz="1400" b="1" dirty="0" smtClean="0"/>
              <a:t>we do not have the exact execution time</a:t>
            </a:r>
            <a:r>
              <a:rPr lang="en-US" sz="1400" dirty="0" smtClean="0"/>
              <a:t>: 3 min. average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7869297" y="3892474"/>
            <a:ext cx="385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Users crop the label, which is converted to text (OCR)</a:t>
            </a:r>
            <a:br>
              <a:rPr lang="en-US" sz="1400" dirty="0" smtClean="0"/>
            </a:br>
            <a:r>
              <a:rPr lang="en-US" sz="1400" u="sng" dirty="0" smtClean="0"/>
              <a:t>Expected result</a:t>
            </a:r>
            <a:r>
              <a:rPr lang="en-US" sz="1400" dirty="0" smtClean="0"/>
              <a:t>: Worse than 0. Better quality but slower than 1.  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7870864" y="5573400"/>
            <a:ext cx="4125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Users crop the fields: </a:t>
            </a:r>
            <a:r>
              <a:rPr lang="en-US" sz="1400" b="1" dirty="0" smtClean="0"/>
              <a:t>Scientific name</a:t>
            </a:r>
            <a:r>
              <a:rPr lang="en-US" sz="1400" dirty="0" smtClean="0"/>
              <a:t> and </a:t>
            </a:r>
            <a:r>
              <a:rPr lang="en-US" sz="1400" b="1" dirty="0" smtClean="0"/>
              <a:t>Event date</a:t>
            </a:r>
            <a:r>
              <a:rPr lang="en-US" sz="1400" dirty="0" smtClean="0"/>
              <a:t>, which are converted to text (OCR).</a:t>
            </a:r>
          </a:p>
          <a:p>
            <a:r>
              <a:rPr lang="en-US" sz="1400" u="sng" dirty="0" smtClean="0"/>
              <a:t>Expected result</a:t>
            </a:r>
            <a:r>
              <a:rPr lang="en-US" sz="1400" dirty="0" smtClean="0"/>
              <a:t>: Worse than 0. Better quality but much slower than 1. Better quality but slower than 2.a</a:t>
            </a:r>
            <a:endParaRPr lang="en-US" sz="1400" dirty="0"/>
          </a:p>
        </p:txBody>
      </p:sp>
      <p:sp>
        <p:nvSpPr>
          <p:cNvPr id="77" name="Rounded Rectangle 76"/>
          <p:cNvSpPr/>
          <p:nvPr/>
        </p:nvSpPr>
        <p:spPr>
          <a:xfrm>
            <a:off x="3916511" y="2506607"/>
            <a:ext cx="914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630941" y="288478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79" name="Rectangle 78"/>
          <p:cNvSpPr/>
          <p:nvPr/>
        </p:nvSpPr>
        <p:spPr>
          <a:xfrm>
            <a:off x="1358572" y="2748147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9" idx="3"/>
            <a:endCxn id="77" idx="1"/>
          </p:cNvCxnSpPr>
          <p:nvPr/>
        </p:nvCxnSpPr>
        <p:spPr>
          <a:xfrm>
            <a:off x="2488633" y="2963807"/>
            <a:ext cx="1427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16410" y="26231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884635" y="216345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cleaning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16995" y="2692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92" name="TextBox 91"/>
          <p:cNvSpPr txBox="1"/>
          <p:nvPr/>
        </p:nvSpPr>
        <p:spPr>
          <a:xfrm>
            <a:off x="5784642" y="2429157"/>
            <a:ext cx="555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Machine-only </a:t>
            </a:r>
            <a:r>
              <a:rPr lang="en-US" sz="1400" u="sng" dirty="0" smtClean="0"/>
              <a:t>process</a:t>
            </a:r>
            <a:r>
              <a:rPr lang="en-US" sz="1400" dirty="0" smtClean="0"/>
              <a:t>: </a:t>
            </a:r>
            <a:r>
              <a:rPr lang="en-US" sz="1400" dirty="0" smtClean="0"/>
              <a:t>Machine converts the image to text.</a:t>
            </a:r>
            <a:br>
              <a:rPr lang="en-US" sz="1400" dirty="0" smtClean="0"/>
            </a:br>
            <a:r>
              <a:rPr lang="en-US" sz="1400" u="sng" dirty="0" smtClean="0"/>
              <a:t>Expected result</a:t>
            </a:r>
            <a:r>
              <a:rPr lang="en-US" sz="1400" dirty="0" smtClean="0"/>
              <a:t>: slower, worse quality (and more expensive?) than 0. </a:t>
            </a:r>
          </a:p>
        </p:txBody>
      </p:sp>
    </p:spTree>
    <p:extLst>
      <p:ext uri="{BB962C8B-B14F-4D97-AF65-F5344CB8AC3E}">
        <p14:creationId xmlns:p14="http://schemas.microsoft.com/office/powerpoint/2010/main" val="387594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160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Hybrid workflows for knowledge extraction</vt:lpstr>
      <vt:lpstr>Cases of study or Experiments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(human- and machine-intelligent) workflows for knowledge extraction</dc:title>
  <dc:creator>Icaro Alzuru</dc:creator>
  <cp:lastModifiedBy>Icaro Alzuru</cp:lastModifiedBy>
  <cp:revision>52</cp:revision>
  <dcterms:created xsi:type="dcterms:W3CDTF">2016-01-07T22:41:31Z</dcterms:created>
  <dcterms:modified xsi:type="dcterms:W3CDTF">2016-01-09T16:34:24Z</dcterms:modified>
</cp:coreProperties>
</file>