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60" r:id="rId2"/>
  </p:sldIdLst>
  <p:sldSz cx="30279975" cy="42808525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1pPr>
    <a:lvl2pPr marL="863600" indent="-406400" algn="l" rtl="0" eaLnBrk="0" fontAlgn="base" hangingPunct="0">
      <a:spcBef>
        <a:spcPct val="0"/>
      </a:spcBef>
      <a:spcAft>
        <a:spcPct val="0"/>
      </a:spcAft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2pPr>
    <a:lvl3pPr marL="1728788" indent="-814388" algn="l" rtl="0" eaLnBrk="0" fontAlgn="base" hangingPunct="0">
      <a:spcBef>
        <a:spcPct val="0"/>
      </a:spcBef>
      <a:spcAft>
        <a:spcPct val="0"/>
      </a:spcAft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3pPr>
    <a:lvl4pPr marL="2593975" indent="-1222375" algn="l" rtl="0" eaLnBrk="0" fontAlgn="base" hangingPunct="0">
      <a:spcBef>
        <a:spcPct val="0"/>
      </a:spcBef>
      <a:spcAft>
        <a:spcPct val="0"/>
      </a:spcAft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4pPr>
    <a:lvl5pPr marL="3459163" indent="-1630363" algn="l" rtl="0" eaLnBrk="0" fontAlgn="base" hangingPunct="0">
      <a:spcBef>
        <a:spcPct val="0"/>
      </a:spcBef>
      <a:spcAft>
        <a:spcPct val="0"/>
      </a:spcAft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5pPr>
    <a:lvl6pPr marL="2286000" algn="l" defTabSz="914400" rtl="0" eaLnBrk="1" latinLnBrk="0" hangingPunct="1"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6pPr>
    <a:lvl7pPr marL="2743200" algn="l" defTabSz="914400" rtl="0" eaLnBrk="1" latinLnBrk="0" hangingPunct="1"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7pPr>
    <a:lvl8pPr marL="3200400" algn="l" defTabSz="914400" rtl="0" eaLnBrk="1" latinLnBrk="0" hangingPunct="1"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8pPr>
    <a:lvl9pPr marL="3657600" algn="l" defTabSz="914400" rtl="0" eaLnBrk="1" latinLnBrk="0" hangingPunct="1">
      <a:defRPr sz="4500" kern="1200">
        <a:solidFill>
          <a:schemeClr val="tx1"/>
        </a:solidFill>
        <a:latin typeface="Times" charset="0"/>
        <a:ea typeface="Osak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>
          <p15:clr>
            <a:srgbClr val="A4A3A4"/>
          </p15:clr>
        </p15:guide>
        <p15:guide id="3" orient="horz" pos="134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024"/>
    <a:srgbClr val="1CB99B"/>
    <a:srgbClr val="65B7E7"/>
    <a:srgbClr val="FFC20B"/>
    <a:srgbClr val="F25C4B"/>
    <a:srgbClr val="8A6EB2"/>
    <a:srgbClr val="FFFFFF"/>
    <a:srgbClr val="008EB3"/>
    <a:srgbClr val="005178"/>
    <a:srgbClr val="30A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3" autoAdjust="0"/>
    <p:restoredTop sz="94704"/>
  </p:normalViewPr>
  <p:slideViewPr>
    <p:cSldViewPr>
      <p:cViewPr>
        <p:scale>
          <a:sx n="70" d="100"/>
          <a:sy n="70" d="100"/>
        </p:scale>
        <p:origin x="-3952" y="-14200"/>
      </p:cViewPr>
      <p:guideLst>
        <p:guide/>
        <p:guide orient="horz" pos="134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+mn-cs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Osaka" charset="-128"/>
                <a:cs typeface="+mn-cs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+mn-cs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Osaka" pitchFamily="3" charset="-128"/>
              </a:defRPr>
            </a:lvl1pPr>
          </a:lstStyle>
          <a:p>
            <a:pPr>
              <a:defRPr/>
            </a:pPr>
            <a:fld id="{550F4E71-02CF-B646-AEC8-99B019FB3C40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807823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" pitchFamily="1" charset="0"/>
        <a:ea typeface="Osaka" pitchFamily="1" charset="-128"/>
        <a:cs typeface="Osaka" charset="0"/>
      </a:defRPr>
    </a:lvl1pPr>
    <a:lvl2pPr marL="86360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" pitchFamily="1" charset="0"/>
        <a:ea typeface="Osaka" pitchFamily="1" charset="-128"/>
        <a:cs typeface="Osaka" charset="0"/>
      </a:defRPr>
    </a:lvl2pPr>
    <a:lvl3pPr marL="172878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" pitchFamily="1" charset="0"/>
        <a:ea typeface="Osaka" pitchFamily="1" charset="-128"/>
        <a:cs typeface="Osaka" charset="0"/>
      </a:defRPr>
    </a:lvl3pPr>
    <a:lvl4pPr marL="2593975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" pitchFamily="1" charset="0"/>
        <a:ea typeface="Osaka" pitchFamily="1" charset="-128"/>
        <a:cs typeface="Osaka" charset="0"/>
      </a:defRPr>
    </a:lvl4pPr>
    <a:lvl5pPr marL="3459163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" pitchFamily="1" charset="0"/>
        <a:ea typeface="Osaka" pitchFamily="1" charset="-128"/>
        <a:cs typeface="Osaka" charset="0"/>
      </a:defRPr>
    </a:lvl5pPr>
    <a:lvl6pPr marL="4324655" algn="l" defTabSz="172986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189586" algn="l" defTabSz="172986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054517" algn="l" defTabSz="172986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6919448" algn="l" defTabSz="172986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charset="0"/>
                <a:ea typeface="Osaka" charset="-128"/>
              </a:defRPr>
            </a:lvl9pPr>
          </a:lstStyle>
          <a:p>
            <a:fld id="{9759D844-E9D9-884A-A6BD-407DC87B158D}" type="slidenum">
              <a:rPr lang="pt-PT" altLang="pt-PT" sz="1200">
                <a:solidFill>
                  <a:srgbClr val="000000"/>
                </a:solidFill>
              </a:rPr>
              <a:pPr/>
              <a:t>1</a:t>
            </a:fld>
            <a:endParaRPr lang="pt-PT" altLang="pt-PT" sz="12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pt-PT" altLang="en-US" dirty="0">
              <a:latin typeface="Times" charset="0"/>
              <a:ea typeface="Osaka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8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0998" y="14269508"/>
            <a:ext cx="25737979" cy="71347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41996" y="24256963"/>
            <a:ext cx="21195983" cy="1094235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6DE13-F0CE-F142-90A2-FEAA7EEA2CF0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3804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0433E-A9D6-F74E-8068-3AB880E81DE2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5293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4483" y="3804603"/>
            <a:ext cx="6434495" cy="34247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0999" y="3804603"/>
            <a:ext cx="19015103" cy="34247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A2CFA-44F8-1943-AFEB-0B7A4B66701F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58359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BF01-95D1-CA4E-AC25-E5EB134E408D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6313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157" y="27509042"/>
            <a:ext cx="25737979" cy="8501047"/>
          </a:xfrm>
        </p:spPr>
        <p:txBody>
          <a:bodyPr anchor="t"/>
          <a:lstStyle>
            <a:lvl1pPr algn="l">
              <a:defRPr sz="76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157" y="18143176"/>
            <a:ext cx="25737979" cy="9365867"/>
          </a:xfrm>
        </p:spPr>
        <p:txBody>
          <a:bodyPr anchor="b"/>
          <a:lstStyle>
            <a:lvl1pPr marL="0" indent="0">
              <a:buNone/>
              <a:defRPr sz="3800"/>
            </a:lvl1pPr>
            <a:lvl2pPr marL="864931" indent="0">
              <a:buNone/>
              <a:defRPr sz="3400"/>
            </a:lvl2pPr>
            <a:lvl3pPr marL="1729862" indent="0">
              <a:buNone/>
              <a:defRPr sz="3000"/>
            </a:lvl3pPr>
            <a:lvl4pPr marL="2594793" indent="0">
              <a:buNone/>
              <a:defRPr sz="2600"/>
            </a:lvl4pPr>
            <a:lvl5pPr marL="3459724" indent="0">
              <a:buNone/>
              <a:defRPr sz="2600"/>
            </a:lvl5pPr>
            <a:lvl6pPr marL="4324655" indent="0">
              <a:buNone/>
              <a:defRPr sz="2600"/>
            </a:lvl6pPr>
            <a:lvl7pPr marL="5189586" indent="0">
              <a:buNone/>
              <a:defRPr sz="2600"/>
            </a:lvl7pPr>
            <a:lvl8pPr marL="6054517" indent="0">
              <a:buNone/>
              <a:defRPr sz="2600"/>
            </a:lvl8pPr>
            <a:lvl9pPr marL="6919448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1964A-E104-7D41-AEFE-CAE953FD1247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72225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998" y="12365707"/>
            <a:ext cx="12724799" cy="25686316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4178" y="12365707"/>
            <a:ext cx="12724799" cy="25686316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3F657-E2D2-7E4A-A93A-4A2E73F3BF6C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42631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624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073"/>
            <a:ext cx="13379664" cy="399378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931" indent="0">
              <a:buNone/>
              <a:defRPr sz="3800" b="1"/>
            </a:lvl2pPr>
            <a:lvl3pPr marL="1729862" indent="0">
              <a:buNone/>
              <a:defRPr sz="3400" b="1"/>
            </a:lvl3pPr>
            <a:lvl4pPr marL="2594793" indent="0">
              <a:buNone/>
              <a:defRPr sz="3000" b="1"/>
            </a:lvl4pPr>
            <a:lvl5pPr marL="3459724" indent="0">
              <a:buNone/>
              <a:defRPr sz="3000" b="1"/>
            </a:lvl5pPr>
            <a:lvl6pPr marL="4324655" indent="0">
              <a:buNone/>
              <a:defRPr sz="3000" b="1"/>
            </a:lvl6pPr>
            <a:lvl7pPr marL="5189586" indent="0">
              <a:buNone/>
              <a:defRPr sz="3000" b="1"/>
            </a:lvl7pPr>
            <a:lvl8pPr marL="6054517" indent="0">
              <a:buNone/>
              <a:defRPr sz="3000" b="1"/>
            </a:lvl8pPr>
            <a:lvl9pPr marL="6919448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3"/>
            <a:ext cx="13379664" cy="2466535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3309" y="9582073"/>
            <a:ext cx="13382667" cy="399378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931" indent="0">
              <a:buNone/>
              <a:defRPr sz="3800" b="1"/>
            </a:lvl2pPr>
            <a:lvl3pPr marL="1729862" indent="0">
              <a:buNone/>
              <a:defRPr sz="3400" b="1"/>
            </a:lvl3pPr>
            <a:lvl4pPr marL="2594793" indent="0">
              <a:buNone/>
              <a:defRPr sz="3000" b="1"/>
            </a:lvl4pPr>
            <a:lvl5pPr marL="3459724" indent="0">
              <a:buNone/>
              <a:defRPr sz="3000" b="1"/>
            </a:lvl5pPr>
            <a:lvl6pPr marL="4324655" indent="0">
              <a:buNone/>
              <a:defRPr sz="3000" b="1"/>
            </a:lvl6pPr>
            <a:lvl7pPr marL="5189586" indent="0">
              <a:buNone/>
              <a:defRPr sz="3000" b="1"/>
            </a:lvl7pPr>
            <a:lvl8pPr marL="6054517" indent="0">
              <a:buNone/>
              <a:defRPr sz="3000" b="1"/>
            </a:lvl8pPr>
            <a:lvl9pPr marL="6919448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3309" y="13575853"/>
            <a:ext cx="13382667" cy="2466535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3685-E800-4946-AA5B-F0DAA55D1D84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84783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1B3D4-8D32-094D-BFA2-3F5A4EBAEA28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84828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54A97-8860-AF40-A745-53DCCD3977CF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69572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05616"/>
            <a:ext cx="9961151" cy="7251866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5615"/>
            <a:ext cx="16927346" cy="36535588"/>
          </a:xfrm>
        </p:spPr>
        <p:txBody>
          <a:bodyPr/>
          <a:lstStyle>
            <a:lvl1pPr>
              <a:defRPr sz="61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999" y="8957480"/>
            <a:ext cx="9961151" cy="29283722"/>
          </a:xfrm>
        </p:spPr>
        <p:txBody>
          <a:bodyPr/>
          <a:lstStyle>
            <a:lvl1pPr marL="0" indent="0">
              <a:buNone/>
              <a:defRPr sz="2600"/>
            </a:lvl1pPr>
            <a:lvl2pPr marL="864931" indent="0">
              <a:buNone/>
              <a:defRPr sz="2300"/>
            </a:lvl2pPr>
            <a:lvl3pPr marL="1729862" indent="0">
              <a:buNone/>
              <a:defRPr sz="1900"/>
            </a:lvl3pPr>
            <a:lvl4pPr marL="2594793" indent="0">
              <a:buNone/>
              <a:defRPr sz="1700"/>
            </a:lvl4pPr>
            <a:lvl5pPr marL="3459724" indent="0">
              <a:buNone/>
              <a:defRPr sz="1700"/>
            </a:lvl5pPr>
            <a:lvl6pPr marL="4324655" indent="0">
              <a:buNone/>
              <a:defRPr sz="1700"/>
            </a:lvl6pPr>
            <a:lvl7pPr marL="5189586" indent="0">
              <a:buNone/>
              <a:defRPr sz="1700"/>
            </a:lvl7pPr>
            <a:lvl8pPr marL="6054517" indent="0">
              <a:buNone/>
              <a:defRPr sz="1700"/>
            </a:lvl8pPr>
            <a:lvl9pPr marL="6919448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570C3-1839-8043-BEE5-4CFA76108D71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6736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836" y="29965369"/>
            <a:ext cx="18167985" cy="3537349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836" y="3825622"/>
            <a:ext cx="18167985" cy="25683314"/>
          </a:xfrm>
        </p:spPr>
        <p:txBody>
          <a:bodyPr/>
          <a:lstStyle>
            <a:lvl1pPr marL="0" indent="0">
              <a:buNone/>
              <a:defRPr sz="6100"/>
            </a:lvl1pPr>
            <a:lvl2pPr marL="864931" indent="0">
              <a:buNone/>
              <a:defRPr sz="5300"/>
            </a:lvl2pPr>
            <a:lvl3pPr marL="1729862" indent="0">
              <a:buNone/>
              <a:defRPr sz="4500"/>
            </a:lvl3pPr>
            <a:lvl4pPr marL="2594793" indent="0">
              <a:buNone/>
              <a:defRPr sz="3800"/>
            </a:lvl4pPr>
            <a:lvl5pPr marL="3459724" indent="0">
              <a:buNone/>
              <a:defRPr sz="3800"/>
            </a:lvl5pPr>
            <a:lvl6pPr marL="4324655" indent="0">
              <a:buNone/>
              <a:defRPr sz="3800"/>
            </a:lvl6pPr>
            <a:lvl7pPr marL="5189586" indent="0">
              <a:buNone/>
              <a:defRPr sz="3800"/>
            </a:lvl7pPr>
            <a:lvl8pPr marL="6054517" indent="0">
              <a:buNone/>
              <a:defRPr sz="3800"/>
            </a:lvl8pPr>
            <a:lvl9pPr marL="6919448" indent="0">
              <a:buNone/>
              <a:defRPr sz="3800"/>
            </a:lvl9pPr>
          </a:lstStyle>
          <a:p>
            <a:pPr lvl="0"/>
            <a:endParaRPr lang="pt-PT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836" y="33502717"/>
            <a:ext cx="18167985" cy="5023755"/>
          </a:xfrm>
        </p:spPr>
        <p:txBody>
          <a:bodyPr/>
          <a:lstStyle>
            <a:lvl1pPr marL="0" indent="0">
              <a:buNone/>
              <a:defRPr sz="2600"/>
            </a:lvl1pPr>
            <a:lvl2pPr marL="864931" indent="0">
              <a:buNone/>
              <a:defRPr sz="2300"/>
            </a:lvl2pPr>
            <a:lvl3pPr marL="1729862" indent="0">
              <a:buNone/>
              <a:defRPr sz="1900"/>
            </a:lvl3pPr>
            <a:lvl4pPr marL="2594793" indent="0">
              <a:buNone/>
              <a:defRPr sz="1700"/>
            </a:lvl4pPr>
            <a:lvl5pPr marL="3459724" indent="0">
              <a:buNone/>
              <a:defRPr sz="1700"/>
            </a:lvl5pPr>
            <a:lvl6pPr marL="4324655" indent="0">
              <a:buNone/>
              <a:defRPr sz="1700"/>
            </a:lvl6pPr>
            <a:lvl7pPr marL="5189586" indent="0">
              <a:buNone/>
              <a:defRPr sz="1700"/>
            </a:lvl7pPr>
            <a:lvl8pPr marL="6054517" indent="0">
              <a:buNone/>
              <a:defRPr sz="1700"/>
            </a:lvl8pPr>
            <a:lvl9pPr marL="6919448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40651-1103-B249-B61B-057FE1812DDA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9763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1713" y="3805238"/>
            <a:ext cx="25736550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622" tIns="208811" rIns="417622" bIns="2088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1713" y="12365038"/>
            <a:ext cx="25736550" cy="256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17622" tIns="208811" rIns="417622" bIns="2088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1713" y="39003288"/>
            <a:ext cx="6307137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22" tIns="208811" rIns="417622" bIns="208811" numCol="1" anchor="t" anchorCtr="0" compatLnSpc="1">
            <a:prstTxWarp prst="textNoShape">
              <a:avLst/>
            </a:prstTxWarp>
          </a:bodyPr>
          <a:lstStyle>
            <a:lvl1pPr defTabSz="4176713">
              <a:defRPr sz="6400">
                <a:latin typeface="Arial" pitchFamily="34" charset="0"/>
                <a:ea typeface="Osaka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3288"/>
            <a:ext cx="9588500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22" tIns="208811" rIns="417622" bIns="208811" numCol="1" anchor="t" anchorCtr="0" compatLnSpc="1">
            <a:prstTxWarp prst="textNoShape">
              <a:avLst/>
            </a:prstTxWarp>
          </a:bodyPr>
          <a:lstStyle>
            <a:lvl1pPr algn="ctr" defTabSz="4176713">
              <a:defRPr sz="6400">
                <a:latin typeface="Arial" pitchFamily="34" charset="0"/>
                <a:ea typeface="Osaka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3288"/>
            <a:ext cx="6307138" cy="285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622" tIns="208811" rIns="417622" bIns="208811" numCol="1" anchor="t" anchorCtr="0" compatLnSpc="1">
            <a:prstTxWarp prst="textNoShape">
              <a:avLst/>
            </a:prstTxWarp>
          </a:bodyPr>
          <a:lstStyle>
            <a:lvl1pPr algn="r" defTabSz="4176713">
              <a:defRPr sz="6400">
                <a:latin typeface="Arial" panose="020B0604020202020204" pitchFamily="34" charset="0"/>
                <a:ea typeface="Osaka" pitchFamily="3" charset="-128"/>
              </a:defRPr>
            </a:lvl1pPr>
          </a:lstStyle>
          <a:p>
            <a:pPr>
              <a:defRPr/>
            </a:pPr>
            <a:fld id="{68595BC1-3B90-EE49-834D-81B0E3738FBA}" type="slidenum">
              <a:rPr lang="en-US" altLang="pt-PT"/>
              <a:pPr>
                <a:defRPr/>
              </a:pPr>
              <a:t>‹#›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+mj-ea"/>
          <a:cs typeface="Osaka" charset="0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  <a:cs typeface="Osaka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  <a:cs typeface="Osaka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  <a:cs typeface="Osaka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  <a:cs typeface="Osaka" charset="0"/>
        </a:defRPr>
      </a:lvl5pPr>
      <a:lvl6pPr marL="864931" algn="ctr" defTabSz="4177497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</a:defRPr>
      </a:lvl6pPr>
      <a:lvl7pPr marL="1729862" algn="ctr" defTabSz="4177497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</a:defRPr>
      </a:lvl7pPr>
      <a:lvl8pPr marL="2594793" algn="ctr" defTabSz="4177497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</a:defRPr>
      </a:lvl8pPr>
      <a:lvl9pPr marL="3459724" algn="ctr" defTabSz="4177497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Osaka" pitchFamily="1" charset="-128"/>
        </a:defRPr>
      </a:lvl9pPr>
    </p:titleStyle>
    <p:bodyStyle>
      <a:lvl1pPr marL="1563688" indent="-1563688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Osaka" charset="0"/>
        </a:defRPr>
      </a:lvl1pPr>
      <a:lvl2pPr marL="3392488" indent="-130492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900">
          <a:solidFill>
            <a:schemeClr val="tx1"/>
          </a:solidFill>
          <a:latin typeface="+mn-lt"/>
          <a:ea typeface="+mn-ea"/>
          <a:cs typeface="Osaka" charset="0"/>
        </a:defRPr>
      </a:lvl2pPr>
      <a:lvl3pPr marL="5218113" indent="-1041400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  <a:cs typeface="Osaka" charset="0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  <a:cs typeface="Osaka" charset="0"/>
        </a:defRPr>
      </a:lvl4pPr>
      <a:lvl5pPr marL="9396413" indent="-1044575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  <a:cs typeface="Osaka" charset="0"/>
        </a:defRPr>
      </a:lvl5pPr>
      <a:lvl6pPr marL="10262046" indent="-1045125" algn="l" defTabSz="4177497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1126977" indent="-1045125" algn="l" defTabSz="4177497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991908" indent="-1045125" algn="l" defTabSz="4177497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856839" indent="-1045125" algn="l" defTabSz="4177497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pt-PT"/>
      </a:defPPr>
      <a:lvl1pPr marL="0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931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9862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4793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9724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4655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586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54517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9448" algn="l" defTabSz="1729862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2041278" y="5967807"/>
            <a:ext cx="20322203" cy="391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986" tIns="86493" rIns="172986" bIns="86493"/>
          <a:lstStyle>
            <a:lvl1pPr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eaLnBrk="1" hangingPunct="1">
              <a:defRPr/>
            </a:pPr>
            <a:r>
              <a:rPr lang="en-GB" altLang="pt-PT" sz="11000" b="1" dirty="0">
                <a:latin typeface="+mn-lt"/>
              </a:rPr>
              <a:t>[Insert here the title of the</a:t>
            </a:r>
            <a:br>
              <a:rPr lang="en-GB" altLang="pt-PT" sz="11000" b="1" dirty="0">
                <a:latin typeface="+mn-lt"/>
              </a:rPr>
            </a:br>
            <a:r>
              <a:rPr lang="en-GB" altLang="pt-PT" sz="11000" b="1" dirty="0">
                <a:latin typeface="+mn-lt"/>
              </a:rPr>
              <a:t>poster]</a:t>
            </a:r>
          </a:p>
        </p:txBody>
      </p:sp>
      <p:sp>
        <p:nvSpPr>
          <p:cNvPr id="3081" name="AutoShape 25"/>
          <p:cNvSpPr>
            <a:spLocks noChangeArrowheads="1"/>
          </p:cNvSpPr>
          <p:nvPr/>
        </p:nvSpPr>
        <p:spPr bwMode="auto">
          <a:xfrm>
            <a:off x="1047557" y="10171014"/>
            <a:ext cx="28200515" cy="29379264"/>
          </a:xfrm>
          <a:prstGeom prst="roundRect">
            <a:avLst>
              <a:gd name="adj" fmla="val 111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72986" tIns="86493" rIns="172986" bIns="86493" anchor="ctr"/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algn="ctr" eaLnBrk="1" hangingPunct="1">
              <a:defRPr/>
            </a:pPr>
            <a:endParaRPr lang="en-GB" altLang="en-US" sz="2400" dirty="0">
              <a:solidFill>
                <a:srgbClr val="1899BA"/>
              </a:solidFill>
              <a:latin typeface="+mn-lt"/>
            </a:endParaRPr>
          </a:p>
        </p:txBody>
      </p:sp>
      <p:sp>
        <p:nvSpPr>
          <p:cNvPr id="3082" name="Rectangle 31"/>
          <p:cNvSpPr>
            <a:spLocks noChangeArrowheads="1"/>
          </p:cNvSpPr>
          <p:nvPr/>
        </p:nvSpPr>
        <p:spPr bwMode="auto">
          <a:xfrm>
            <a:off x="13109575" y="20115810"/>
            <a:ext cx="165211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615" tIns="208809" rIns="417615" bIns="208809"/>
          <a:lstStyle>
            <a:lvl1pPr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lnSpc>
                <a:spcPct val="130000"/>
              </a:lnSpc>
              <a:defRPr/>
            </a:pPr>
            <a:endParaRPr lang="en-GB" altLang="en-US" sz="4400" dirty="0">
              <a:solidFill>
                <a:srgbClr val="006600"/>
              </a:solidFill>
              <a:latin typeface="+mn-lt"/>
            </a:endParaRPr>
          </a:p>
        </p:txBody>
      </p:sp>
      <p:sp>
        <p:nvSpPr>
          <p:cNvPr id="3083" name="AutoShape 29"/>
          <p:cNvSpPr>
            <a:spLocks noChangeArrowheads="1"/>
          </p:cNvSpPr>
          <p:nvPr/>
        </p:nvSpPr>
        <p:spPr bwMode="auto">
          <a:xfrm>
            <a:off x="1047556" y="39770469"/>
            <a:ext cx="28200515" cy="20840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xtLst/>
        </p:spPr>
        <p:txBody>
          <a:bodyPr wrap="none" lIns="172986" tIns="86493" rIns="172986" bIns="86493" anchor="ctr"/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defRPr/>
            </a:pPr>
            <a:endParaRPr lang="en-GB" altLang="pt-PT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84" name="Rectangle 48"/>
          <p:cNvSpPr>
            <a:spLocks noChangeArrowheads="1"/>
          </p:cNvSpPr>
          <p:nvPr/>
        </p:nvSpPr>
        <p:spPr bwMode="auto">
          <a:xfrm>
            <a:off x="868363" y="36354148"/>
            <a:ext cx="116792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2986" tIns="86493" rIns="172986" bIns="86493" anchor="ctr"/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defRPr/>
            </a:pPr>
            <a:endParaRPr lang="en-GB" altLang="pt-PT" sz="4800" dirty="0">
              <a:solidFill>
                <a:srgbClr val="008EB3"/>
              </a:solidFill>
              <a:latin typeface="+mn-lt"/>
            </a:endParaRPr>
          </a:p>
        </p:txBody>
      </p:sp>
      <p:sp>
        <p:nvSpPr>
          <p:cNvPr id="3085" name="Rectangle 33"/>
          <p:cNvSpPr>
            <a:spLocks noChangeArrowheads="1"/>
          </p:cNvSpPr>
          <p:nvPr/>
        </p:nvSpPr>
        <p:spPr bwMode="auto">
          <a:xfrm>
            <a:off x="2030196" y="10633250"/>
            <a:ext cx="13325815" cy="1317533"/>
          </a:xfrm>
          <a:prstGeom prst="rect">
            <a:avLst/>
          </a:prstGeom>
          <a:noFill/>
          <a:ln>
            <a:noFill/>
          </a:ln>
          <a:extLst/>
        </p:spPr>
        <p:txBody>
          <a:bodyPr lIns="189454" tIns="94728" rIns="189454" bIns="94728"/>
          <a:lstStyle>
            <a:lvl1pPr marL="376238" indent="-376238"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39163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43735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48307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52879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en-US" sz="7200" b="1" dirty="0">
                <a:latin typeface="+mj-lt"/>
              </a:rPr>
              <a:t>Goals and Accomplishments</a:t>
            </a:r>
            <a:endParaRPr lang="en-GB" altLang="en-US" sz="7200" b="1" dirty="0">
              <a:latin typeface="+mj-lt"/>
            </a:endParaRPr>
          </a:p>
        </p:txBody>
      </p:sp>
      <p:sp>
        <p:nvSpPr>
          <p:cNvPr id="3090" name="TextBox 2"/>
          <p:cNvSpPr txBox="1">
            <a:spLocks noChangeArrowheads="1"/>
          </p:cNvSpPr>
          <p:nvPr/>
        </p:nvSpPr>
        <p:spPr bwMode="auto">
          <a:xfrm>
            <a:off x="2122196" y="12130370"/>
            <a:ext cx="125857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3600" dirty="0">
                <a:latin typeface="+mn-lt"/>
              </a:rPr>
              <a:t>Lorem ipsum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sit </a:t>
            </a:r>
            <a:r>
              <a:rPr lang="en-GB" altLang="pt-PT" sz="3600" dirty="0" err="1">
                <a:latin typeface="+mn-lt"/>
              </a:rPr>
              <a:t>amet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consectetur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adipiscing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elit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sed</a:t>
            </a:r>
            <a:r>
              <a:rPr lang="en-GB" altLang="pt-PT" sz="3600" dirty="0">
                <a:latin typeface="+mn-lt"/>
              </a:rPr>
              <a:t> do </a:t>
            </a:r>
            <a:r>
              <a:rPr lang="en-GB" altLang="pt-PT" sz="3600" dirty="0" err="1">
                <a:latin typeface="+mn-lt"/>
              </a:rPr>
              <a:t>eiusmod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tempor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incididunt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labore</a:t>
            </a:r>
            <a:r>
              <a:rPr lang="en-GB" altLang="pt-PT" sz="3600" dirty="0">
                <a:latin typeface="+mn-lt"/>
              </a:rPr>
              <a:t> et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magna </a:t>
            </a:r>
            <a:r>
              <a:rPr lang="en-GB" altLang="pt-PT" sz="3600" dirty="0" err="1">
                <a:latin typeface="+mn-lt"/>
              </a:rPr>
              <a:t>aliqua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enim</a:t>
            </a:r>
            <a:r>
              <a:rPr lang="en-GB" altLang="pt-PT" sz="3600" dirty="0">
                <a:latin typeface="+mn-lt"/>
              </a:rPr>
              <a:t> ad minim </a:t>
            </a:r>
            <a:r>
              <a:rPr lang="en-GB" altLang="pt-PT" sz="3600" dirty="0" err="1">
                <a:latin typeface="+mn-lt"/>
              </a:rPr>
              <a:t>veniam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quis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nostrud</a:t>
            </a:r>
            <a:r>
              <a:rPr lang="en-GB" altLang="pt-PT" sz="3600" dirty="0">
                <a:latin typeface="+mn-lt"/>
              </a:rPr>
              <a:t> exercitation </a:t>
            </a:r>
            <a:r>
              <a:rPr lang="en-GB" altLang="pt-PT" sz="3600" dirty="0" err="1">
                <a:latin typeface="+mn-lt"/>
              </a:rPr>
              <a:t>ullamco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laboris</a:t>
            </a:r>
            <a:r>
              <a:rPr lang="en-GB" altLang="pt-PT" sz="3600" dirty="0">
                <a:latin typeface="+mn-lt"/>
              </a:rPr>
              <a:t> nisi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aliquip</a:t>
            </a:r>
            <a:r>
              <a:rPr lang="en-GB" altLang="pt-PT" sz="3600" dirty="0">
                <a:latin typeface="+mn-lt"/>
              </a:rPr>
              <a:t> ex </a:t>
            </a:r>
            <a:r>
              <a:rPr lang="en-GB" altLang="pt-PT" sz="3600" dirty="0" err="1">
                <a:latin typeface="+mn-lt"/>
              </a:rPr>
              <a:t>ea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commodo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consequat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Duis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aute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irure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reprehenderit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voluptate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velit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esse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cillum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eu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fugiat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nulla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pariatur</a:t>
            </a:r>
            <a:r>
              <a:rPr lang="en-GB" altLang="pt-PT" sz="3600" dirty="0">
                <a:latin typeface="+mn-lt"/>
              </a:rPr>
              <a:t>.</a:t>
            </a:r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22797316" y="8083727"/>
            <a:ext cx="6450755" cy="16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986" tIns="86493" rIns="172986" bIns="86493"/>
          <a:lstStyle>
            <a:lvl1pPr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GB" altLang="pt-PT" sz="1600" dirty="0">
                <a:latin typeface="+mn-lt"/>
              </a:rPr>
              <a:t>Name of authors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GB" altLang="pt-PT" sz="1600" dirty="0"/>
              <a:t>Name of authors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GB" altLang="pt-PT" sz="1600" dirty="0"/>
              <a:t>Name of authors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GB" altLang="pt-PT" sz="1600" dirty="0"/>
              <a:t>Name of authors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GB" altLang="pt-PT" sz="1600" dirty="0"/>
              <a:t>Name of authors</a:t>
            </a:r>
          </a:p>
          <a:p>
            <a:pPr eaLnBrk="1" hangingPunct="1">
              <a:spcBef>
                <a:spcPts val="600"/>
              </a:spcBef>
              <a:defRPr/>
            </a:pPr>
            <a:endParaRPr lang="en-GB" altLang="pt-PT" sz="1600" dirty="0">
              <a:latin typeface="+mn-lt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122196" y="17515830"/>
            <a:ext cx="25907223" cy="0"/>
          </a:xfrm>
          <a:prstGeom prst="line">
            <a:avLst/>
          </a:prstGeom>
          <a:solidFill>
            <a:schemeClr val="accent1"/>
          </a:solidFill>
          <a:ln w="209550" cap="flat" cmpd="sng" algn="ctr">
            <a:solidFill>
              <a:srgbClr val="D6E0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2"/>
          <p:cNvSpPr txBox="1">
            <a:spLocks noChangeArrowheads="1"/>
          </p:cNvSpPr>
          <p:nvPr/>
        </p:nvSpPr>
        <p:spPr bwMode="auto">
          <a:xfrm>
            <a:off x="2194204" y="16544953"/>
            <a:ext cx="125857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+mn-lt"/>
              </a:rPr>
              <a:t>Text with approximately 100 characters with spaces. Arial 36pts. </a:t>
            </a: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2030196" y="17976802"/>
            <a:ext cx="12677743" cy="1317533"/>
          </a:xfrm>
          <a:prstGeom prst="rect">
            <a:avLst/>
          </a:prstGeom>
          <a:noFill/>
          <a:ln>
            <a:noFill/>
          </a:ln>
          <a:extLst/>
        </p:spPr>
        <p:txBody>
          <a:bodyPr lIns="189454" tIns="94728" rIns="189454" bIns="94728"/>
          <a:lstStyle>
            <a:lvl1pPr marL="376238" indent="-376238"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39163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43735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48307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52879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en-US" sz="7200" b="1" dirty="0">
                <a:latin typeface="+mj-lt"/>
              </a:rPr>
              <a:t>Approach and Activities</a:t>
            </a:r>
            <a:endParaRPr lang="en-GB" altLang="en-US" sz="7200" b="1" dirty="0">
              <a:latin typeface="+mj-lt"/>
            </a:endParaRPr>
          </a:p>
        </p:txBody>
      </p:sp>
      <p:sp>
        <p:nvSpPr>
          <p:cNvPr id="54" name="TextBox 2"/>
          <p:cNvSpPr txBox="1">
            <a:spLocks noChangeArrowheads="1"/>
          </p:cNvSpPr>
          <p:nvPr/>
        </p:nvSpPr>
        <p:spPr bwMode="auto">
          <a:xfrm>
            <a:off x="2122196" y="19473922"/>
            <a:ext cx="125857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3600" dirty="0">
                <a:latin typeface="+mn-lt"/>
              </a:rPr>
              <a:t>Lorem ipsum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sit </a:t>
            </a:r>
            <a:r>
              <a:rPr lang="en-GB" altLang="pt-PT" sz="3600" dirty="0" err="1">
                <a:latin typeface="+mn-lt"/>
              </a:rPr>
              <a:t>amet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consectetur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adipiscing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elit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sed</a:t>
            </a:r>
            <a:r>
              <a:rPr lang="en-GB" altLang="pt-PT" sz="3600" dirty="0">
                <a:latin typeface="+mn-lt"/>
              </a:rPr>
              <a:t> do </a:t>
            </a:r>
            <a:r>
              <a:rPr lang="en-GB" altLang="pt-PT" sz="3600" dirty="0" err="1">
                <a:latin typeface="+mn-lt"/>
              </a:rPr>
              <a:t>eiusmod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tempor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incididunt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labore</a:t>
            </a:r>
            <a:r>
              <a:rPr lang="en-GB" altLang="pt-PT" sz="3600" dirty="0">
                <a:latin typeface="+mn-lt"/>
              </a:rPr>
              <a:t> et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magna </a:t>
            </a:r>
            <a:r>
              <a:rPr lang="en-GB" altLang="pt-PT" sz="3600" dirty="0" err="1">
                <a:latin typeface="+mn-lt"/>
              </a:rPr>
              <a:t>aliqua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enim</a:t>
            </a:r>
            <a:r>
              <a:rPr lang="en-GB" altLang="pt-PT" sz="3600" dirty="0">
                <a:latin typeface="+mn-lt"/>
              </a:rPr>
              <a:t> ad minim </a:t>
            </a:r>
            <a:r>
              <a:rPr lang="en-GB" altLang="pt-PT" sz="3600" dirty="0" err="1">
                <a:latin typeface="+mn-lt"/>
              </a:rPr>
              <a:t>veniam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quis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nostrud</a:t>
            </a:r>
            <a:r>
              <a:rPr lang="en-GB" altLang="pt-PT" sz="3600" dirty="0">
                <a:latin typeface="+mn-lt"/>
              </a:rPr>
              <a:t> exercitation </a:t>
            </a:r>
            <a:r>
              <a:rPr lang="en-GB" altLang="pt-PT" sz="3600" dirty="0" err="1">
                <a:latin typeface="+mn-lt"/>
              </a:rPr>
              <a:t>ullamco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laboris</a:t>
            </a:r>
            <a:r>
              <a:rPr lang="en-GB" altLang="pt-PT" sz="3600" dirty="0">
                <a:latin typeface="+mn-lt"/>
              </a:rPr>
              <a:t> nisi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aliquip</a:t>
            </a:r>
            <a:r>
              <a:rPr lang="en-GB" altLang="pt-PT" sz="3600" dirty="0">
                <a:latin typeface="+mn-lt"/>
              </a:rPr>
              <a:t> ex </a:t>
            </a:r>
            <a:r>
              <a:rPr lang="en-GB" altLang="pt-PT" sz="3600" dirty="0" err="1">
                <a:latin typeface="+mn-lt"/>
              </a:rPr>
              <a:t>ea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commodo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consequat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Duis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aute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irure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reprehenderit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voluptate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velit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esse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cillum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eu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fugiat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nulla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pariatur</a:t>
            </a:r>
            <a:r>
              <a:rPr lang="en-GB" altLang="pt-PT" sz="3600" dirty="0">
                <a:latin typeface="+mn-lt"/>
              </a:rPr>
              <a:t>.</a:t>
            </a: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2030196" y="25368040"/>
            <a:ext cx="12677743" cy="1846861"/>
          </a:xfrm>
          <a:prstGeom prst="rect">
            <a:avLst/>
          </a:prstGeom>
          <a:noFill/>
          <a:ln>
            <a:noFill/>
          </a:ln>
          <a:extLst/>
        </p:spPr>
        <p:txBody>
          <a:bodyPr lIns="189454" tIns="94728" rIns="189454" bIns="94728"/>
          <a:lstStyle>
            <a:lvl1pPr marL="376238" indent="-376238"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39163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43735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48307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52879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en-US" sz="7200" b="1" dirty="0">
                <a:latin typeface="+mj-lt"/>
              </a:rPr>
              <a:t>Outcomes and Current Conclusions</a:t>
            </a:r>
          </a:p>
          <a:p>
            <a:pPr marL="0" indent="0" eaLnBrk="1" hangingPunct="1">
              <a:spcBef>
                <a:spcPts val="0"/>
              </a:spcBef>
              <a:defRPr/>
            </a:pPr>
            <a:endParaRPr lang="en-GB" altLang="en-US" sz="7200" b="1" dirty="0">
              <a:latin typeface="+mj-lt"/>
            </a:endParaRPr>
          </a:p>
        </p:txBody>
      </p:sp>
      <p:sp>
        <p:nvSpPr>
          <p:cNvPr id="59" name="TextBox 2"/>
          <p:cNvSpPr txBox="1">
            <a:spLocks noChangeArrowheads="1"/>
          </p:cNvSpPr>
          <p:nvPr/>
        </p:nvSpPr>
        <p:spPr bwMode="auto">
          <a:xfrm>
            <a:off x="2122196" y="27920005"/>
            <a:ext cx="125857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3600" dirty="0">
                <a:latin typeface="+mn-lt"/>
              </a:rPr>
              <a:t>Lorem ipsum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sit </a:t>
            </a:r>
            <a:r>
              <a:rPr lang="en-GB" altLang="pt-PT" sz="3600" dirty="0" err="1">
                <a:latin typeface="+mn-lt"/>
              </a:rPr>
              <a:t>amet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consectetur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adipiscing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elit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sed</a:t>
            </a:r>
            <a:r>
              <a:rPr lang="en-GB" altLang="pt-PT" sz="3600" dirty="0">
                <a:latin typeface="+mn-lt"/>
              </a:rPr>
              <a:t> do </a:t>
            </a:r>
            <a:r>
              <a:rPr lang="en-GB" altLang="pt-PT" sz="3600" dirty="0" err="1">
                <a:latin typeface="+mn-lt"/>
              </a:rPr>
              <a:t>eiusmod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tempor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incididunt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labore</a:t>
            </a:r>
            <a:r>
              <a:rPr lang="en-GB" altLang="pt-PT" sz="3600" dirty="0">
                <a:latin typeface="+mn-lt"/>
              </a:rPr>
              <a:t> et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magna </a:t>
            </a:r>
            <a:r>
              <a:rPr lang="en-GB" altLang="pt-PT" sz="3600" dirty="0" err="1">
                <a:latin typeface="+mn-lt"/>
              </a:rPr>
              <a:t>aliqua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enim</a:t>
            </a:r>
            <a:r>
              <a:rPr lang="en-GB" altLang="pt-PT" sz="3600" dirty="0">
                <a:latin typeface="+mn-lt"/>
              </a:rPr>
              <a:t> ad minim </a:t>
            </a:r>
            <a:r>
              <a:rPr lang="en-GB" altLang="pt-PT" sz="3600" dirty="0" err="1">
                <a:latin typeface="+mn-lt"/>
              </a:rPr>
              <a:t>veniam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quis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nostrud</a:t>
            </a:r>
            <a:r>
              <a:rPr lang="en-GB" altLang="pt-PT" sz="3600" dirty="0">
                <a:latin typeface="+mn-lt"/>
              </a:rPr>
              <a:t> exercitation </a:t>
            </a:r>
            <a:r>
              <a:rPr lang="en-GB" altLang="pt-PT" sz="3600" dirty="0" err="1">
                <a:latin typeface="+mn-lt"/>
              </a:rPr>
              <a:t>ullamco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laboris</a:t>
            </a:r>
            <a:r>
              <a:rPr lang="en-GB" altLang="pt-PT" sz="3600" dirty="0">
                <a:latin typeface="+mn-lt"/>
              </a:rPr>
              <a:t> nisi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aliquip</a:t>
            </a:r>
            <a:r>
              <a:rPr lang="en-GB" altLang="pt-PT" sz="3600" dirty="0">
                <a:latin typeface="+mn-lt"/>
              </a:rPr>
              <a:t> ex </a:t>
            </a:r>
            <a:r>
              <a:rPr lang="en-GB" altLang="pt-PT" sz="3600" dirty="0" err="1">
                <a:latin typeface="+mn-lt"/>
              </a:rPr>
              <a:t>ea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commodo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consequat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Duis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aute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irure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reprehenderit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voluptate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velit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esse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cillum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eu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fugiat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nulla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pariatur</a:t>
            </a:r>
            <a:r>
              <a:rPr lang="en-GB" altLang="pt-PT" sz="3600" dirty="0">
                <a:latin typeface="+mn-lt"/>
              </a:rPr>
              <a:t>.</a:t>
            </a: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2030196" y="33346583"/>
            <a:ext cx="12677743" cy="1317533"/>
          </a:xfrm>
          <a:prstGeom prst="rect">
            <a:avLst/>
          </a:prstGeom>
          <a:noFill/>
          <a:ln>
            <a:noFill/>
          </a:ln>
          <a:extLst/>
        </p:spPr>
        <p:txBody>
          <a:bodyPr lIns="189454" tIns="94728" rIns="189454" bIns="94728"/>
          <a:lstStyle>
            <a:lvl1pPr marL="376238" indent="-376238"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defTabSz="10017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39163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43735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48307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5287963" indent="-1630363" defTabSz="10017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en-US" sz="7200" b="1" dirty="0">
                <a:latin typeface="+mj-lt"/>
              </a:rPr>
              <a:t>Future Work</a:t>
            </a:r>
            <a:endParaRPr lang="en-GB" altLang="en-US" sz="7200" b="1" dirty="0">
              <a:latin typeface="+mj-lt"/>
            </a:endParaRPr>
          </a:p>
        </p:txBody>
      </p:sp>
      <p:sp>
        <p:nvSpPr>
          <p:cNvPr id="61" name="TextBox 2"/>
          <p:cNvSpPr txBox="1">
            <a:spLocks noChangeArrowheads="1"/>
          </p:cNvSpPr>
          <p:nvPr/>
        </p:nvSpPr>
        <p:spPr bwMode="auto">
          <a:xfrm>
            <a:off x="2122196" y="34843703"/>
            <a:ext cx="125857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3600" dirty="0">
                <a:latin typeface="+mn-lt"/>
              </a:rPr>
              <a:t>Lorem ipsum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sit </a:t>
            </a:r>
            <a:r>
              <a:rPr lang="en-GB" altLang="pt-PT" sz="3600" dirty="0" err="1">
                <a:latin typeface="+mn-lt"/>
              </a:rPr>
              <a:t>amet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consectetur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adipiscing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elit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sed</a:t>
            </a:r>
            <a:r>
              <a:rPr lang="en-GB" altLang="pt-PT" sz="3600" dirty="0">
                <a:latin typeface="+mn-lt"/>
              </a:rPr>
              <a:t> do </a:t>
            </a:r>
            <a:r>
              <a:rPr lang="en-GB" altLang="pt-PT" sz="3600" dirty="0" err="1">
                <a:latin typeface="+mn-lt"/>
              </a:rPr>
              <a:t>eiusmod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tempor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incididunt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labore</a:t>
            </a:r>
            <a:r>
              <a:rPr lang="en-GB" altLang="pt-PT" sz="3600" dirty="0">
                <a:latin typeface="+mn-lt"/>
              </a:rPr>
              <a:t> et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magna </a:t>
            </a:r>
            <a:r>
              <a:rPr lang="en-GB" altLang="pt-PT" sz="3600" dirty="0" err="1">
                <a:latin typeface="+mn-lt"/>
              </a:rPr>
              <a:t>aliqua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enim</a:t>
            </a:r>
            <a:r>
              <a:rPr lang="en-GB" altLang="pt-PT" sz="3600" dirty="0">
                <a:latin typeface="+mn-lt"/>
              </a:rPr>
              <a:t> ad minim </a:t>
            </a:r>
            <a:r>
              <a:rPr lang="en-GB" altLang="pt-PT" sz="3600" dirty="0" err="1">
                <a:latin typeface="+mn-lt"/>
              </a:rPr>
              <a:t>veniam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quis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nostrud</a:t>
            </a:r>
            <a:r>
              <a:rPr lang="en-GB" altLang="pt-PT" sz="3600" dirty="0">
                <a:latin typeface="+mn-lt"/>
              </a:rPr>
              <a:t> exercitation </a:t>
            </a:r>
            <a:r>
              <a:rPr lang="en-GB" altLang="pt-PT" sz="3600" dirty="0" err="1">
                <a:latin typeface="+mn-lt"/>
              </a:rPr>
              <a:t>ullamco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laboris</a:t>
            </a:r>
            <a:r>
              <a:rPr lang="en-GB" altLang="pt-PT" sz="3600" dirty="0">
                <a:latin typeface="+mn-lt"/>
              </a:rPr>
              <a:t> nisi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aliquip</a:t>
            </a:r>
            <a:r>
              <a:rPr lang="en-GB" altLang="pt-PT" sz="3600" dirty="0">
                <a:latin typeface="+mn-lt"/>
              </a:rPr>
              <a:t> ex </a:t>
            </a:r>
            <a:r>
              <a:rPr lang="en-GB" altLang="pt-PT" sz="3600" dirty="0" err="1">
                <a:latin typeface="+mn-lt"/>
              </a:rPr>
              <a:t>ea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commodo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consequat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Duis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aute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irure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reprehenderit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voluptate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velit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esse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cillum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eu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fugiat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nulla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pariatur</a:t>
            </a:r>
            <a:r>
              <a:rPr lang="en-GB" altLang="pt-PT" sz="3600" dirty="0">
                <a:latin typeface="+mn-lt"/>
              </a:rPr>
              <a:t>.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2194204" y="24860646"/>
            <a:ext cx="25907223" cy="0"/>
          </a:xfrm>
          <a:prstGeom prst="line">
            <a:avLst/>
          </a:prstGeom>
          <a:solidFill>
            <a:schemeClr val="accent1"/>
          </a:solidFill>
          <a:ln w="209550" cap="flat" cmpd="sng" algn="ctr">
            <a:solidFill>
              <a:srgbClr val="D6E0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2194204" y="32781213"/>
            <a:ext cx="25907223" cy="0"/>
          </a:xfrm>
          <a:prstGeom prst="line">
            <a:avLst/>
          </a:prstGeom>
          <a:solidFill>
            <a:schemeClr val="accent1"/>
          </a:solidFill>
          <a:ln w="209550" cap="flat" cmpd="sng" algn="ctr">
            <a:solidFill>
              <a:srgbClr val="D6E02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 bwMode="auto">
          <a:xfrm>
            <a:off x="16892659" y="12403262"/>
            <a:ext cx="5409105" cy="3694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Osaka" pitchFamily="1" charset="-128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2797316" y="12403262"/>
            <a:ext cx="5409105" cy="3694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Osaka" pitchFamily="1" charset="-128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16892659" y="19549195"/>
            <a:ext cx="11136760" cy="3694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Osaka" pitchFamily="1" charset="-128"/>
            </a:endParaRPr>
          </a:p>
        </p:txBody>
      </p:sp>
      <p:sp>
        <p:nvSpPr>
          <p:cNvPr id="71" name="TextBox 2"/>
          <p:cNvSpPr txBox="1">
            <a:spLocks noChangeArrowheads="1"/>
          </p:cNvSpPr>
          <p:nvPr/>
        </p:nvSpPr>
        <p:spPr bwMode="auto">
          <a:xfrm>
            <a:off x="17220948" y="12859507"/>
            <a:ext cx="38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+mn-lt"/>
              </a:rPr>
              <a:t>Images and/or Infographics</a:t>
            </a:r>
          </a:p>
        </p:txBody>
      </p:sp>
      <p:sp>
        <p:nvSpPr>
          <p:cNvPr id="72" name="TextBox 2"/>
          <p:cNvSpPr txBox="1">
            <a:spLocks noChangeArrowheads="1"/>
          </p:cNvSpPr>
          <p:nvPr/>
        </p:nvSpPr>
        <p:spPr bwMode="auto">
          <a:xfrm>
            <a:off x="23197612" y="12859507"/>
            <a:ext cx="4111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and/or Infographics</a:t>
            </a:r>
          </a:p>
        </p:txBody>
      </p:sp>
      <p:sp>
        <p:nvSpPr>
          <p:cNvPr id="75" name="Rectangle 74"/>
          <p:cNvSpPr/>
          <p:nvPr/>
        </p:nvSpPr>
        <p:spPr bwMode="auto">
          <a:xfrm>
            <a:off x="16892659" y="26936895"/>
            <a:ext cx="5409105" cy="3694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Osaka" pitchFamily="1" charset="-128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2797316" y="26936895"/>
            <a:ext cx="5409105" cy="3694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  <a:ea typeface="Osaka" pitchFamily="1" charset="-128"/>
            </a:endParaRPr>
          </a:p>
        </p:txBody>
      </p:sp>
      <p:sp>
        <p:nvSpPr>
          <p:cNvPr id="80" name="TextBox 2"/>
          <p:cNvSpPr txBox="1">
            <a:spLocks noChangeArrowheads="1"/>
          </p:cNvSpPr>
          <p:nvPr/>
        </p:nvSpPr>
        <p:spPr bwMode="auto">
          <a:xfrm>
            <a:off x="16892660" y="34289705"/>
            <a:ext cx="1120876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3600" dirty="0">
                <a:latin typeface="+mn-lt"/>
              </a:rPr>
              <a:t>Lorem ipsum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sit </a:t>
            </a:r>
            <a:r>
              <a:rPr lang="en-GB" altLang="pt-PT" sz="3600" dirty="0" err="1">
                <a:latin typeface="+mn-lt"/>
              </a:rPr>
              <a:t>amet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consectetur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adipiscing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elit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sed</a:t>
            </a:r>
            <a:r>
              <a:rPr lang="en-GB" altLang="pt-PT" sz="3600" dirty="0">
                <a:latin typeface="+mn-lt"/>
              </a:rPr>
              <a:t> do </a:t>
            </a:r>
            <a:r>
              <a:rPr lang="en-GB" altLang="pt-PT" sz="3600" dirty="0" err="1">
                <a:latin typeface="+mn-lt"/>
              </a:rPr>
              <a:t>eiusmod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tempor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incididunt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labore</a:t>
            </a:r>
            <a:r>
              <a:rPr lang="en-GB" altLang="pt-PT" sz="3600" dirty="0">
                <a:latin typeface="+mn-lt"/>
              </a:rPr>
              <a:t> et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magna </a:t>
            </a:r>
            <a:r>
              <a:rPr lang="en-GB" altLang="pt-PT" sz="3600" dirty="0" err="1">
                <a:latin typeface="+mn-lt"/>
              </a:rPr>
              <a:t>aliqua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enim</a:t>
            </a:r>
            <a:r>
              <a:rPr lang="en-GB" altLang="pt-PT" sz="3600" dirty="0">
                <a:latin typeface="+mn-lt"/>
              </a:rPr>
              <a:t> ad minim </a:t>
            </a:r>
            <a:r>
              <a:rPr lang="en-GB" altLang="pt-PT" sz="3600" dirty="0" err="1">
                <a:latin typeface="+mn-lt"/>
              </a:rPr>
              <a:t>veniam</a:t>
            </a:r>
            <a:r>
              <a:rPr lang="en-GB" altLang="pt-PT" sz="3600" dirty="0">
                <a:latin typeface="+mn-lt"/>
              </a:rPr>
              <a:t>, </a:t>
            </a:r>
            <a:r>
              <a:rPr lang="en-GB" altLang="pt-PT" sz="3600" dirty="0" err="1">
                <a:latin typeface="+mn-lt"/>
              </a:rPr>
              <a:t>quis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nostrud</a:t>
            </a:r>
            <a:r>
              <a:rPr lang="en-GB" altLang="pt-PT" sz="3600" dirty="0">
                <a:latin typeface="+mn-lt"/>
              </a:rPr>
              <a:t> exercitation </a:t>
            </a:r>
            <a:r>
              <a:rPr lang="en-GB" altLang="pt-PT" sz="3600" dirty="0" err="1">
                <a:latin typeface="+mn-lt"/>
              </a:rPr>
              <a:t>ullamco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laboris</a:t>
            </a:r>
            <a:r>
              <a:rPr lang="en-GB" altLang="pt-PT" sz="3600" dirty="0">
                <a:latin typeface="+mn-lt"/>
              </a:rPr>
              <a:t> nisi </a:t>
            </a:r>
            <a:r>
              <a:rPr lang="en-GB" altLang="pt-PT" sz="3600" dirty="0" err="1">
                <a:latin typeface="+mn-lt"/>
              </a:rPr>
              <a:t>ut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aliquip</a:t>
            </a:r>
            <a:r>
              <a:rPr lang="en-GB" altLang="pt-PT" sz="3600" dirty="0">
                <a:latin typeface="+mn-lt"/>
              </a:rPr>
              <a:t> ex </a:t>
            </a:r>
            <a:r>
              <a:rPr lang="en-GB" altLang="pt-PT" sz="3600" dirty="0" err="1">
                <a:latin typeface="+mn-lt"/>
              </a:rPr>
              <a:t>ea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commodo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consequat</a:t>
            </a:r>
            <a:r>
              <a:rPr lang="en-GB" altLang="pt-PT" sz="3600" dirty="0">
                <a:latin typeface="+mn-lt"/>
              </a:rPr>
              <a:t>. </a:t>
            </a:r>
            <a:r>
              <a:rPr lang="en-GB" altLang="pt-PT" sz="3600" dirty="0" err="1">
                <a:latin typeface="+mn-lt"/>
              </a:rPr>
              <a:t>Duis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aute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irure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reprehenderit</a:t>
            </a:r>
            <a:r>
              <a:rPr lang="en-GB" altLang="pt-PT" sz="3600" dirty="0">
                <a:latin typeface="+mn-lt"/>
              </a:rPr>
              <a:t> in </a:t>
            </a:r>
            <a:r>
              <a:rPr lang="en-GB" altLang="pt-PT" sz="3600" dirty="0" err="1">
                <a:latin typeface="+mn-lt"/>
              </a:rPr>
              <a:t>voluptate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velit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esse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cillum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dolore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eu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fugiat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nulla</a:t>
            </a:r>
            <a:r>
              <a:rPr lang="en-GB" altLang="pt-PT" sz="3600" dirty="0">
                <a:latin typeface="+mn-lt"/>
              </a:rPr>
              <a:t> </a:t>
            </a:r>
            <a:r>
              <a:rPr lang="en-GB" altLang="pt-PT" sz="3600" dirty="0" err="1">
                <a:latin typeface="+mn-lt"/>
              </a:rPr>
              <a:t>pariatur</a:t>
            </a:r>
            <a:r>
              <a:rPr lang="en-GB" altLang="pt-PT" sz="3600" dirty="0">
                <a:latin typeface="+mn-lt"/>
              </a:rPr>
              <a:t>.</a:t>
            </a:r>
          </a:p>
        </p:txBody>
      </p:sp>
      <p:sp>
        <p:nvSpPr>
          <p:cNvPr id="41" name="Rectangle 27"/>
          <p:cNvSpPr>
            <a:spLocks noChangeArrowheads="1"/>
          </p:cNvSpPr>
          <p:nvPr/>
        </p:nvSpPr>
        <p:spPr bwMode="auto">
          <a:xfrm>
            <a:off x="27057311" y="6519551"/>
            <a:ext cx="1944216" cy="869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986" tIns="86493" rIns="172986" bIns="86493"/>
          <a:lstStyle>
            <a:lvl1pPr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endParaRPr lang="en-GB" altLang="pt-PT" sz="2400" b="1" baseline="30000" dirty="0">
              <a:latin typeface="+mj-lt"/>
            </a:endParaRPr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2041278" y="40126342"/>
            <a:ext cx="5040560" cy="821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2986" tIns="86493" rIns="172986" bIns="86493"/>
          <a:lstStyle>
            <a:lvl1pPr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 defTabSz="2208213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defTabSz="2208213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sz="3600" b="1" dirty="0">
                <a:latin typeface="+mj-lt"/>
              </a:rPr>
              <a:t>Acknowledgements</a:t>
            </a:r>
            <a:endParaRPr lang="en-GB" altLang="pt-PT" sz="3600" b="1" baseline="300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20"/>
            <a:ext cx="30275784" cy="5373624"/>
          </a:xfrm>
          <a:prstGeom prst="rect">
            <a:avLst/>
          </a:prstGeom>
        </p:spPr>
      </p:pic>
      <p:sp>
        <p:nvSpPr>
          <p:cNvPr id="46" name="TextBox 2"/>
          <p:cNvSpPr txBox="1">
            <a:spLocks noChangeArrowheads="1"/>
          </p:cNvSpPr>
          <p:nvPr/>
        </p:nvSpPr>
        <p:spPr bwMode="auto">
          <a:xfrm>
            <a:off x="7262072" y="40198350"/>
            <a:ext cx="209443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latin typeface="+mn-lt"/>
              </a:rPr>
              <a:t>Lorem ipsum </a:t>
            </a:r>
            <a:r>
              <a:rPr lang="en-GB" altLang="pt-PT" sz="2400" dirty="0" err="1">
                <a:latin typeface="+mn-lt"/>
              </a:rPr>
              <a:t>dolor</a:t>
            </a:r>
            <a:r>
              <a:rPr lang="en-GB" altLang="pt-PT" sz="2400" dirty="0">
                <a:latin typeface="+mn-lt"/>
              </a:rPr>
              <a:t> sit </a:t>
            </a:r>
            <a:r>
              <a:rPr lang="en-GB" altLang="pt-PT" sz="2400" dirty="0" err="1">
                <a:latin typeface="+mn-lt"/>
              </a:rPr>
              <a:t>amet</a:t>
            </a:r>
            <a:r>
              <a:rPr lang="en-GB" altLang="pt-PT" sz="2400" dirty="0">
                <a:latin typeface="+mn-lt"/>
              </a:rPr>
              <a:t>, </a:t>
            </a:r>
            <a:r>
              <a:rPr lang="en-GB" altLang="pt-PT" sz="2400" dirty="0" err="1">
                <a:latin typeface="+mn-lt"/>
              </a:rPr>
              <a:t>consectetur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adipiscing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elit</a:t>
            </a:r>
            <a:r>
              <a:rPr lang="en-GB" altLang="pt-PT" sz="2400" dirty="0">
                <a:latin typeface="+mn-lt"/>
              </a:rPr>
              <a:t>, </a:t>
            </a:r>
            <a:r>
              <a:rPr lang="en-GB" altLang="pt-PT" sz="2400" dirty="0" err="1">
                <a:latin typeface="+mn-lt"/>
              </a:rPr>
              <a:t>sed</a:t>
            </a:r>
            <a:r>
              <a:rPr lang="en-GB" altLang="pt-PT" sz="2400" dirty="0">
                <a:latin typeface="+mn-lt"/>
              </a:rPr>
              <a:t> do </a:t>
            </a:r>
            <a:r>
              <a:rPr lang="en-GB" altLang="pt-PT" sz="2400" dirty="0" err="1">
                <a:latin typeface="+mn-lt"/>
              </a:rPr>
              <a:t>eiusmod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tempor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incididunt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ut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labore</a:t>
            </a:r>
            <a:r>
              <a:rPr lang="en-GB" altLang="pt-PT" sz="2400" dirty="0">
                <a:latin typeface="+mn-lt"/>
              </a:rPr>
              <a:t> et </a:t>
            </a:r>
            <a:r>
              <a:rPr lang="en-GB" altLang="pt-PT" sz="2400" dirty="0" err="1">
                <a:latin typeface="+mn-lt"/>
              </a:rPr>
              <a:t>dolore</a:t>
            </a:r>
            <a:r>
              <a:rPr lang="en-GB" altLang="pt-PT" sz="2400" dirty="0">
                <a:latin typeface="+mn-lt"/>
              </a:rPr>
              <a:t> magna </a:t>
            </a:r>
            <a:r>
              <a:rPr lang="en-GB" altLang="pt-PT" sz="2400" dirty="0" err="1">
                <a:latin typeface="+mn-lt"/>
              </a:rPr>
              <a:t>aliqua</a:t>
            </a:r>
            <a:r>
              <a:rPr lang="en-GB" altLang="pt-PT" sz="2400" dirty="0">
                <a:latin typeface="+mn-lt"/>
              </a:rPr>
              <a:t>. </a:t>
            </a:r>
            <a:r>
              <a:rPr lang="en-GB" altLang="pt-PT" sz="2400" dirty="0" err="1">
                <a:latin typeface="+mn-lt"/>
              </a:rPr>
              <a:t>Ut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enim</a:t>
            </a:r>
            <a:r>
              <a:rPr lang="en-GB" altLang="pt-PT" sz="2400" dirty="0">
                <a:latin typeface="+mn-lt"/>
              </a:rPr>
              <a:t> ad minim </a:t>
            </a:r>
            <a:r>
              <a:rPr lang="en-GB" altLang="pt-PT" sz="2400" dirty="0" err="1">
                <a:latin typeface="+mn-lt"/>
              </a:rPr>
              <a:t>veniam</a:t>
            </a:r>
            <a:r>
              <a:rPr lang="en-GB" altLang="pt-PT" sz="2400" dirty="0">
                <a:latin typeface="+mn-lt"/>
              </a:rPr>
              <a:t>, </a:t>
            </a:r>
            <a:r>
              <a:rPr lang="en-GB" altLang="pt-PT" sz="2400" dirty="0" err="1">
                <a:latin typeface="+mn-lt"/>
              </a:rPr>
              <a:t>quis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nostrud</a:t>
            </a:r>
            <a:r>
              <a:rPr lang="en-GB" altLang="pt-PT" sz="2400" dirty="0">
                <a:latin typeface="+mn-lt"/>
              </a:rPr>
              <a:t> exercitation </a:t>
            </a:r>
            <a:r>
              <a:rPr lang="en-GB" altLang="pt-PT" sz="2400" dirty="0" err="1">
                <a:latin typeface="+mn-lt"/>
              </a:rPr>
              <a:t>ullamco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laboris</a:t>
            </a:r>
            <a:r>
              <a:rPr lang="en-GB" altLang="pt-PT" sz="2400" dirty="0">
                <a:latin typeface="+mn-lt"/>
              </a:rPr>
              <a:t> nisi </a:t>
            </a:r>
            <a:r>
              <a:rPr lang="en-GB" altLang="pt-PT" sz="2400" dirty="0" err="1">
                <a:latin typeface="+mn-lt"/>
              </a:rPr>
              <a:t>ut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aliquip</a:t>
            </a:r>
            <a:r>
              <a:rPr lang="en-GB" altLang="pt-PT" sz="2400" dirty="0">
                <a:latin typeface="+mn-lt"/>
              </a:rPr>
              <a:t> ex </a:t>
            </a:r>
            <a:r>
              <a:rPr lang="en-GB" altLang="pt-PT" sz="2400" dirty="0" err="1">
                <a:latin typeface="+mn-lt"/>
              </a:rPr>
              <a:t>ea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commodo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consequat</a:t>
            </a:r>
            <a:r>
              <a:rPr lang="en-GB" altLang="pt-PT" sz="2400" dirty="0">
                <a:latin typeface="+mn-lt"/>
              </a:rPr>
              <a:t>. </a:t>
            </a:r>
            <a:r>
              <a:rPr lang="en-GB" altLang="pt-PT" sz="2400" dirty="0" err="1">
                <a:latin typeface="+mn-lt"/>
              </a:rPr>
              <a:t>Duis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aute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irure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dolor</a:t>
            </a:r>
            <a:r>
              <a:rPr lang="en-GB" altLang="pt-PT" sz="2400" dirty="0">
                <a:latin typeface="+mn-lt"/>
              </a:rPr>
              <a:t> in </a:t>
            </a:r>
            <a:r>
              <a:rPr lang="en-GB" altLang="pt-PT" sz="2400" dirty="0" err="1">
                <a:latin typeface="+mn-lt"/>
              </a:rPr>
              <a:t>reprehenderit</a:t>
            </a:r>
            <a:r>
              <a:rPr lang="en-GB" altLang="pt-PT" sz="2400" dirty="0">
                <a:latin typeface="+mn-lt"/>
              </a:rPr>
              <a:t> in </a:t>
            </a:r>
            <a:r>
              <a:rPr lang="en-GB" altLang="pt-PT" sz="2400" dirty="0" err="1">
                <a:latin typeface="+mn-lt"/>
              </a:rPr>
              <a:t>voluptate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velit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esse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cillum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dolore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eu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fugiat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nulla</a:t>
            </a:r>
            <a:r>
              <a:rPr lang="en-GB" altLang="pt-PT" sz="2400" dirty="0">
                <a:latin typeface="+mn-lt"/>
              </a:rPr>
              <a:t> </a:t>
            </a:r>
            <a:r>
              <a:rPr lang="en-GB" altLang="pt-PT" sz="2400" dirty="0" err="1">
                <a:latin typeface="+mn-lt"/>
              </a:rPr>
              <a:t>pariatur</a:t>
            </a:r>
            <a:r>
              <a:rPr lang="en-GB" altLang="pt-PT" sz="2400" dirty="0">
                <a:latin typeface="+mn-l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41706" y="6456560"/>
            <a:ext cx="64063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4400" b="1" dirty="0">
                <a:latin typeface="+mj-lt"/>
              </a:rPr>
              <a:t>Keywords / Keywords</a:t>
            </a:r>
            <a:r>
              <a:rPr lang="en-GB" sz="4400" b="1" baseline="30000" dirty="0">
                <a:latin typeface="+mj-lt"/>
              </a:rPr>
              <a:t> </a:t>
            </a:r>
            <a:r>
              <a:rPr lang="en-US" sz="4400" b="1" dirty="0">
                <a:latin typeface="+mj-lt"/>
              </a:rPr>
              <a:t>/  Keywords / Keywords</a:t>
            </a:r>
            <a:endParaRPr lang="en-GB" altLang="pt-PT" sz="4400" b="1" baseline="30000" dirty="0">
              <a:latin typeface="+mj-lt"/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370028C-5686-3645-8F1F-DBFCD61E7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0947" y="20269022"/>
            <a:ext cx="38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+mn-lt"/>
              </a:rPr>
              <a:t>Images and/or Infographics</a:t>
            </a: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ABCA6035-A9BE-6143-B976-276410BDE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0947" y="27596106"/>
            <a:ext cx="38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+mn-lt"/>
              </a:rPr>
              <a:t>Images and/or Infographics</a:t>
            </a:r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id="{D88E54CD-F435-E54A-AAC6-F47FA4CB4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08" y="27596106"/>
            <a:ext cx="38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1pPr>
            <a:lvl2pPr marL="742950" indent="-28575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2pPr>
            <a:lvl3pPr marL="11430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3pPr>
            <a:lvl4pPr marL="16002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4pPr>
            <a:lvl5pPr marL="2057400" indent="-228600"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500">
                <a:solidFill>
                  <a:schemeClr val="tx1"/>
                </a:solidFill>
                <a:latin typeface="Times" panose="02020603050405020304" pitchFamily="18" charset="0"/>
                <a:ea typeface="Osaka" pitchFamily="3" charset="-128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GB" altLang="pt-PT" sz="2400" dirty="0">
                <a:solidFill>
                  <a:schemeClr val="bg2"/>
                </a:solidFill>
                <a:latin typeface="+mn-lt"/>
              </a:rPr>
              <a:t>Images and/or Infographics</a:t>
            </a:r>
          </a:p>
        </p:txBody>
      </p:sp>
    </p:spTree>
    <p:extLst>
      <p:ext uri="{BB962C8B-B14F-4D97-AF65-F5344CB8AC3E}">
        <p14:creationId xmlns:p14="http://schemas.microsoft.com/office/powerpoint/2010/main" val="151727337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Osaka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  <a:ea typeface="Osaka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olá:Applications:Microsoft Office 2004:Templates:Presentations:Designs:Blank Presentation</Template>
  <TotalTime>3112</TotalTime>
  <Words>430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Osaka</vt:lpstr>
      <vt:lpstr>Times</vt:lpstr>
      <vt:lpstr>Blank Presentation</vt:lpstr>
      <vt:lpstr>PowerPoint Presentation</vt:lpstr>
    </vt:vector>
  </TitlesOfParts>
  <Company>Rui Penha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 Penha</dc:creator>
  <cp:lastModifiedBy>Ana Lopes</cp:lastModifiedBy>
  <cp:revision>167</cp:revision>
  <cp:lastPrinted>2006-12-03T00:28:06Z</cp:lastPrinted>
  <dcterms:created xsi:type="dcterms:W3CDTF">2006-11-30T18:19:40Z</dcterms:created>
  <dcterms:modified xsi:type="dcterms:W3CDTF">2020-01-31T09:55:16Z</dcterms:modified>
</cp:coreProperties>
</file>