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2" r:id="rId3"/>
    <p:sldId id="263" r:id="rId4"/>
    <p:sldId id="265" r:id="rId5"/>
    <p:sldId id="266" r:id="rId6"/>
    <p:sldId id="259" r:id="rId7"/>
    <p:sldId id="264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 대은" initials="고대" lastIdx="1" clrIdx="0">
    <p:extLst>
      <p:ext uri="{19B8F6BF-5375-455C-9EA6-DF929625EA0E}">
        <p15:presenceInfo xmlns:p15="http://schemas.microsoft.com/office/powerpoint/2012/main" userId="040d8dc0599ea1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E1DD"/>
    <a:srgbClr val="CFD5EA"/>
    <a:srgbClr val="A9D18E"/>
    <a:srgbClr val="4472C4"/>
    <a:srgbClr val="76DAD5"/>
    <a:srgbClr val="6557C9"/>
    <a:srgbClr val="00B050"/>
    <a:srgbClr val="0E0ED8"/>
    <a:srgbClr val="A9D08E"/>
    <a:srgbClr val="28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F63CAF-EFA4-455A-A5FA-C696398B02F9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280226D-9401-49F8-81DB-B258093CF34C}">
      <dgm:prSet phldrT="[텍스트]"/>
      <dgm:spPr>
        <a:ln w="28575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 수정 및 삭제</a:t>
          </a:r>
        </a:p>
      </dgm:t>
    </dgm:pt>
    <dgm:pt modelId="{CD116F3C-3A87-4D03-A694-CA8770ED4C3B}" type="parTrans" cxnId="{CE865719-5458-44BC-9C0A-9DF3E760B98B}">
      <dgm:prSet/>
      <dgm:spPr/>
      <dgm:t>
        <a:bodyPr/>
        <a:lstStyle/>
        <a:p>
          <a:pPr latinLnBrk="1"/>
          <a:endParaRPr lang="ko-KR" altLang="en-US"/>
        </a:p>
      </dgm:t>
    </dgm:pt>
    <dgm:pt modelId="{74BD44BD-7F5B-444A-94C2-0D0EF451BF26}" type="sibTrans" cxnId="{CE865719-5458-44BC-9C0A-9DF3E760B98B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C0E1D17-8A10-44D9-B38C-9B028CB9378A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 공유</a:t>
          </a:r>
        </a:p>
      </dgm:t>
    </dgm:pt>
    <dgm:pt modelId="{87675E13-C046-4175-9D82-E947B9BBB051}" type="parTrans" cxnId="{824F6EF0-46D3-4BE9-8686-E336A878076C}">
      <dgm:prSet/>
      <dgm:spPr/>
      <dgm:t>
        <a:bodyPr/>
        <a:lstStyle/>
        <a:p>
          <a:pPr latinLnBrk="1"/>
          <a:endParaRPr lang="ko-KR" altLang="en-US"/>
        </a:p>
      </dgm:t>
    </dgm:pt>
    <dgm:pt modelId="{FB1D6861-1FDE-4471-BD35-DA2E10A6C5B1}" type="sibTrans" cxnId="{824F6EF0-46D3-4BE9-8686-E336A878076C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38D80D5-7708-40F3-8CAE-4DF3C8E489EB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녹음 파일과 비교</a:t>
          </a:r>
        </a:p>
      </dgm:t>
    </dgm:pt>
    <dgm:pt modelId="{8171E681-2C05-4252-967E-E3771674C233}" type="parTrans" cxnId="{807979FB-2F31-438C-9EC5-DFA773D79B9C}">
      <dgm:prSet/>
      <dgm:spPr/>
      <dgm:t>
        <a:bodyPr/>
        <a:lstStyle/>
        <a:p>
          <a:pPr latinLnBrk="1"/>
          <a:endParaRPr lang="ko-KR" altLang="en-US"/>
        </a:p>
      </dgm:t>
    </dgm:pt>
    <dgm:pt modelId="{839DE585-FF02-47F8-8A18-4F24437BF5B7}" type="sibTrans" cxnId="{807979FB-2F31-438C-9EC5-DFA773D79B9C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1635946-1C69-4DF1-A2FA-0188D528EB64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파일관리</a:t>
          </a:r>
        </a:p>
      </dgm:t>
    </dgm:pt>
    <dgm:pt modelId="{37BBF7BE-EA91-4CFB-AF87-A6DAFDD04E7C}" type="parTrans" cxnId="{22860172-A4AD-40B9-AE90-38253CD09F18}">
      <dgm:prSet/>
      <dgm:spPr/>
      <dgm:t>
        <a:bodyPr/>
        <a:lstStyle/>
        <a:p>
          <a:pPr latinLnBrk="1"/>
          <a:endParaRPr lang="ko-KR" altLang="en-US"/>
        </a:p>
      </dgm:t>
    </dgm:pt>
    <dgm:pt modelId="{13203F73-32B1-43F0-B0E2-BAD439CBEB15}" type="sibTrans" cxnId="{22860172-A4AD-40B9-AE90-38253CD09F18}">
      <dgm:prSet/>
      <dgm:spPr>
        <a:solidFill>
          <a:srgbClr val="C00000"/>
        </a:solidFill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2D343B6-05D2-4C23-B709-B4A43A0DFA1D}" type="pres">
      <dgm:prSet presAssocID="{A3F63CAF-EFA4-455A-A5FA-C696398B02F9}" presName="cycle" presStyleCnt="0">
        <dgm:presLayoutVars>
          <dgm:dir/>
          <dgm:resizeHandles val="exact"/>
        </dgm:presLayoutVars>
      </dgm:prSet>
      <dgm:spPr/>
    </dgm:pt>
    <dgm:pt modelId="{FC5ADB9C-1FC9-45DC-842F-B83E7EC3AE34}" type="pres">
      <dgm:prSet presAssocID="{A280226D-9401-49F8-81DB-B258093CF34C}" presName="node" presStyleLbl="node1" presStyleIdx="0" presStyleCnt="4">
        <dgm:presLayoutVars>
          <dgm:bulletEnabled val="1"/>
        </dgm:presLayoutVars>
      </dgm:prSet>
      <dgm:spPr/>
    </dgm:pt>
    <dgm:pt modelId="{431E159A-4648-41F5-98C0-A37CE41670D9}" type="pres">
      <dgm:prSet presAssocID="{A280226D-9401-49F8-81DB-B258093CF34C}" presName="spNode" presStyleCnt="0"/>
      <dgm:spPr/>
    </dgm:pt>
    <dgm:pt modelId="{658F347B-41AD-427E-ACCD-B80436B4ADE9}" type="pres">
      <dgm:prSet presAssocID="{74BD44BD-7F5B-444A-94C2-0D0EF451BF26}" presName="sibTrans" presStyleLbl="sibTrans1D1" presStyleIdx="0" presStyleCnt="4"/>
      <dgm:spPr/>
    </dgm:pt>
    <dgm:pt modelId="{9C2F4C71-B5AF-4812-94B6-0C3C15AFABB4}" type="pres">
      <dgm:prSet presAssocID="{9C0E1D17-8A10-44D9-B38C-9B028CB9378A}" presName="node" presStyleLbl="node1" presStyleIdx="1" presStyleCnt="4">
        <dgm:presLayoutVars>
          <dgm:bulletEnabled val="1"/>
        </dgm:presLayoutVars>
      </dgm:prSet>
      <dgm:spPr/>
    </dgm:pt>
    <dgm:pt modelId="{3786C538-FD58-444E-9057-3FAFC133535A}" type="pres">
      <dgm:prSet presAssocID="{9C0E1D17-8A10-44D9-B38C-9B028CB9378A}" presName="spNode" presStyleCnt="0"/>
      <dgm:spPr/>
    </dgm:pt>
    <dgm:pt modelId="{7D6397BD-2D69-4367-8EC7-0E303FBD5F07}" type="pres">
      <dgm:prSet presAssocID="{FB1D6861-1FDE-4471-BD35-DA2E10A6C5B1}" presName="sibTrans" presStyleLbl="sibTrans1D1" presStyleIdx="1" presStyleCnt="4"/>
      <dgm:spPr/>
    </dgm:pt>
    <dgm:pt modelId="{ACE2D6F1-B5CC-4A94-BCDB-0846DB6888DF}" type="pres">
      <dgm:prSet presAssocID="{B38D80D5-7708-40F3-8CAE-4DF3C8E489EB}" presName="node" presStyleLbl="node1" presStyleIdx="2" presStyleCnt="4">
        <dgm:presLayoutVars>
          <dgm:bulletEnabled val="1"/>
        </dgm:presLayoutVars>
      </dgm:prSet>
      <dgm:spPr/>
    </dgm:pt>
    <dgm:pt modelId="{3C1FDCD5-5EAC-4332-A018-306235F78558}" type="pres">
      <dgm:prSet presAssocID="{B38D80D5-7708-40F3-8CAE-4DF3C8E489EB}" presName="spNode" presStyleCnt="0"/>
      <dgm:spPr/>
    </dgm:pt>
    <dgm:pt modelId="{C187B820-6991-4516-9EB8-F0D9720E3952}" type="pres">
      <dgm:prSet presAssocID="{839DE585-FF02-47F8-8A18-4F24437BF5B7}" presName="sibTrans" presStyleLbl="sibTrans1D1" presStyleIdx="2" presStyleCnt="4"/>
      <dgm:spPr/>
    </dgm:pt>
    <dgm:pt modelId="{FB356ABC-E4B8-4DDB-AE74-14186D6E9F73}" type="pres">
      <dgm:prSet presAssocID="{71635946-1C69-4DF1-A2FA-0188D528EB64}" presName="node" presStyleLbl="node1" presStyleIdx="3" presStyleCnt="4">
        <dgm:presLayoutVars>
          <dgm:bulletEnabled val="1"/>
        </dgm:presLayoutVars>
      </dgm:prSet>
      <dgm:spPr/>
    </dgm:pt>
    <dgm:pt modelId="{E03F8233-7BC4-4812-B2ED-7F13E882C388}" type="pres">
      <dgm:prSet presAssocID="{71635946-1C69-4DF1-A2FA-0188D528EB64}" presName="spNode" presStyleCnt="0"/>
      <dgm:spPr/>
    </dgm:pt>
    <dgm:pt modelId="{FB15D4D8-33CA-4F75-BAAA-2CEAF0FBE112}" type="pres">
      <dgm:prSet presAssocID="{13203F73-32B1-43F0-B0E2-BAD439CBEB15}" presName="sibTrans" presStyleLbl="sibTrans1D1" presStyleIdx="3" presStyleCnt="4"/>
      <dgm:spPr/>
    </dgm:pt>
  </dgm:ptLst>
  <dgm:cxnLst>
    <dgm:cxn modelId="{CE865719-5458-44BC-9C0A-9DF3E760B98B}" srcId="{A3F63CAF-EFA4-455A-A5FA-C696398B02F9}" destId="{A280226D-9401-49F8-81DB-B258093CF34C}" srcOrd="0" destOrd="0" parTransId="{CD116F3C-3A87-4D03-A694-CA8770ED4C3B}" sibTransId="{74BD44BD-7F5B-444A-94C2-0D0EF451BF26}"/>
    <dgm:cxn modelId="{CACF071B-6343-45BD-B8FB-C11524246175}" type="presOf" srcId="{71635946-1C69-4DF1-A2FA-0188D528EB64}" destId="{FB356ABC-E4B8-4DDB-AE74-14186D6E9F73}" srcOrd="0" destOrd="0" presId="urn:microsoft.com/office/officeart/2005/8/layout/cycle5"/>
    <dgm:cxn modelId="{26C0CB29-4011-4111-BA0B-13721D874D43}" type="presOf" srcId="{A280226D-9401-49F8-81DB-B258093CF34C}" destId="{FC5ADB9C-1FC9-45DC-842F-B83E7EC3AE34}" srcOrd="0" destOrd="0" presId="urn:microsoft.com/office/officeart/2005/8/layout/cycle5"/>
    <dgm:cxn modelId="{C150EF31-A65B-45D1-8B5A-E1959FA530ED}" type="presOf" srcId="{A3F63CAF-EFA4-455A-A5FA-C696398B02F9}" destId="{B2D343B6-05D2-4C23-B709-B4A43A0DFA1D}" srcOrd="0" destOrd="0" presId="urn:microsoft.com/office/officeart/2005/8/layout/cycle5"/>
    <dgm:cxn modelId="{70C68F32-3582-4A4F-AC1F-F40E823EF3C6}" type="presOf" srcId="{13203F73-32B1-43F0-B0E2-BAD439CBEB15}" destId="{FB15D4D8-33CA-4F75-BAAA-2CEAF0FBE112}" srcOrd="0" destOrd="0" presId="urn:microsoft.com/office/officeart/2005/8/layout/cycle5"/>
    <dgm:cxn modelId="{81407A49-41C6-40B3-8E93-1A29465E5FD0}" type="presOf" srcId="{9C0E1D17-8A10-44D9-B38C-9B028CB9378A}" destId="{9C2F4C71-B5AF-4812-94B6-0C3C15AFABB4}" srcOrd="0" destOrd="0" presId="urn:microsoft.com/office/officeart/2005/8/layout/cycle5"/>
    <dgm:cxn modelId="{22860172-A4AD-40B9-AE90-38253CD09F18}" srcId="{A3F63CAF-EFA4-455A-A5FA-C696398B02F9}" destId="{71635946-1C69-4DF1-A2FA-0188D528EB64}" srcOrd="3" destOrd="0" parTransId="{37BBF7BE-EA91-4CFB-AF87-A6DAFDD04E7C}" sibTransId="{13203F73-32B1-43F0-B0E2-BAD439CBEB15}"/>
    <dgm:cxn modelId="{3245087C-8518-4452-BFD2-F9B7833C23E9}" type="presOf" srcId="{B38D80D5-7708-40F3-8CAE-4DF3C8E489EB}" destId="{ACE2D6F1-B5CC-4A94-BCDB-0846DB6888DF}" srcOrd="0" destOrd="0" presId="urn:microsoft.com/office/officeart/2005/8/layout/cycle5"/>
    <dgm:cxn modelId="{CD43E793-98BF-490C-B117-96C2DF860397}" type="presOf" srcId="{FB1D6861-1FDE-4471-BD35-DA2E10A6C5B1}" destId="{7D6397BD-2D69-4367-8EC7-0E303FBD5F07}" srcOrd="0" destOrd="0" presId="urn:microsoft.com/office/officeart/2005/8/layout/cycle5"/>
    <dgm:cxn modelId="{1164F09E-1A98-4C91-83AA-2B42471157FC}" type="presOf" srcId="{74BD44BD-7F5B-444A-94C2-0D0EF451BF26}" destId="{658F347B-41AD-427E-ACCD-B80436B4ADE9}" srcOrd="0" destOrd="0" presId="urn:microsoft.com/office/officeart/2005/8/layout/cycle5"/>
    <dgm:cxn modelId="{942903F0-EAB8-4A1B-9D0A-033710928B50}" type="presOf" srcId="{839DE585-FF02-47F8-8A18-4F24437BF5B7}" destId="{C187B820-6991-4516-9EB8-F0D9720E3952}" srcOrd="0" destOrd="0" presId="urn:microsoft.com/office/officeart/2005/8/layout/cycle5"/>
    <dgm:cxn modelId="{824F6EF0-46D3-4BE9-8686-E336A878076C}" srcId="{A3F63CAF-EFA4-455A-A5FA-C696398B02F9}" destId="{9C0E1D17-8A10-44D9-B38C-9B028CB9378A}" srcOrd="1" destOrd="0" parTransId="{87675E13-C046-4175-9D82-E947B9BBB051}" sibTransId="{FB1D6861-1FDE-4471-BD35-DA2E10A6C5B1}"/>
    <dgm:cxn modelId="{807979FB-2F31-438C-9EC5-DFA773D79B9C}" srcId="{A3F63CAF-EFA4-455A-A5FA-C696398B02F9}" destId="{B38D80D5-7708-40F3-8CAE-4DF3C8E489EB}" srcOrd="2" destOrd="0" parTransId="{8171E681-2C05-4252-967E-E3771674C233}" sibTransId="{839DE585-FF02-47F8-8A18-4F24437BF5B7}"/>
    <dgm:cxn modelId="{9B70D3C3-100F-4FA0-91C8-086606CA4210}" type="presParOf" srcId="{B2D343B6-05D2-4C23-B709-B4A43A0DFA1D}" destId="{FC5ADB9C-1FC9-45DC-842F-B83E7EC3AE34}" srcOrd="0" destOrd="0" presId="urn:microsoft.com/office/officeart/2005/8/layout/cycle5"/>
    <dgm:cxn modelId="{F9DF7034-717D-4F27-AE73-48BEA650D7A1}" type="presParOf" srcId="{B2D343B6-05D2-4C23-B709-B4A43A0DFA1D}" destId="{431E159A-4648-41F5-98C0-A37CE41670D9}" srcOrd="1" destOrd="0" presId="urn:microsoft.com/office/officeart/2005/8/layout/cycle5"/>
    <dgm:cxn modelId="{498CA4BA-9BAA-4957-A977-6823E717D014}" type="presParOf" srcId="{B2D343B6-05D2-4C23-B709-B4A43A0DFA1D}" destId="{658F347B-41AD-427E-ACCD-B80436B4ADE9}" srcOrd="2" destOrd="0" presId="urn:microsoft.com/office/officeart/2005/8/layout/cycle5"/>
    <dgm:cxn modelId="{6FB0D04F-A83D-4B45-BA86-E70F95F59E8F}" type="presParOf" srcId="{B2D343B6-05D2-4C23-B709-B4A43A0DFA1D}" destId="{9C2F4C71-B5AF-4812-94B6-0C3C15AFABB4}" srcOrd="3" destOrd="0" presId="urn:microsoft.com/office/officeart/2005/8/layout/cycle5"/>
    <dgm:cxn modelId="{C8195B31-0815-4E64-85F1-564EE3C98513}" type="presParOf" srcId="{B2D343B6-05D2-4C23-B709-B4A43A0DFA1D}" destId="{3786C538-FD58-444E-9057-3FAFC133535A}" srcOrd="4" destOrd="0" presId="urn:microsoft.com/office/officeart/2005/8/layout/cycle5"/>
    <dgm:cxn modelId="{699E907C-8B9A-45AA-A025-BDC20F6959E6}" type="presParOf" srcId="{B2D343B6-05D2-4C23-B709-B4A43A0DFA1D}" destId="{7D6397BD-2D69-4367-8EC7-0E303FBD5F07}" srcOrd="5" destOrd="0" presId="urn:microsoft.com/office/officeart/2005/8/layout/cycle5"/>
    <dgm:cxn modelId="{2B1D0387-0224-4F86-B25D-92E1A60A2EDB}" type="presParOf" srcId="{B2D343B6-05D2-4C23-B709-B4A43A0DFA1D}" destId="{ACE2D6F1-B5CC-4A94-BCDB-0846DB6888DF}" srcOrd="6" destOrd="0" presId="urn:microsoft.com/office/officeart/2005/8/layout/cycle5"/>
    <dgm:cxn modelId="{2423A8DA-D32D-4FBA-AEE3-5BEA6F5D3532}" type="presParOf" srcId="{B2D343B6-05D2-4C23-B709-B4A43A0DFA1D}" destId="{3C1FDCD5-5EAC-4332-A018-306235F78558}" srcOrd="7" destOrd="0" presId="urn:microsoft.com/office/officeart/2005/8/layout/cycle5"/>
    <dgm:cxn modelId="{E8FAE201-7612-4B57-A2FC-C95AD6A6C5ED}" type="presParOf" srcId="{B2D343B6-05D2-4C23-B709-B4A43A0DFA1D}" destId="{C187B820-6991-4516-9EB8-F0D9720E3952}" srcOrd="8" destOrd="0" presId="urn:microsoft.com/office/officeart/2005/8/layout/cycle5"/>
    <dgm:cxn modelId="{BAF6F294-0501-4DD4-ADDF-534EA8776394}" type="presParOf" srcId="{B2D343B6-05D2-4C23-B709-B4A43A0DFA1D}" destId="{FB356ABC-E4B8-4DDB-AE74-14186D6E9F73}" srcOrd="9" destOrd="0" presId="urn:microsoft.com/office/officeart/2005/8/layout/cycle5"/>
    <dgm:cxn modelId="{DB847860-868B-4C19-A9FA-B69ECCF05A2A}" type="presParOf" srcId="{B2D343B6-05D2-4C23-B709-B4A43A0DFA1D}" destId="{E03F8233-7BC4-4812-B2ED-7F13E882C388}" srcOrd="10" destOrd="0" presId="urn:microsoft.com/office/officeart/2005/8/layout/cycle5"/>
    <dgm:cxn modelId="{D1F447BC-8754-435C-884C-E25B09045318}" type="presParOf" srcId="{B2D343B6-05D2-4C23-B709-B4A43A0DFA1D}" destId="{FB15D4D8-33CA-4F75-BAAA-2CEAF0FBE112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284090-BBD6-4169-B06B-8B4614F4CFD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0834A39-0753-44C5-AB2F-31EFAEFED9DA}">
      <dgm:prSet phldrT="[텍스트]"/>
      <dgm:spPr>
        <a:solidFill>
          <a:srgbClr val="A9D18E"/>
        </a:solidFill>
      </dgm:spPr>
      <dgm:t>
        <a:bodyPr/>
        <a:lstStyle/>
        <a:p>
          <a:pPr latinLnBrk="1"/>
          <a:r>
            <a:rPr lang="ko-KR" altLang="en-US" dirty="0"/>
            <a:t>로그인</a:t>
          </a:r>
        </a:p>
      </dgm:t>
    </dgm:pt>
    <dgm:pt modelId="{DA3692A7-093E-41E3-BF76-9A032BF36AF4}" type="parTrans" cxnId="{DA819266-F122-461F-87B3-BADC0DD23E8F}">
      <dgm:prSet/>
      <dgm:spPr/>
      <dgm:t>
        <a:bodyPr/>
        <a:lstStyle/>
        <a:p>
          <a:pPr latinLnBrk="1"/>
          <a:endParaRPr lang="ko-KR" altLang="en-US"/>
        </a:p>
      </dgm:t>
    </dgm:pt>
    <dgm:pt modelId="{8EF8F605-DA94-474D-8B57-AF5DEF53D554}" type="sibTrans" cxnId="{DA819266-F122-461F-87B3-BADC0DD23E8F}">
      <dgm:prSet/>
      <dgm:spPr/>
      <dgm:t>
        <a:bodyPr/>
        <a:lstStyle/>
        <a:p>
          <a:pPr latinLnBrk="1"/>
          <a:endParaRPr lang="ko-KR" altLang="en-US"/>
        </a:p>
      </dgm:t>
    </dgm:pt>
    <dgm:pt modelId="{3D63657E-3DDA-46F7-AC41-4BE0852BCBA3}">
      <dgm:prSet phldrT="[텍스트]"/>
      <dgm:spPr>
        <a:solidFill>
          <a:srgbClr val="A9D18E"/>
        </a:solidFill>
      </dgm:spPr>
      <dgm:t>
        <a:bodyPr/>
        <a:lstStyle/>
        <a:p>
          <a:pPr latinLnBrk="1"/>
          <a:r>
            <a:rPr lang="ko-KR" altLang="en-US" dirty="0"/>
            <a:t>메인</a:t>
          </a:r>
        </a:p>
      </dgm:t>
    </dgm:pt>
    <dgm:pt modelId="{338C076F-A185-4DAF-9692-FEAA3AE67940}" type="parTrans" cxnId="{4219B186-4D22-484A-9FFD-1F059D982D89}">
      <dgm:prSet/>
      <dgm:spPr/>
      <dgm:t>
        <a:bodyPr/>
        <a:lstStyle/>
        <a:p>
          <a:pPr latinLnBrk="1"/>
          <a:endParaRPr lang="ko-KR" altLang="en-US"/>
        </a:p>
      </dgm:t>
    </dgm:pt>
    <dgm:pt modelId="{B0092A1A-4560-4294-B722-F0C18BBF24F4}" type="sibTrans" cxnId="{4219B186-4D22-484A-9FFD-1F059D982D89}">
      <dgm:prSet/>
      <dgm:spPr/>
      <dgm:t>
        <a:bodyPr/>
        <a:lstStyle/>
        <a:p>
          <a:pPr latinLnBrk="1"/>
          <a:endParaRPr lang="ko-KR" altLang="en-US"/>
        </a:p>
      </dgm:t>
    </dgm:pt>
    <dgm:pt modelId="{9FA64E6A-5B86-4DF4-8F04-2B2AE5FA1CA6}">
      <dgm:prSet phldrT="[텍스트]"/>
      <dgm:spPr>
        <a:solidFill>
          <a:srgbClr val="A9D18E"/>
        </a:solidFill>
      </dgm:spPr>
      <dgm:t>
        <a:bodyPr/>
        <a:lstStyle/>
        <a:p>
          <a:pPr latinLnBrk="1"/>
          <a:r>
            <a:rPr lang="ko-KR" altLang="en-US" dirty="0"/>
            <a:t>파일관리</a:t>
          </a:r>
        </a:p>
      </dgm:t>
    </dgm:pt>
    <dgm:pt modelId="{275705AF-F4A5-4FB2-BD6D-9931DD738B20}" type="parTrans" cxnId="{9E32A5B3-C71A-48B7-B9DF-4F6B0C3A8675}">
      <dgm:prSet/>
      <dgm:spPr/>
      <dgm:t>
        <a:bodyPr/>
        <a:lstStyle/>
        <a:p>
          <a:pPr latinLnBrk="1"/>
          <a:endParaRPr lang="ko-KR" altLang="en-US"/>
        </a:p>
      </dgm:t>
    </dgm:pt>
    <dgm:pt modelId="{719FAFFC-2350-400D-A835-D3391A14CC07}" type="sibTrans" cxnId="{9E32A5B3-C71A-48B7-B9DF-4F6B0C3A8675}">
      <dgm:prSet/>
      <dgm:spPr/>
      <dgm:t>
        <a:bodyPr/>
        <a:lstStyle/>
        <a:p>
          <a:pPr latinLnBrk="1"/>
          <a:endParaRPr lang="ko-KR" altLang="en-US"/>
        </a:p>
      </dgm:t>
    </dgm:pt>
    <dgm:pt modelId="{F558CD66-E230-4D1E-A4B7-92F82E1C230A}" type="pres">
      <dgm:prSet presAssocID="{3E284090-BBD6-4169-B06B-8B4614F4CFD0}" presName="Name0" presStyleCnt="0">
        <dgm:presLayoutVars>
          <dgm:dir/>
          <dgm:animLvl val="lvl"/>
          <dgm:resizeHandles val="exact"/>
        </dgm:presLayoutVars>
      </dgm:prSet>
      <dgm:spPr/>
    </dgm:pt>
    <dgm:pt modelId="{8DA15D4A-2011-4013-AB91-1198B9AD9F60}" type="pres">
      <dgm:prSet presAssocID="{C0834A39-0753-44C5-AB2F-31EFAEFED9DA}" presName="parTxOnly" presStyleLbl="node1" presStyleIdx="0" presStyleCnt="3" custScaleX="70834">
        <dgm:presLayoutVars>
          <dgm:chMax val="0"/>
          <dgm:chPref val="0"/>
          <dgm:bulletEnabled val="1"/>
        </dgm:presLayoutVars>
      </dgm:prSet>
      <dgm:spPr/>
    </dgm:pt>
    <dgm:pt modelId="{F70B182A-28EC-4317-BA4A-005DBC65BA29}" type="pres">
      <dgm:prSet presAssocID="{8EF8F605-DA94-474D-8B57-AF5DEF53D554}" presName="parTxOnlySpace" presStyleCnt="0"/>
      <dgm:spPr/>
    </dgm:pt>
    <dgm:pt modelId="{521FE411-6446-44CB-8094-C9D4FA36107A}" type="pres">
      <dgm:prSet presAssocID="{3D63657E-3DDA-46F7-AC41-4BE0852BCBA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9D3F3A6-9AA1-4C85-926B-A457D384C809}" type="pres">
      <dgm:prSet presAssocID="{B0092A1A-4560-4294-B722-F0C18BBF24F4}" presName="parTxOnlySpace" presStyleCnt="0"/>
      <dgm:spPr/>
    </dgm:pt>
    <dgm:pt modelId="{CE3FA430-3B21-483F-A60F-5ADD8D8727C6}" type="pres">
      <dgm:prSet presAssocID="{9FA64E6A-5B86-4DF4-8F04-2B2AE5FA1CA6}" presName="parTxOnly" presStyleLbl="node1" presStyleIdx="2" presStyleCnt="3" custLinFactX="13645" custLinFactNeighborX="100000" custLinFactNeighborY="-2000">
        <dgm:presLayoutVars>
          <dgm:chMax val="0"/>
          <dgm:chPref val="0"/>
          <dgm:bulletEnabled val="1"/>
        </dgm:presLayoutVars>
      </dgm:prSet>
      <dgm:spPr/>
    </dgm:pt>
  </dgm:ptLst>
  <dgm:cxnLst>
    <dgm:cxn modelId="{8970DA37-2AB2-42A6-B7F2-F516567923FF}" type="presOf" srcId="{9FA64E6A-5B86-4DF4-8F04-2B2AE5FA1CA6}" destId="{CE3FA430-3B21-483F-A60F-5ADD8D8727C6}" srcOrd="0" destOrd="0" presId="urn:microsoft.com/office/officeart/2005/8/layout/chevron1"/>
    <dgm:cxn modelId="{DA819266-F122-461F-87B3-BADC0DD23E8F}" srcId="{3E284090-BBD6-4169-B06B-8B4614F4CFD0}" destId="{C0834A39-0753-44C5-AB2F-31EFAEFED9DA}" srcOrd="0" destOrd="0" parTransId="{DA3692A7-093E-41E3-BF76-9A032BF36AF4}" sibTransId="{8EF8F605-DA94-474D-8B57-AF5DEF53D554}"/>
    <dgm:cxn modelId="{7CA0696F-71A7-4C52-92E1-55CF14039541}" type="presOf" srcId="{C0834A39-0753-44C5-AB2F-31EFAEFED9DA}" destId="{8DA15D4A-2011-4013-AB91-1198B9AD9F60}" srcOrd="0" destOrd="0" presId="urn:microsoft.com/office/officeart/2005/8/layout/chevron1"/>
    <dgm:cxn modelId="{4219B186-4D22-484A-9FFD-1F059D982D89}" srcId="{3E284090-BBD6-4169-B06B-8B4614F4CFD0}" destId="{3D63657E-3DDA-46F7-AC41-4BE0852BCBA3}" srcOrd="1" destOrd="0" parTransId="{338C076F-A185-4DAF-9692-FEAA3AE67940}" sibTransId="{B0092A1A-4560-4294-B722-F0C18BBF24F4}"/>
    <dgm:cxn modelId="{9E32A5B3-C71A-48B7-B9DF-4F6B0C3A8675}" srcId="{3E284090-BBD6-4169-B06B-8B4614F4CFD0}" destId="{9FA64E6A-5B86-4DF4-8F04-2B2AE5FA1CA6}" srcOrd="2" destOrd="0" parTransId="{275705AF-F4A5-4FB2-BD6D-9931DD738B20}" sibTransId="{719FAFFC-2350-400D-A835-D3391A14CC07}"/>
    <dgm:cxn modelId="{96D351C7-3AC3-4B3D-866E-7ED29F791B77}" type="presOf" srcId="{3E284090-BBD6-4169-B06B-8B4614F4CFD0}" destId="{F558CD66-E230-4D1E-A4B7-92F82E1C230A}" srcOrd="0" destOrd="0" presId="urn:microsoft.com/office/officeart/2005/8/layout/chevron1"/>
    <dgm:cxn modelId="{84E29AE9-1456-4870-9461-DDDAF42C1B87}" type="presOf" srcId="{3D63657E-3DDA-46F7-AC41-4BE0852BCBA3}" destId="{521FE411-6446-44CB-8094-C9D4FA36107A}" srcOrd="0" destOrd="0" presId="urn:microsoft.com/office/officeart/2005/8/layout/chevron1"/>
    <dgm:cxn modelId="{49668ECF-F8DE-4DCE-9269-490618B9B41D}" type="presParOf" srcId="{F558CD66-E230-4D1E-A4B7-92F82E1C230A}" destId="{8DA15D4A-2011-4013-AB91-1198B9AD9F60}" srcOrd="0" destOrd="0" presId="urn:microsoft.com/office/officeart/2005/8/layout/chevron1"/>
    <dgm:cxn modelId="{E32B1ADF-7BF9-4420-842C-8BF54C150465}" type="presParOf" srcId="{F558CD66-E230-4D1E-A4B7-92F82E1C230A}" destId="{F70B182A-28EC-4317-BA4A-005DBC65BA29}" srcOrd="1" destOrd="0" presId="urn:microsoft.com/office/officeart/2005/8/layout/chevron1"/>
    <dgm:cxn modelId="{FCCAFF6D-07D0-4A4D-96CD-2D98DB91A07A}" type="presParOf" srcId="{F558CD66-E230-4D1E-A4B7-92F82E1C230A}" destId="{521FE411-6446-44CB-8094-C9D4FA36107A}" srcOrd="2" destOrd="0" presId="urn:microsoft.com/office/officeart/2005/8/layout/chevron1"/>
    <dgm:cxn modelId="{33768A4B-4034-4EEB-8773-184923A0CE92}" type="presParOf" srcId="{F558CD66-E230-4D1E-A4B7-92F82E1C230A}" destId="{D9D3F3A6-9AA1-4C85-926B-A457D384C809}" srcOrd="3" destOrd="0" presId="urn:microsoft.com/office/officeart/2005/8/layout/chevron1"/>
    <dgm:cxn modelId="{73883035-822B-4E34-851E-B68A15AF2543}" type="presParOf" srcId="{F558CD66-E230-4D1E-A4B7-92F82E1C230A}" destId="{CE3FA430-3B21-483F-A60F-5ADD8D8727C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ADB9C-1FC9-45DC-842F-B83E7EC3AE34}">
      <dsp:nvSpPr>
        <dsp:cNvPr id="0" name=""/>
        <dsp:cNvSpPr/>
      </dsp:nvSpPr>
      <dsp:spPr>
        <a:xfrm>
          <a:off x="1623237" y="411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 수정 및 삭제</a:t>
          </a:r>
        </a:p>
      </dsp:txBody>
      <dsp:txXfrm>
        <a:off x="1668169" y="45343"/>
        <a:ext cx="1326200" cy="830577"/>
      </dsp:txXfrm>
    </dsp:sp>
    <dsp:sp modelId="{658F347B-41AD-427E-ACCD-B80436B4ADE9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2422491" y="297546"/>
              </a:moveTo>
              <a:arcTo wR="1519367" hR="1519367" stAng="18388224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F4C71-B5AF-4812-94B6-0C3C15AFABB4}">
      <dsp:nvSpPr>
        <dsp:cNvPr id="0" name=""/>
        <dsp:cNvSpPr/>
      </dsp:nvSpPr>
      <dsp:spPr>
        <a:xfrm>
          <a:off x="3142605" y="1519779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 공유</a:t>
          </a:r>
        </a:p>
      </dsp:txBody>
      <dsp:txXfrm>
        <a:off x="3187537" y="1564711"/>
        <a:ext cx="1326200" cy="830577"/>
      </dsp:txXfrm>
    </dsp:sp>
    <dsp:sp modelId="{7D6397BD-2D69-4367-8EC7-0E303FBD5F07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2881140" y="2193202"/>
              </a:moveTo>
              <a:arcTo wR="1519367" hR="1519367" stAng="1579631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2D6F1-B5CC-4A94-BCDB-0846DB6888DF}">
      <dsp:nvSpPr>
        <dsp:cNvPr id="0" name=""/>
        <dsp:cNvSpPr/>
      </dsp:nvSpPr>
      <dsp:spPr>
        <a:xfrm>
          <a:off x="1623237" y="3039146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녹음 파일과 비교</a:t>
          </a:r>
        </a:p>
      </dsp:txBody>
      <dsp:txXfrm>
        <a:off x="1668169" y="3084078"/>
        <a:ext cx="1326200" cy="830577"/>
      </dsp:txXfrm>
    </dsp:sp>
    <dsp:sp modelId="{C187B820-6991-4516-9EB8-F0D9720E3952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616244" y="2741188"/>
              </a:moveTo>
              <a:arcTo wR="1519367" hR="1519367" stAng="7588224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56ABC-E4B8-4DDB-AE74-14186D6E9F73}">
      <dsp:nvSpPr>
        <dsp:cNvPr id="0" name=""/>
        <dsp:cNvSpPr/>
      </dsp:nvSpPr>
      <dsp:spPr>
        <a:xfrm>
          <a:off x="103870" y="1519779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파일관리</a:t>
          </a:r>
        </a:p>
      </dsp:txBody>
      <dsp:txXfrm>
        <a:off x="148802" y="1564711"/>
        <a:ext cx="1326200" cy="830577"/>
      </dsp:txXfrm>
    </dsp:sp>
    <dsp:sp modelId="{FB15D4D8-33CA-4F75-BAAA-2CEAF0FBE112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157594" y="845533"/>
              </a:moveTo>
              <a:arcTo wR="1519367" hR="1519367" stAng="12379631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15D4A-2011-4013-AB91-1198B9AD9F60}">
      <dsp:nvSpPr>
        <dsp:cNvPr id="0" name=""/>
        <dsp:cNvSpPr/>
      </dsp:nvSpPr>
      <dsp:spPr>
        <a:xfrm>
          <a:off x="2934" y="0"/>
          <a:ext cx="2839359" cy="466535"/>
        </a:xfrm>
        <a:prstGeom prst="chevron">
          <a:avLst/>
        </a:prstGeom>
        <a:solidFill>
          <a:srgbClr val="A9D1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로그인</a:t>
          </a:r>
        </a:p>
      </dsp:txBody>
      <dsp:txXfrm>
        <a:off x="236202" y="0"/>
        <a:ext cx="2372824" cy="466535"/>
      </dsp:txXfrm>
    </dsp:sp>
    <dsp:sp modelId="{521FE411-6446-44CB-8094-C9D4FA36107A}">
      <dsp:nvSpPr>
        <dsp:cNvPr id="0" name=""/>
        <dsp:cNvSpPr/>
      </dsp:nvSpPr>
      <dsp:spPr>
        <a:xfrm>
          <a:off x="2441446" y="0"/>
          <a:ext cx="4008470" cy="466535"/>
        </a:xfrm>
        <a:prstGeom prst="chevron">
          <a:avLst/>
        </a:prstGeom>
        <a:solidFill>
          <a:srgbClr val="A9D1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메인</a:t>
          </a:r>
        </a:p>
      </dsp:txBody>
      <dsp:txXfrm>
        <a:off x="2674714" y="0"/>
        <a:ext cx="3541935" cy="466535"/>
      </dsp:txXfrm>
    </dsp:sp>
    <dsp:sp modelId="{CE3FA430-3B21-483F-A60F-5ADD8D8727C6}">
      <dsp:nvSpPr>
        <dsp:cNvPr id="0" name=""/>
        <dsp:cNvSpPr/>
      </dsp:nvSpPr>
      <dsp:spPr>
        <a:xfrm>
          <a:off x="6052003" y="0"/>
          <a:ext cx="4008470" cy="466535"/>
        </a:xfrm>
        <a:prstGeom prst="chevron">
          <a:avLst/>
        </a:prstGeom>
        <a:solidFill>
          <a:srgbClr val="A9D1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파일관리</a:t>
          </a:r>
        </a:p>
      </dsp:txBody>
      <dsp:txXfrm>
        <a:off x="6285271" y="0"/>
        <a:ext cx="3541935" cy="466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30535-54D1-4F37-A54B-20042B0D1715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77748-B7D3-4968-959F-FAA210E2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99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0DA92-C669-409A-AB42-D0F65BCCA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9EECFD-FB19-492B-8951-A3127458A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E3D46-0FFE-4EAB-A382-8F261D71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83CA6-6B78-45A6-BA37-64DF8314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745A4-0A05-4397-BE75-9538EC5A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9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68D83-4CC1-409E-AA45-BA52EA3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C9873B-E929-4620-896A-B05F3DC29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1EB0B-5ECD-49A7-8D2E-ACD20583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572A9-0B60-4974-829C-F6DB17ED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60EA8-887C-4DD6-8B05-3FD4C303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9E4CB-959A-409B-8027-825538F36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CC0EB-CDEC-4254-AC37-10D8FAEA2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C31E7-139F-4813-9479-4E85778A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28CB5-6479-4497-8378-DF167CF6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BE894-A68E-4484-BE21-8887CE8E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2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6C9F0-DF3D-43C5-8334-40CCFE6D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88313-5B14-4CDF-80DA-4294F01F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C608A-BCB0-4F24-AF30-2AD23285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5DEC1-92D0-4FE1-8DF9-7535728D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C8BA9-B8AE-45F8-8CB4-F475F4E3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6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6F021-67CD-4E99-83EE-8196FF37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77B75-370E-4230-A789-1DDDE2E7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EDF3D-2C6B-4783-864B-D0DEFA4B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FC84D-34A4-4D66-BC13-FE472536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ABF54-8EA5-406F-A634-DBB78DD1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2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8A2F4-5814-4784-970D-10B7ECCC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AF8F9-1D8C-4CBC-8293-99C428239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28E73-DEF0-4738-AFB4-7E3CDDFC7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CF56E-D7DE-4872-AE0A-F015FDFA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B2D5EE-8D0F-415C-8122-D472D843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D5323-A718-40C1-A4CF-2D4534E7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4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851E-25F9-409F-99A2-900AB0B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D0D10-1ADF-4DF3-A558-A26DC4294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CDD25-6E25-45CB-9071-B8419D6A1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2B2E64-4F57-4E3A-A3F2-8F6BC53D4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BB36D3-F258-4555-8405-42C1E11F0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E240A-8F8B-496C-9041-ADDCDAFB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5D3AB3-F7A6-446B-8A6D-0DC431A7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B41104-DC1C-4DAE-8D17-98832D41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7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9813C-27A2-4C08-8297-0BA6E00B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BAE8D9-0D14-4722-AD2B-5A364C8B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96170-E67E-4D2B-B6F9-56A0C407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8B2C14-007B-4004-A748-2574A0AA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7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35E0FE-EADF-4A4B-BEE0-81F78615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AB3737-F932-4BCC-82AA-4FC37A97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33DDA8-86BA-430D-BD6E-0EAA0ECF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52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67DB7-3A15-4812-BF08-63A89C88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7FCCC-E99C-4425-BB7C-FCCFBDE98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69F710-038A-4814-9289-698EA125F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2022B-14FA-49E6-9BEC-660EC57A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C122F8-EDF4-4D94-A222-ED56AA2E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FF6399-ADC7-4F44-96AE-E6206342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3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199D7-F094-4B7F-9328-03CF81C1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C96FDF-4FFD-4AD6-BD97-487ED1611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921021-EBB9-4B25-8AAD-568E51A45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55E1AD-36BB-4F5F-8543-53089C91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C4794-5228-49FF-A755-1F64EFF5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FECD7F-6D69-4849-937D-E481E9C9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6F7BC1-7C16-465A-AA96-5C83B32A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9CF25B-22F1-4D96-B77F-F33AEF51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B3B52-97A1-490E-AFFA-89716AA28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EF208-7690-4AE1-98A7-E48AD92F3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458E5-CDF5-4049-8818-96EBB74E1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81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image" Target="../media/image10.jpg"/><Relationship Id="rId18" Type="http://schemas.openxmlformats.org/officeDocument/2006/relationships/image" Target="../media/image15.jpg"/><Relationship Id="rId3" Type="http://schemas.openxmlformats.org/officeDocument/2006/relationships/image" Target="../media/image5.jpg"/><Relationship Id="rId7" Type="http://schemas.openxmlformats.org/officeDocument/2006/relationships/diagramLayout" Target="../diagrams/layout2.xml"/><Relationship Id="rId12" Type="http://schemas.openxmlformats.org/officeDocument/2006/relationships/image" Target="../media/image9.jpg"/><Relationship Id="rId17" Type="http://schemas.openxmlformats.org/officeDocument/2006/relationships/image" Target="../media/image14.jpg"/><Relationship Id="rId2" Type="http://schemas.openxmlformats.org/officeDocument/2006/relationships/image" Target="../media/image4.jpg"/><Relationship Id="rId16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11" Type="http://schemas.openxmlformats.org/officeDocument/2006/relationships/image" Target="../media/image8.jpg"/><Relationship Id="rId5" Type="http://schemas.openxmlformats.org/officeDocument/2006/relationships/image" Target="../media/image7.jpg"/><Relationship Id="rId15" Type="http://schemas.openxmlformats.org/officeDocument/2006/relationships/image" Target="../media/image12.jpg"/><Relationship Id="rId10" Type="http://schemas.microsoft.com/office/2007/relationships/diagramDrawing" Target="../diagrams/drawing2.xml"/><Relationship Id="rId19" Type="http://schemas.openxmlformats.org/officeDocument/2006/relationships/image" Target="../media/image16.jpg"/><Relationship Id="rId4" Type="http://schemas.openxmlformats.org/officeDocument/2006/relationships/image" Target="../media/image6.jpg"/><Relationship Id="rId9" Type="http://schemas.openxmlformats.org/officeDocument/2006/relationships/diagramColors" Target="../diagrams/colors2.xml"/><Relationship Id="rId1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D33C5D-8871-4815-8F36-B224FB437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9971"/>
            <a:ext cx="12192000" cy="6927971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F4177E0-C49C-48AA-B6BC-9BD6F042D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1142" y="11052"/>
            <a:ext cx="9144000" cy="2387600"/>
          </a:xfrm>
        </p:spPr>
        <p:txBody>
          <a:bodyPr/>
          <a:lstStyle/>
          <a:p>
            <a:r>
              <a:rPr lang="en-US" altLang="ko-KR" sz="9600" dirty="0">
                <a:solidFill>
                  <a:srgbClr val="33BFBC"/>
                </a:solidFill>
              </a:rPr>
              <a:t>Easy</a:t>
            </a:r>
            <a:r>
              <a:rPr lang="en-US" altLang="ko-KR" dirty="0">
                <a:solidFill>
                  <a:srgbClr val="33BFBC"/>
                </a:solidFill>
              </a:rPr>
              <a:t>: </a:t>
            </a:r>
            <a:r>
              <a:rPr lang="ko-KR" altLang="en-US" dirty="0">
                <a:solidFill>
                  <a:srgbClr val="33BFBC"/>
                </a:solidFill>
              </a:rPr>
              <a:t>쉽게 기록</a:t>
            </a:r>
          </a:p>
        </p:txBody>
      </p:sp>
    </p:spTree>
    <p:extLst>
      <p:ext uri="{BB962C8B-B14F-4D97-AF65-F5344CB8AC3E}">
        <p14:creationId xmlns:p14="http://schemas.microsoft.com/office/powerpoint/2010/main" val="186554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1188D74E-CB44-41F8-82D2-80B555A321E2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EF897-6971-4E9B-AC81-5595C8E0A59B}"/>
              </a:ext>
            </a:extLst>
          </p:cNvPr>
          <p:cNvSpPr txBox="1"/>
          <p:nvPr/>
        </p:nvSpPr>
        <p:spPr>
          <a:xfrm>
            <a:off x="1383319" y="169501"/>
            <a:ext cx="3952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홍보 및 마케팅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87435DA-A026-4E8E-958A-5BDC6E9285BE}"/>
              </a:ext>
            </a:extLst>
          </p:cNvPr>
          <p:cNvGrpSpPr/>
          <p:nvPr/>
        </p:nvGrpSpPr>
        <p:grpSpPr>
          <a:xfrm>
            <a:off x="2460625" y="1847099"/>
            <a:ext cx="7270749" cy="4880019"/>
            <a:chOff x="2479040" y="1808480"/>
            <a:chExt cx="7270749" cy="488001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2C7C8A8-E9C1-48D6-B208-52CD20DE66D1}"/>
                </a:ext>
              </a:extLst>
            </p:cNvPr>
            <p:cNvGrpSpPr/>
            <p:nvPr/>
          </p:nvGrpSpPr>
          <p:grpSpPr>
            <a:xfrm>
              <a:off x="2479040" y="3447459"/>
              <a:ext cx="7270749" cy="3241040"/>
              <a:chOff x="1564640" y="2865120"/>
              <a:chExt cx="6649719" cy="306832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F638E56F-FE7F-4E1A-B570-810069E8B255}"/>
                  </a:ext>
                </a:extLst>
              </p:cNvPr>
              <p:cNvSpPr/>
              <p:nvPr/>
            </p:nvSpPr>
            <p:spPr>
              <a:xfrm>
                <a:off x="1564640" y="2865120"/>
                <a:ext cx="1778000" cy="306832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인플루언서의</a:t>
                </a:r>
                <a:r>
                  <a:rPr lang="ko-KR" altLang="en-US" dirty="0"/>
                  <a:t> 홍보 및 유명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어플리케이션 배너광고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76C34B18-112D-4048-BC8D-492F7B04816E}"/>
                  </a:ext>
                </a:extLst>
              </p:cNvPr>
              <p:cNvSpPr/>
              <p:nvPr/>
            </p:nvSpPr>
            <p:spPr>
              <a:xfrm>
                <a:off x="4000500" y="2865120"/>
                <a:ext cx="1778000" cy="306832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r>
                  <a:rPr lang="ko-KR" altLang="en-US" dirty="0"/>
                  <a:t>개월 간의 무료 구독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리뷰 시 일정 기간 연장</a:t>
                </a:r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10114474-3C65-4F9C-A22A-2ECAED7CC4B1}"/>
                  </a:ext>
                </a:extLst>
              </p:cNvPr>
              <p:cNvSpPr/>
              <p:nvPr/>
            </p:nvSpPr>
            <p:spPr>
              <a:xfrm>
                <a:off x="6436359" y="2865120"/>
                <a:ext cx="1778000" cy="306832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유용한 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기능으로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유료 구독 유도</a:t>
                </a:r>
              </a:p>
            </p:txBody>
          </p:sp>
        </p:grp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93B058D-A96A-4BF0-9CF3-1479D54F3C5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451066" y="2783840"/>
              <a:ext cx="0" cy="663619"/>
            </a:xfrm>
            <a:prstGeom prst="straightConnector1">
              <a:avLst/>
            </a:prstGeom>
            <a:ln w="222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FC705FA-1989-4414-B8A9-6ACD783D061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8777764" y="1808480"/>
              <a:ext cx="1" cy="1638979"/>
            </a:xfrm>
            <a:prstGeom prst="straightConnector1">
              <a:avLst/>
            </a:prstGeom>
            <a:ln w="222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38E8A15-1369-43A4-9A0F-98A93C5631A6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6114416" y="2326640"/>
              <a:ext cx="0" cy="1120819"/>
            </a:xfrm>
            <a:prstGeom prst="straightConnector1">
              <a:avLst/>
            </a:prstGeom>
            <a:ln w="222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33A72E90-BB6B-4D29-9299-B45F3C273A7B}"/>
              </a:ext>
            </a:extLst>
          </p:cNvPr>
          <p:cNvSpPr/>
          <p:nvPr/>
        </p:nvSpPr>
        <p:spPr>
          <a:xfrm rot="20956579">
            <a:off x="1609017" y="1602334"/>
            <a:ext cx="9562048" cy="711041"/>
          </a:xfrm>
          <a:prstGeom prst="rightArrow">
            <a:avLst/>
          </a:prstGeom>
          <a:solidFill>
            <a:srgbClr val="91E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84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475605C9-9FFD-4F74-A533-35593B425BBD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DE399D-61F6-4831-9CAD-9477EC235242}"/>
              </a:ext>
            </a:extLst>
          </p:cNvPr>
          <p:cNvSpPr txBox="1"/>
          <p:nvPr/>
        </p:nvSpPr>
        <p:spPr>
          <a:xfrm>
            <a:off x="1383319" y="169501"/>
            <a:ext cx="3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BBDB2-5A40-4B76-A3BA-EEA9ADE197F8}"/>
              </a:ext>
            </a:extLst>
          </p:cNvPr>
          <p:cNvSpPr txBox="1"/>
          <p:nvPr/>
        </p:nvSpPr>
        <p:spPr>
          <a:xfrm>
            <a:off x="1866591" y="2100476"/>
            <a:ext cx="9649838" cy="500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개요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Task Flow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Wireframe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인원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세부 일정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홍보 및 마케팅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05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1188D74E-CB44-41F8-82D2-80B555A321E2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EF897-6971-4E9B-AC81-5595C8E0A59B}"/>
              </a:ext>
            </a:extLst>
          </p:cNvPr>
          <p:cNvSpPr txBox="1"/>
          <p:nvPr/>
        </p:nvSpPr>
        <p:spPr>
          <a:xfrm>
            <a:off x="1383319" y="169501"/>
            <a:ext cx="3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A9F5F-4F60-465E-8955-5E164AFD72D6}"/>
              </a:ext>
            </a:extLst>
          </p:cNvPr>
          <p:cNvSpPr txBox="1"/>
          <p:nvPr/>
        </p:nvSpPr>
        <p:spPr>
          <a:xfrm>
            <a:off x="1838960" y="1411430"/>
            <a:ext cx="359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목표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D671D-0625-469E-95D4-6BAA8EFD04B7}"/>
              </a:ext>
            </a:extLst>
          </p:cNvPr>
          <p:cNvSpPr txBox="1"/>
          <p:nvPr/>
        </p:nvSpPr>
        <p:spPr>
          <a:xfrm>
            <a:off x="6756402" y="1411429"/>
            <a:ext cx="359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타겟층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80C82-0B8D-4427-9A24-17013A9EEB50}"/>
              </a:ext>
            </a:extLst>
          </p:cNvPr>
          <p:cNvSpPr txBox="1"/>
          <p:nvPr/>
        </p:nvSpPr>
        <p:spPr>
          <a:xfrm>
            <a:off x="1571475" y="5292383"/>
            <a:ext cx="436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손 아픈 필기 </a:t>
            </a:r>
            <a:r>
              <a:rPr lang="ko-KR" altLang="en-US" dirty="0">
                <a:solidFill>
                  <a:srgbClr val="6557C9"/>
                </a:solidFill>
              </a:rPr>
              <a:t>텍스트화 및 키워드 추출</a:t>
            </a:r>
            <a:r>
              <a:rPr lang="ko-KR" altLang="en-US" dirty="0"/>
              <a:t>로 </a:t>
            </a:r>
            <a:r>
              <a:rPr lang="ko-KR" altLang="en-US" dirty="0">
                <a:solidFill>
                  <a:srgbClr val="6557C9"/>
                </a:solidFill>
              </a:rPr>
              <a:t>간단한 복습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D2C1774-F824-48E0-A39A-0E3ABD45E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05" y="1996204"/>
            <a:ext cx="2528093" cy="28248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4BDF02-F73E-4F5E-9F2E-6690026AF8AA}"/>
              </a:ext>
            </a:extLst>
          </p:cNvPr>
          <p:cNvSpPr txBox="1"/>
          <p:nvPr/>
        </p:nvSpPr>
        <p:spPr>
          <a:xfrm>
            <a:off x="6253773" y="5292383"/>
            <a:ext cx="436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필기를 많이 하는 </a:t>
            </a:r>
            <a:r>
              <a:rPr lang="ko-KR" altLang="en-US" dirty="0">
                <a:solidFill>
                  <a:srgbClr val="6557C9"/>
                </a:solidFill>
              </a:rPr>
              <a:t>학생 </a:t>
            </a:r>
            <a:r>
              <a:rPr lang="ko-KR" altLang="en-US" dirty="0"/>
              <a:t>및</a:t>
            </a:r>
            <a:r>
              <a:rPr lang="ko-KR" altLang="en-US" dirty="0">
                <a:solidFill>
                  <a:srgbClr val="6557C9"/>
                </a:solidFill>
              </a:rPr>
              <a:t> </a:t>
            </a:r>
            <a:r>
              <a:rPr lang="ko-KR" altLang="en-US" dirty="0" err="1">
                <a:solidFill>
                  <a:srgbClr val="6557C9"/>
                </a:solidFill>
              </a:rPr>
              <a:t>취준생</a:t>
            </a:r>
            <a:endParaRPr lang="ko-KR" altLang="en-US" dirty="0">
              <a:solidFill>
                <a:srgbClr val="6557C9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639855D-7BB8-4742-A313-A52E0EC6A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790" y="2085249"/>
            <a:ext cx="2682029" cy="268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4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평행 사변형 85">
            <a:extLst>
              <a:ext uri="{FF2B5EF4-FFF2-40B4-BE49-F238E27FC236}">
                <a16:creationId xmlns:a16="http://schemas.microsoft.com/office/drawing/2014/main" id="{C92A26C7-694A-4E43-B04B-FBE3A2E83674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DE399D-61F6-4831-9CAD-9477EC235242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Task Flow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4BEAA8A-9CAC-4BCE-93C9-F5B2FB899343}"/>
              </a:ext>
            </a:extLst>
          </p:cNvPr>
          <p:cNvGrpSpPr/>
          <p:nvPr/>
        </p:nvGrpSpPr>
        <p:grpSpPr>
          <a:xfrm>
            <a:off x="445320" y="1950097"/>
            <a:ext cx="11338680" cy="3960000"/>
            <a:chOff x="495289" y="1922105"/>
            <a:chExt cx="10669725" cy="3013788"/>
          </a:xfrm>
          <a:solidFill>
            <a:schemeClr val="bg1"/>
          </a:solidFill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E0077B9-1FA8-49FA-9494-74DD5CB6D599}"/>
                </a:ext>
              </a:extLst>
            </p:cNvPr>
            <p:cNvSpPr/>
            <p:nvPr/>
          </p:nvSpPr>
          <p:spPr>
            <a:xfrm>
              <a:off x="2734406" y="3149351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텍스트화</a:t>
              </a: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C4FBB919-C674-4A62-8D2B-F1224B9FF955}"/>
                </a:ext>
              </a:extLst>
            </p:cNvPr>
            <p:cNvCxnSpPr>
              <a:cxnSpLocks/>
            </p:cNvCxnSpPr>
            <p:nvPr/>
          </p:nvCxnSpPr>
          <p:spPr>
            <a:xfrm>
              <a:off x="1847461" y="3429000"/>
              <a:ext cx="722336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906C08D-8ACB-4D69-86B5-6BE5BC78A682}"/>
                </a:ext>
              </a:extLst>
            </p:cNvPr>
            <p:cNvSpPr/>
            <p:nvPr/>
          </p:nvSpPr>
          <p:spPr>
            <a:xfrm>
              <a:off x="495289" y="3149353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/>
                <a:t>App</a:t>
              </a:r>
              <a:r>
                <a:rPr lang="ko-KR" altLang="en-US" sz="1700" dirty="0"/>
                <a:t> 실행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5D82699B-0476-40D3-8F2D-861431961A0C}"/>
                </a:ext>
              </a:extLst>
            </p:cNvPr>
            <p:cNvSpPr/>
            <p:nvPr/>
          </p:nvSpPr>
          <p:spPr>
            <a:xfrm>
              <a:off x="9927119" y="3149352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강의 내용 복습</a:t>
              </a: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86D85E4F-35FC-4EA1-8008-ABC979082EB5}"/>
                </a:ext>
              </a:extLst>
            </p:cNvPr>
            <p:cNvCxnSpPr>
              <a:cxnSpLocks/>
            </p:cNvCxnSpPr>
            <p:nvPr/>
          </p:nvCxnSpPr>
          <p:spPr>
            <a:xfrm>
              <a:off x="4094472" y="3457850"/>
              <a:ext cx="66150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aphicFrame>
          <p:nvGraphicFramePr>
            <p:cNvPr id="19" name="다이어그램 18">
              <a:extLst>
                <a:ext uri="{FF2B5EF4-FFF2-40B4-BE49-F238E27FC236}">
                  <a16:creationId xmlns:a16="http://schemas.microsoft.com/office/drawing/2014/main" id="{2D068540-C685-48CE-8D43-E44E470BE24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56444562"/>
                </p:ext>
              </p:extLst>
            </p:nvPr>
          </p:nvGraphicFramePr>
          <p:xfrm>
            <a:off x="4755979" y="1922105"/>
            <a:ext cx="4387461" cy="30137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72DA712A-B4CF-4D1E-8410-7945DDB59C63}"/>
                </a:ext>
              </a:extLst>
            </p:cNvPr>
            <p:cNvCxnSpPr>
              <a:cxnSpLocks/>
            </p:cNvCxnSpPr>
            <p:nvPr/>
          </p:nvCxnSpPr>
          <p:spPr>
            <a:xfrm>
              <a:off x="9216355" y="3429001"/>
              <a:ext cx="588592" cy="1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E19F904-0990-4C54-B741-0DC7BD458AD1}"/>
              </a:ext>
            </a:extLst>
          </p:cNvPr>
          <p:cNvSpPr txBox="1"/>
          <p:nvPr/>
        </p:nvSpPr>
        <p:spPr>
          <a:xfrm>
            <a:off x="2270351" y="2628756"/>
            <a:ext cx="242444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강의가 시작되면 녹음을 시작해 텍스트화 한다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B46990-9B5F-407F-85A7-87306BFF7324}"/>
              </a:ext>
            </a:extLst>
          </p:cNvPr>
          <p:cNvSpPr txBox="1"/>
          <p:nvPr/>
        </p:nvSpPr>
        <p:spPr>
          <a:xfrm>
            <a:off x="2266081" y="4871213"/>
            <a:ext cx="242444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키워드 </a:t>
            </a:r>
            <a:r>
              <a:rPr lang="ko-KR" altLang="en-US" sz="1600" dirty="0" err="1"/>
              <a:t>하이라이팅</a:t>
            </a:r>
            <a:endParaRPr lang="ko-KR" alt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3610B8-8D47-4C8B-B200-99A28FEAF36E}"/>
              </a:ext>
            </a:extLst>
          </p:cNvPr>
          <p:cNvSpPr txBox="1"/>
          <p:nvPr/>
        </p:nvSpPr>
        <p:spPr>
          <a:xfrm>
            <a:off x="6021890" y="3090446"/>
            <a:ext cx="256504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앱에서 쉽게 수정 및 공유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220AC72-19B3-4566-A131-0AC1224341A6}"/>
              </a:ext>
            </a:extLst>
          </p:cNvPr>
          <p:cNvSpPr txBox="1"/>
          <p:nvPr/>
        </p:nvSpPr>
        <p:spPr>
          <a:xfrm>
            <a:off x="9914022" y="2628755"/>
            <a:ext cx="242444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영상 돌려보지 말고 </a:t>
            </a:r>
            <a:endParaRPr lang="en-US" altLang="ko-KR" sz="1600" dirty="0"/>
          </a:p>
          <a:p>
            <a:r>
              <a:rPr lang="ko-KR" altLang="en-US" sz="1600" dirty="0"/>
              <a:t>텍스트 파일로 공부</a:t>
            </a:r>
          </a:p>
        </p:txBody>
      </p:sp>
    </p:spTree>
    <p:extLst>
      <p:ext uri="{BB962C8B-B14F-4D97-AF65-F5344CB8AC3E}">
        <p14:creationId xmlns:p14="http://schemas.microsoft.com/office/powerpoint/2010/main" val="418369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D7618FC8-EF3C-45DA-B50D-C7113D1A32CC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F9BC9-F7E8-4F4E-887B-EDAFF31AB3CD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Task Flow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422BEBE-DC5C-49FA-BD98-698ADDEA6145}"/>
              </a:ext>
            </a:extLst>
          </p:cNvPr>
          <p:cNvGrpSpPr/>
          <p:nvPr/>
        </p:nvGrpSpPr>
        <p:grpSpPr>
          <a:xfrm>
            <a:off x="1730147" y="1231128"/>
            <a:ext cx="10070072" cy="5247421"/>
            <a:chOff x="1730147" y="1231128"/>
            <a:chExt cx="10070072" cy="5247421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60C75669-E346-4571-B0F5-E5E67EA4262F}"/>
                </a:ext>
              </a:extLst>
            </p:cNvPr>
            <p:cNvGrpSpPr/>
            <p:nvPr/>
          </p:nvGrpSpPr>
          <p:grpSpPr>
            <a:xfrm>
              <a:off x="1730147" y="1231128"/>
              <a:ext cx="8731705" cy="4576444"/>
              <a:chOff x="1592454" y="1216395"/>
              <a:chExt cx="8731705" cy="4576444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B147DEE-E464-442B-AB49-F95F9F4CDB9B}"/>
                  </a:ext>
                </a:extLst>
              </p:cNvPr>
              <p:cNvSpPr/>
              <p:nvPr/>
            </p:nvSpPr>
            <p:spPr>
              <a:xfrm>
                <a:off x="1592455" y="1216396"/>
                <a:ext cx="1065319" cy="559293"/>
              </a:xfrm>
              <a:prstGeom prst="roundRect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</a:rPr>
                  <a:t>App</a:t>
                </a:r>
                <a:r>
                  <a:rPr lang="ko-KR" altLang="en-US" sz="1500" dirty="0">
                    <a:solidFill>
                      <a:schemeClr val="bg1"/>
                    </a:solidFill>
                  </a:rPr>
                  <a:t>실행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34B866B7-98AE-4955-AEF3-6EA3C889DC8B}"/>
                  </a:ext>
                </a:extLst>
              </p:cNvPr>
              <p:cNvSpPr/>
              <p:nvPr/>
            </p:nvSpPr>
            <p:spPr>
              <a:xfrm>
                <a:off x="5195463" y="1216395"/>
                <a:ext cx="1065319" cy="559293"/>
              </a:xfrm>
              <a:prstGeom prst="roundRect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</a:rPr>
                  <a:t>Main</a:t>
                </a:r>
                <a:endParaRPr lang="ko-KR" altLang="en-US" sz="1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F0CB5CC-8408-4FDA-B91B-ABACF4C00CE7}"/>
                  </a:ext>
                </a:extLst>
              </p:cNvPr>
              <p:cNvSpPr/>
              <p:nvPr/>
            </p:nvSpPr>
            <p:spPr>
              <a:xfrm>
                <a:off x="9258840" y="1216395"/>
                <a:ext cx="1065319" cy="559293"/>
              </a:xfrm>
              <a:prstGeom prst="roundRect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bg1"/>
                    </a:solidFill>
                  </a:rPr>
                  <a:t>파일관리</a:t>
                </a:r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621674C8-FA2A-4920-9826-2FF24CD83F1F}"/>
                  </a:ext>
                </a:extLst>
              </p:cNvPr>
              <p:cNvSpPr/>
              <p:nvPr/>
            </p:nvSpPr>
            <p:spPr>
              <a:xfrm>
                <a:off x="5195462" y="2340160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현재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텍스트</a:t>
                </a: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C1D42E85-D3E9-4AE3-B703-44893BA7F91E}"/>
                  </a:ext>
                </a:extLst>
              </p:cNvPr>
              <p:cNvSpPr/>
              <p:nvPr/>
            </p:nvSpPr>
            <p:spPr>
              <a:xfrm>
                <a:off x="5195461" y="3229751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녹음 시작</a:t>
                </a: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A754AA36-FE50-4851-8F72-9DD2220AC62D}"/>
                  </a:ext>
                </a:extLst>
              </p:cNvPr>
              <p:cNvSpPr/>
              <p:nvPr/>
            </p:nvSpPr>
            <p:spPr>
              <a:xfrm>
                <a:off x="5195461" y="4124521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녹음 종료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FBF287-BEEE-4B56-AC70-88B284A38615}"/>
                  </a:ext>
                </a:extLst>
              </p:cNvPr>
              <p:cNvSpPr txBox="1"/>
              <p:nvPr/>
            </p:nvSpPr>
            <p:spPr>
              <a:xfrm>
                <a:off x="6317707" y="2306117"/>
                <a:ext cx="12658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텍스트 생성</a:t>
                </a:r>
              </a:p>
            </p:txBody>
          </p:sp>
          <p:cxnSp>
            <p:nvCxnSpPr>
              <p:cNvPr id="28" name="연결선: 꺾임 27">
                <a:extLst>
                  <a:ext uri="{FF2B5EF4-FFF2-40B4-BE49-F238E27FC236}">
                    <a16:creationId xmlns:a16="http://schemas.microsoft.com/office/drawing/2014/main" id="{4926DB29-3581-4F22-BC9F-7919B323157F}"/>
                  </a:ext>
                </a:extLst>
              </p:cNvPr>
              <p:cNvCxnSpPr>
                <a:cxnSpLocks/>
                <a:stCxn id="12" idx="3"/>
                <a:endCxn id="11" idx="3"/>
              </p:cNvCxnSpPr>
              <p:nvPr/>
            </p:nvCxnSpPr>
            <p:spPr>
              <a:xfrm flipV="1">
                <a:off x="6260780" y="2619807"/>
                <a:ext cx="1" cy="889591"/>
              </a:xfrm>
              <a:prstGeom prst="bentConnector3">
                <a:avLst>
                  <a:gd name="adj1" fmla="val 22860100000"/>
                </a:avLst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연결선: 꺾임 30">
                <a:extLst>
                  <a:ext uri="{FF2B5EF4-FFF2-40B4-BE49-F238E27FC236}">
                    <a16:creationId xmlns:a16="http://schemas.microsoft.com/office/drawing/2014/main" id="{0627E646-EFE7-46FE-968C-32CD76BDF771}"/>
                  </a:ext>
                </a:extLst>
              </p:cNvPr>
              <p:cNvCxnSpPr>
                <a:cxnSpLocks/>
                <a:stCxn id="13" idx="3"/>
                <a:endCxn id="57" idx="1"/>
              </p:cNvCxnSpPr>
              <p:nvPr/>
            </p:nvCxnSpPr>
            <p:spPr>
              <a:xfrm flipV="1">
                <a:off x="6260780" y="4113473"/>
                <a:ext cx="689851" cy="290695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0950D53-D757-4363-8B54-3DB0AA262FFD}"/>
                  </a:ext>
                </a:extLst>
              </p:cNvPr>
              <p:cNvCxnSpPr>
                <a:cxnSpLocks/>
                <a:stCxn id="9" idx="2"/>
                <a:endCxn id="11" idx="0"/>
              </p:cNvCxnSpPr>
              <p:nvPr/>
            </p:nvCxnSpPr>
            <p:spPr>
              <a:xfrm flipH="1">
                <a:off x="5728122" y="1775688"/>
                <a:ext cx="1" cy="564472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E07FA82A-8EE2-4BA8-B00C-C002498AB616}"/>
                  </a:ext>
                </a:extLst>
              </p:cNvPr>
              <p:cNvSpPr/>
              <p:nvPr/>
            </p:nvSpPr>
            <p:spPr>
              <a:xfrm>
                <a:off x="9258839" y="2340160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목록</a:t>
                </a:r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DD90CC3D-11F1-426D-AB6B-2BD3C89C1964}"/>
                  </a:ext>
                </a:extLst>
              </p:cNvPr>
              <p:cNvSpPr/>
              <p:nvPr/>
            </p:nvSpPr>
            <p:spPr>
              <a:xfrm>
                <a:off x="6950631" y="3833826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/>
                  <a:t>파일 저장</a:t>
                </a:r>
                <a:endParaRPr lang="ko-KR" altLang="en-US" sz="1400" dirty="0"/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90D52DC5-8B51-4077-B557-829AEC4966E3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 flipH="1">
                <a:off x="5728121" y="2899453"/>
                <a:ext cx="1" cy="330298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CB85AAE1-1F2D-49BF-B8E2-42D661BD2D38}"/>
                  </a:ext>
                </a:extLst>
              </p:cNvPr>
              <p:cNvCxnSpPr>
                <a:cxnSpLocks/>
                <a:stCxn id="12" idx="2"/>
                <a:endCxn id="13" idx="0"/>
              </p:cNvCxnSpPr>
              <p:nvPr/>
            </p:nvCxnSpPr>
            <p:spPr>
              <a:xfrm>
                <a:off x="5728121" y="3789044"/>
                <a:ext cx="0" cy="335477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연결선: 꺾임 68">
                <a:extLst>
                  <a:ext uri="{FF2B5EF4-FFF2-40B4-BE49-F238E27FC236}">
                    <a16:creationId xmlns:a16="http://schemas.microsoft.com/office/drawing/2014/main" id="{0FC79AAF-2830-4DAC-8B44-13607EB374CE}"/>
                  </a:ext>
                </a:extLst>
              </p:cNvPr>
              <p:cNvCxnSpPr>
                <a:cxnSpLocks/>
                <a:stCxn id="57" idx="3"/>
                <a:endCxn id="44" idx="1"/>
              </p:cNvCxnSpPr>
              <p:nvPr/>
            </p:nvCxnSpPr>
            <p:spPr>
              <a:xfrm flipV="1">
                <a:off x="8015950" y="2619807"/>
                <a:ext cx="1242889" cy="1493666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E5B0C906-B26A-49BB-A176-A6A8E2ABB999}"/>
                  </a:ext>
                </a:extLst>
              </p:cNvPr>
              <p:cNvCxnSpPr>
                <a:cxnSpLocks/>
                <a:stCxn id="10" idx="2"/>
                <a:endCxn id="44" idx="0"/>
              </p:cNvCxnSpPr>
              <p:nvPr/>
            </p:nvCxnSpPr>
            <p:spPr>
              <a:xfrm flipH="1">
                <a:off x="9791499" y="1775688"/>
                <a:ext cx="1" cy="564472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AE1A383E-1B83-4B9D-B224-170C41ECDA70}"/>
                  </a:ext>
                </a:extLst>
              </p:cNvPr>
              <p:cNvSpPr/>
              <p:nvPr/>
            </p:nvSpPr>
            <p:spPr>
              <a:xfrm>
                <a:off x="9258839" y="3220887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수정</a:t>
                </a:r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DBB29CDB-3720-4580-A531-04D7B61998D1}"/>
                  </a:ext>
                </a:extLst>
              </p:cNvPr>
              <p:cNvSpPr/>
              <p:nvPr/>
            </p:nvSpPr>
            <p:spPr>
              <a:xfrm>
                <a:off x="9258839" y="4124521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공유</a:t>
                </a:r>
              </a:p>
            </p:txBody>
          </p: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D3C047A1-B3A6-47B3-86F0-5E653EC6F6AD}"/>
                  </a:ext>
                </a:extLst>
              </p:cNvPr>
              <p:cNvCxnSpPr>
                <a:cxnSpLocks/>
                <a:stCxn id="44" idx="2"/>
                <a:endCxn id="76" idx="0"/>
              </p:cNvCxnSpPr>
              <p:nvPr/>
            </p:nvCxnSpPr>
            <p:spPr>
              <a:xfrm>
                <a:off x="9791499" y="2899453"/>
                <a:ext cx="0" cy="321434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EFCFC585-CEA3-4AF8-9C05-AFDB3CF8E2C1}"/>
                  </a:ext>
                </a:extLst>
              </p:cNvPr>
              <p:cNvCxnSpPr>
                <a:cxnSpLocks/>
                <a:stCxn id="77" idx="0"/>
                <a:endCxn id="76" idx="2"/>
              </p:cNvCxnSpPr>
              <p:nvPr/>
            </p:nvCxnSpPr>
            <p:spPr>
              <a:xfrm flipV="1">
                <a:off x="9791499" y="3780180"/>
                <a:ext cx="0" cy="344341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연결선: 꺾임 83">
                <a:extLst>
                  <a:ext uri="{FF2B5EF4-FFF2-40B4-BE49-F238E27FC236}">
                    <a16:creationId xmlns:a16="http://schemas.microsoft.com/office/drawing/2014/main" id="{E1957F4B-851F-477B-A84D-22CEF18F7F65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>
                <a:off x="6260780" y="2799233"/>
                <a:ext cx="1222511" cy="1034593"/>
              </a:xfrm>
              <a:prstGeom prst="bentConnector2">
                <a:avLst/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4F729779-2B20-4D13-AA81-B76AD5880837}"/>
                  </a:ext>
                </a:extLst>
              </p:cNvPr>
              <p:cNvSpPr/>
              <p:nvPr/>
            </p:nvSpPr>
            <p:spPr>
              <a:xfrm>
                <a:off x="5195460" y="5009753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키워드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강조</a:t>
                </a:r>
                <a:endParaRPr lang="en-US" altLang="ko-KR" sz="1400" dirty="0"/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FC12264A-A6C4-4DEF-8CCC-751D7E3ED425}"/>
                  </a:ext>
                </a:extLst>
              </p:cNvPr>
              <p:cNvCxnSpPr>
                <a:cxnSpLocks/>
                <a:stCxn id="13" idx="2"/>
                <a:endCxn id="88" idx="0"/>
              </p:cNvCxnSpPr>
              <p:nvPr/>
            </p:nvCxnSpPr>
            <p:spPr>
              <a:xfrm flipH="1">
                <a:off x="5728120" y="4683814"/>
                <a:ext cx="1" cy="325939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연결선: 꺾임 91">
                <a:extLst>
                  <a:ext uri="{FF2B5EF4-FFF2-40B4-BE49-F238E27FC236}">
                    <a16:creationId xmlns:a16="http://schemas.microsoft.com/office/drawing/2014/main" id="{319B1DF2-4C89-4329-AF0B-34EE38304FC1}"/>
                  </a:ext>
                </a:extLst>
              </p:cNvPr>
              <p:cNvCxnSpPr>
                <a:cxnSpLocks/>
                <a:stCxn id="88" idx="3"/>
                <a:endCxn id="57" idx="2"/>
              </p:cNvCxnSpPr>
              <p:nvPr/>
            </p:nvCxnSpPr>
            <p:spPr>
              <a:xfrm flipV="1">
                <a:off x="6260779" y="4393119"/>
                <a:ext cx="1222512" cy="896281"/>
              </a:xfrm>
              <a:prstGeom prst="bentConnector2">
                <a:avLst/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514A7B-3A8A-49B2-A838-74A96F354567}"/>
                  </a:ext>
                </a:extLst>
              </p:cNvPr>
              <p:cNvSpPr txBox="1"/>
              <p:nvPr/>
            </p:nvSpPr>
            <p:spPr>
              <a:xfrm>
                <a:off x="6510361" y="3520136"/>
                <a:ext cx="14603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녹음 종료 및 저장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AB91042-5C7E-4E49-AAF9-F4B367B308C8}"/>
                  </a:ext>
                </a:extLst>
              </p:cNvPr>
              <p:cNvSpPr txBox="1"/>
              <p:nvPr/>
            </p:nvSpPr>
            <p:spPr>
              <a:xfrm>
                <a:off x="6510360" y="5331174"/>
                <a:ext cx="17285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자주 나오거나 강조된 키워드 </a:t>
                </a:r>
                <a:r>
                  <a:rPr lang="ko-KR" altLang="en-US" sz="1200" dirty="0" err="1"/>
                  <a:t>하이라이팅</a:t>
                </a:r>
                <a:endParaRPr lang="ko-KR" altLang="en-US" sz="1200" dirty="0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00AFE93E-250B-4991-BE6E-D9DEF9851865}"/>
                  </a:ext>
                </a:extLst>
              </p:cNvPr>
              <p:cNvSpPr/>
              <p:nvPr/>
            </p:nvSpPr>
            <p:spPr>
              <a:xfrm>
                <a:off x="1592454" y="2343775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로그인</a:t>
                </a:r>
                <a:endParaRPr lang="en-US" altLang="ko-KR" sz="1400" dirty="0"/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44C3FE5B-A71A-4564-8128-480471563760}"/>
                  </a:ext>
                </a:extLst>
              </p:cNvPr>
              <p:cNvCxnSpPr>
                <a:cxnSpLocks/>
                <a:stCxn id="6" idx="2"/>
                <a:endCxn id="96" idx="0"/>
              </p:cNvCxnSpPr>
              <p:nvPr/>
            </p:nvCxnSpPr>
            <p:spPr>
              <a:xfrm flipH="1">
                <a:off x="2125114" y="1775689"/>
                <a:ext cx="1" cy="568086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ED5A4FEC-F37F-4D21-B857-B7E75445657E}"/>
                  </a:ext>
                </a:extLst>
              </p:cNvPr>
              <p:cNvSpPr/>
              <p:nvPr/>
            </p:nvSpPr>
            <p:spPr>
              <a:xfrm>
                <a:off x="1592454" y="3225239"/>
                <a:ext cx="1065319" cy="559293"/>
              </a:xfrm>
              <a:prstGeom prst="round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배속설정</a:t>
                </a:r>
                <a:endParaRPr lang="en-US" altLang="ko-KR" sz="1400" dirty="0"/>
              </a:p>
            </p:txBody>
          </p: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8719D925-9B38-4262-AE54-458132F53CEF}"/>
                  </a:ext>
                </a:extLst>
              </p:cNvPr>
              <p:cNvCxnSpPr>
                <a:cxnSpLocks/>
                <a:stCxn id="96" idx="2"/>
                <a:endCxn id="100" idx="0"/>
              </p:cNvCxnSpPr>
              <p:nvPr/>
            </p:nvCxnSpPr>
            <p:spPr>
              <a:xfrm>
                <a:off x="2125114" y="2903068"/>
                <a:ext cx="0" cy="322171"/>
              </a:xfrm>
              <a:prstGeom prst="line">
                <a:avLst/>
              </a:prstGeom>
              <a:ln w="25400">
                <a:solidFill>
                  <a:srgbClr val="A9D18E">
                    <a:alpha val="9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연결선: 꺾임 106">
                <a:extLst>
                  <a:ext uri="{FF2B5EF4-FFF2-40B4-BE49-F238E27FC236}">
                    <a16:creationId xmlns:a16="http://schemas.microsoft.com/office/drawing/2014/main" id="{04EA31F5-D4A7-478C-B9FC-B7AB79B29F05}"/>
                  </a:ext>
                </a:extLst>
              </p:cNvPr>
              <p:cNvCxnSpPr>
                <a:cxnSpLocks/>
                <a:stCxn id="100" idx="3"/>
                <a:endCxn id="11" idx="1"/>
              </p:cNvCxnSpPr>
              <p:nvPr/>
            </p:nvCxnSpPr>
            <p:spPr>
              <a:xfrm flipV="1">
                <a:off x="2657773" y="2619807"/>
                <a:ext cx="2537689" cy="885079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rgbClr val="A9D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F949F6B-6E51-4EF9-A068-9B4D1B4FD889}"/>
                  </a:ext>
                </a:extLst>
              </p:cNvPr>
              <p:cNvSpPr txBox="1"/>
              <p:nvPr/>
            </p:nvSpPr>
            <p:spPr>
              <a:xfrm>
                <a:off x="2823688" y="3757836"/>
                <a:ext cx="13444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영상의 배속에 따라 녹음 파일의 시간 설정</a:t>
                </a:r>
              </a:p>
            </p:txBody>
          </p:sp>
        </p:grp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1E67C77E-CDFF-4C0B-AD64-8E1658DDBCFC}"/>
                </a:ext>
              </a:extLst>
            </p:cNvPr>
            <p:cNvSpPr/>
            <p:nvPr/>
          </p:nvSpPr>
          <p:spPr>
            <a:xfrm>
              <a:off x="5333152" y="5919256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사진촬영</a:t>
              </a:r>
              <a:endParaRPr lang="en-US" altLang="ko-KR" sz="1400" dirty="0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4A9D3F4-AD2B-4043-B30E-0F3007A33EE9}"/>
                </a:ext>
              </a:extLst>
            </p:cNvPr>
            <p:cNvCxnSpPr>
              <a:cxnSpLocks/>
              <a:stCxn id="88" idx="2"/>
              <a:endCxn id="37" idx="0"/>
            </p:cNvCxnSpPr>
            <p:nvPr/>
          </p:nvCxnSpPr>
          <p:spPr>
            <a:xfrm flipH="1">
              <a:off x="5865812" y="5583779"/>
              <a:ext cx="1" cy="335477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58D52ABB-A307-497C-82A6-3727CDBD99CD}"/>
                </a:ext>
              </a:extLst>
            </p:cNvPr>
            <p:cNvSpPr/>
            <p:nvPr/>
          </p:nvSpPr>
          <p:spPr>
            <a:xfrm>
              <a:off x="9396531" y="5024486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사진 목록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7DCA365-A825-4737-BE91-F664B777B0A2}"/>
                </a:ext>
              </a:extLst>
            </p:cNvPr>
            <p:cNvCxnSpPr>
              <a:cxnSpLocks/>
              <a:stCxn id="42" idx="0"/>
              <a:endCxn id="77" idx="2"/>
            </p:cNvCxnSpPr>
            <p:nvPr/>
          </p:nvCxnSpPr>
          <p:spPr>
            <a:xfrm flipV="1">
              <a:off x="9929191" y="4698547"/>
              <a:ext cx="1" cy="325939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D3AE0D18-D50E-4D5D-9047-02FA9F80B5B4}"/>
                </a:ext>
              </a:extLst>
            </p:cNvPr>
            <p:cNvCxnSpPr>
              <a:cxnSpLocks/>
              <a:stCxn id="44" idx="3"/>
              <a:endCxn id="42" idx="3"/>
            </p:cNvCxnSpPr>
            <p:nvPr/>
          </p:nvCxnSpPr>
          <p:spPr>
            <a:xfrm flipH="1">
              <a:off x="10461850" y="2634540"/>
              <a:ext cx="1" cy="2669593"/>
            </a:xfrm>
            <a:prstGeom prst="bentConnector3">
              <a:avLst>
                <a:gd name="adj1" fmla="val -22860000000"/>
              </a:avLst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A4B89B-C853-416F-B6A4-7A599DE79034}"/>
                </a:ext>
              </a:extLst>
            </p:cNvPr>
            <p:cNvSpPr txBox="1"/>
            <p:nvPr/>
          </p:nvSpPr>
          <p:spPr>
            <a:xfrm>
              <a:off x="10734905" y="2634539"/>
              <a:ext cx="1065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스와이프로</a:t>
              </a:r>
              <a:r>
                <a:rPr lang="ko-KR" altLang="en-US" sz="1200" dirty="0"/>
                <a:t> 같이 보기</a:t>
              </a:r>
            </a:p>
          </p:txBody>
        </p: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A2BFA59B-30BC-491F-BCF1-65BC55B31A93}"/>
                </a:ext>
              </a:extLst>
            </p:cNvPr>
            <p:cNvCxnSpPr>
              <a:cxnSpLocks/>
              <a:stCxn id="37" idx="3"/>
              <a:endCxn id="42" idx="2"/>
            </p:cNvCxnSpPr>
            <p:nvPr/>
          </p:nvCxnSpPr>
          <p:spPr>
            <a:xfrm flipV="1">
              <a:off x="6398471" y="5583779"/>
              <a:ext cx="3530720" cy="615124"/>
            </a:xfrm>
            <a:prstGeom prst="bentConnector2">
              <a:avLst/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19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86B2C8-1A0F-4377-8EE0-C715DA38C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002" y="4125432"/>
            <a:ext cx="1252086" cy="2641764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7B468F7C-4C15-49C5-B6F9-2B60E693C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27" y="1249598"/>
            <a:ext cx="1252086" cy="2641765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7BA755B1-9DBA-4F78-9052-468B77414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342" y="1249599"/>
            <a:ext cx="1252086" cy="2641764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C17D694C-D640-48B4-AB64-9CD4CD545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316" y="4113611"/>
            <a:ext cx="1252086" cy="2641764"/>
          </a:xfrm>
          <a:prstGeom prst="rect">
            <a:avLst/>
          </a:prstGeom>
        </p:spPr>
      </p:pic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3" y="-3"/>
            <a:ext cx="8867357" cy="46653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83047" y="33208"/>
            <a:ext cx="352443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Wireframe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83F58C3D-665B-4FF6-AC3A-773513B275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4963797"/>
              </p:ext>
            </p:extLst>
          </p:nvPr>
        </p:nvGraphicFramePr>
        <p:xfrm>
          <a:off x="1065763" y="691676"/>
          <a:ext cx="10060474" cy="466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A6444B8-ADC5-4FBC-B7F1-C42FDAA008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64" y="4113611"/>
            <a:ext cx="1252086" cy="26417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7E348C-493E-46E6-8432-DD2C9703A1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98" y="1249599"/>
            <a:ext cx="1252086" cy="26417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AD49A3-2224-454E-957D-9746ECADD8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326" y="1249599"/>
            <a:ext cx="1252086" cy="26417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70BDEF-2CB7-4F39-86F4-2BF270315D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440" y="4125432"/>
            <a:ext cx="1252086" cy="26417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E54D993-1BFB-473C-81F3-6C777D5C9B0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878" y="4125432"/>
            <a:ext cx="1252086" cy="264176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4A4D6D-0F36-4389-A5D5-BEA62BA7561D}"/>
              </a:ext>
            </a:extLst>
          </p:cNvPr>
          <p:cNvSpPr/>
          <p:nvPr/>
        </p:nvSpPr>
        <p:spPr>
          <a:xfrm>
            <a:off x="2514351" y="2946401"/>
            <a:ext cx="588986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212AEC8-9901-4C84-8658-CFE4B11A38B2}"/>
              </a:ext>
            </a:extLst>
          </p:cNvPr>
          <p:cNvCxnSpPr>
            <a:cxnSpLocks/>
            <a:stCxn id="23" idx="0"/>
            <a:endCxn id="4" idx="1"/>
          </p:cNvCxnSpPr>
          <p:nvPr/>
        </p:nvCxnSpPr>
        <p:spPr>
          <a:xfrm rot="16200000" flipH="1" flipV="1">
            <a:off x="555158" y="3180807"/>
            <a:ext cx="2488092" cy="2019280"/>
          </a:xfrm>
          <a:prstGeom prst="bentConnector4">
            <a:avLst>
              <a:gd name="adj1" fmla="val -9188"/>
              <a:gd name="adj2" fmla="val 11132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445385-C9ED-43F9-8654-671A3E6234D8}"/>
              </a:ext>
            </a:extLst>
          </p:cNvPr>
          <p:cNvSpPr/>
          <p:nvPr/>
        </p:nvSpPr>
        <p:spPr>
          <a:xfrm>
            <a:off x="4607267" y="3388360"/>
            <a:ext cx="588986" cy="1976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4DCC571-4874-475C-9BF1-D73C48156A51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H="1">
            <a:off x="4026440" y="3487181"/>
            <a:ext cx="1169813" cy="1959133"/>
          </a:xfrm>
          <a:prstGeom prst="bentConnector5">
            <a:avLst>
              <a:gd name="adj1" fmla="val -19542"/>
              <a:gd name="adj2" fmla="val 18811"/>
              <a:gd name="adj3" fmla="val 11954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D27C31-7310-4C15-8A31-25898C42689B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5278526" y="5446314"/>
            <a:ext cx="36635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23BC0AF-6A77-4ECA-B273-FBB272D27B46}"/>
              </a:ext>
            </a:extLst>
          </p:cNvPr>
          <p:cNvSpPr/>
          <p:nvPr/>
        </p:nvSpPr>
        <p:spPr>
          <a:xfrm>
            <a:off x="2981119" y="2988156"/>
            <a:ext cx="588986" cy="209615"/>
          </a:xfrm>
          <a:prstGeom prst="rect">
            <a:avLst/>
          </a:prstGeom>
          <a:noFill/>
          <a:ln w="25400">
            <a:solidFill>
              <a:srgbClr val="0E0ED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9B0F000-C702-4726-9535-28D8454EFE83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3267294" y="3197771"/>
            <a:ext cx="8318" cy="910760"/>
          </a:xfrm>
          <a:prstGeom prst="straightConnector1">
            <a:avLst/>
          </a:prstGeom>
          <a:ln w="22225">
            <a:solidFill>
              <a:srgbClr val="0E0E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7F4207C-DAE1-4F97-B925-C78A22E16607}"/>
              </a:ext>
            </a:extLst>
          </p:cNvPr>
          <p:cNvSpPr/>
          <p:nvPr/>
        </p:nvSpPr>
        <p:spPr>
          <a:xfrm>
            <a:off x="4181474" y="3239978"/>
            <a:ext cx="523545" cy="346023"/>
          </a:xfrm>
          <a:prstGeom prst="rect">
            <a:avLst/>
          </a:prstGeom>
          <a:noFill/>
          <a:ln w="25400">
            <a:solidFill>
              <a:srgbClr val="0E0ED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AED55B6-1DD9-42D9-B12B-368703C1AFEA}"/>
              </a:ext>
            </a:extLst>
          </p:cNvPr>
          <p:cNvSpPr/>
          <p:nvPr/>
        </p:nvSpPr>
        <p:spPr>
          <a:xfrm>
            <a:off x="7385050" y="6365240"/>
            <a:ext cx="205740" cy="194310"/>
          </a:xfrm>
          <a:prstGeom prst="ellipse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50363334-BBEA-47E7-9A8F-B9249A3793B5}"/>
              </a:ext>
            </a:extLst>
          </p:cNvPr>
          <p:cNvCxnSpPr>
            <a:cxnSpLocks/>
            <a:stCxn id="43" idx="0"/>
            <a:endCxn id="46" idx="0"/>
          </p:cNvCxnSpPr>
          <p:nvPr/>
        </p:nvCxnSpPr>
        <p:spPr>
          <a:xfrm rot="5400000" flipH="1" flipV="1">
            <a:off x="7731244" y="5990914"/>
            <a:ext cx="131002" cy="617651"/>
          </a:xfrm>
          <a:prstGeom prst="bentConnector3">
            <a:avLst>
              <a:gd name="adj1" fmla="val 274501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336A596-6332-438E-810E-F49155B3A841}"/>
              </a:ext>
            </a:extLst>
          </p:cNvPr>
          <p:cNvSpPr txBox="1"/>
          <p:nvPr/>
        </p:nvSpPr>
        <p:spPr>
          <a:xfrm>
            <a:off x="7656957" y="6234238"/>
            <a:ext cx="897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음성 재생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C5D1E798-8D7B-4A65-A872-3816572988D4}"/>
              </a:ext>
            </a:extLst>
          </p:cNvPr>
          <p:cNvCxnSpPr>
            <a:cxnSpLocks/>
            <a:stCxn id="39" idx="0"/>
            <a:endCxn id="75" idx="1"/>
          </p:cNvCxnSpPr>
          <p:nvPr/>
        </p:nvCxnSpPr>
        <p:spPr>
          <a:xfrm rot="5400000" flipH="1" flipV="1">
            <a:off x="4723793" y="2289936"/>
            <a:ext cx="669497" cy="1230589"/>
          </a:xfrm>
          <a:prstGeom prst="bentConnector2">
            <a:avLst/>
          </a:prstGeom>
          <a:ln w="19050">
            <a:solidFill>
              <a:srgbClr val="0E0E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B9366A8F-7191-43CF-8D0B-22A4F549127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82" y="1249599"/>
            <a:ext cx="1252086" cy="2641764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BEA11A7B-8AF2-4093-98D5-E65D2C7D85B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754" y="4125432"/>
            <a:ext cx="1252086" cy="2641764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E573F4F-4E50-4AAF-A278-6F74CDD854D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194" y="2393108"/>
            <a:ext cx="1252086" cy="2641764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BF718BC4-16D3-443E-AA5A-5ACE490AE227}"/>
              </a:ext>
            </a:extLst>
          </p:cNvPr>
          <p:cNvSpPr/>
          <p:nvPr/>
        </p:nvSpPr>
        <p:spPr>
          <a:xfrm>
            <a:off x="9727843" y="4417997"/>
            <a:ext cx="405998" cy="34602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23518AB6-C84B-4781-813E-5CE789E4AAFD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 flipV="1">
            <a:off x="10133841" y="3713990"/>
            <a:ext cx="366353" cy="877019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>
            <a:extLst>
              <a:ext uri="{FF2B5EF4-FFF2-40B4-BE49-F238E27FC236}">
                <a16:creationId xmlns:a16="http://schemas.microsoft.com/office/drawing/2014/main" id="{6108F3C8-D2FF-47DC-AFD8-5FB0FDAAF6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36" y="1249599"/>
            <a:ext cx="1252086" cy="264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6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B906D872-C1A2-4704-97CD-3923A1596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66573"/>
              </p:ext>
            </p:extLst>
          </p:nvPr>
        </p:nvGraphicFramePr>
        <p:xfrm>
          <a:off x="4299355" y="1377497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책임 프로그래머</a:t>
                      </a:r>
                      <a:endParaRPr lang="en-US" altLang="ko-KR" b="0" dirty="0"/>
                    </a:p>
                    <a:p>
                      <a:pPr algn="ctr" latinLnBrk="1"/>
                      <a:r>
                        <a:rPr lang="ko-KR" altLang="en-US" b="0" dirty="0"/>
                        <a:t>강성범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기능 및 인터페이스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프로그래밍 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graphicFrame>
        <p:nvGraphicFramePr>
          <p:cNvPr id="17" name="표 14">
            <a:extLst>
              <a:ext uri="{FF2B5EF4-FFF2-40B4-BE49-F238E27FC236}">
                <a16:creationId xmlns:a16="http://schemas.microsoft.com/office/drawing/2014/main" id="{46C70382-3432-4E83-86D1-32A30F77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0658"/>
              </p:ext>
            </p:extLst>
          </p:nvPr>
        </p:nvGraphicFramePr>
        <p:xfrm>
          <a:off x="6890707" y="3947081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프로젝트 매니저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프로그래머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0" dirty="0"/>
                        <a:t>고대은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일정 관리 및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모듈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프로그래밍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id="{225326D9-9735-4D9B-BBE2-51895EBC9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536931"/>
              </p:ext>
            </p:extLst>
          </p:nvPr>
        </p:nvGraphicFramePr>
        <p:xfrm>
          <a:off x="1708003" y="3957983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프로그래머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dirty="0"/>
                        <a:t>고지훈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인터페이스 디자인 및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프로그래밍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8CC2A3D2-4719-455C-B0E5-D049DE0F4D27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99FD0A-5E30-4F56-99DB-28C5D8127283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인원</a:t>
            </a:r>
          </a:p>
        </p:txBody>
      </p:sp>
    </p:spTree>
    <p:extLst>
      <p:ext uri="{BB962C8B-B14F-4D97-AF65-F5344CB8AC3E}">
        <p14:creationId xmlns:p14="http://schemas.microsoft.com/office/powerpoint/2010/main" val="93937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세부 일정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1DB05E9-85DD-4DA6-A903-3EFF5465D4D4}"/>
              </a:ext>
            </a:extLst>
          </p:cNvPr>
          <p:cNvGrpSpPr/>
          <p:nvPr/>
        </p:nvGrpSpPr>
        <p:grpSpPr>
          <a:xfrm>
            <a:off x="1805509" y="1694726"/>
            <a:ext cx="8601302" cy="4132263"/>
            <a:chOff x="1795349" y="1684566"/>
            <a:chExt cx="8601302" cy="4132263"/>
          </a:xfrm>
        </p:grpSpPr>
        <p:graphicFrame>
          <p:nvGraphicFramePr>
            <p:cNvPr id="5" name="개체 4">
              <a:extLst>
                <a:ext uri="{FF2B5EF4-FFF2-40B4-BE49-F238E27FC236}">
                  <a16:creationId xmlns:a16="http://schemas.microsoft.com/office/drawing/2014/main" id="{6969260A-380E-478A-ABCF-A9522E3D062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1252237"/>
                </p:ext>
              </p:extLst>
            </p:nvPr>
          </p:nvGraphicFramePr>
          <p:xfrm>
            <a:off x="1795349" y="1684566"/>
            <a:ext cx="8601075" cy="413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Worksheet" r:id="rId3" imgW="5371994" imgH="2415430" progId="Excel.Sheet.12">
                    <p:embed/>
                  </p:oleObj>
                </mc:Choice>
                <mc:Fallback>
                  <p:oleObj name="Worksheet" r:id="rId3" imgW="5371994" imgH="2415430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95349" y="1684566"/>
                          <a:ext cx="8601075" cy="4132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8D2D1E58-EA11-468D-863F-C9BF32D54E13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38" y="2985526"/>
              <a:ext cx="563551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3673A9E-EA61-451F-9277-BC0F11353880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39" y="3358479"/>
              <a:ext cx="563551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192DD606-BF84-40D9-A823-E50C4BE46F3C}"/>
                </a:ext>
              </a:extLst>
            </p:cNvPr>
            <p:cNvCxnSpPr>
              <a:cxnSpLocks/>
            </p:cNvCxnSpPr>
            <p:nvPr/>
          </p:nvCxnSpPr>
          <p:spPr>
            <a:xfrm>
              <a:off x="5532562" y="3728864"/>
              <a:ext cx="807278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45DF355-8C57-42F2-B0C6-B0A7E5793F98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37" y="2615411"/>
              <a:ext cx="133290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C203496-C764-49CF-93FB-F105D96348B6}"/>
                </a:ext>
              </a:extLst>
            </p:cNvPr>
            <p:cNvCxnSpPr>
              <a:cxnSpLocks/>
            </p:cNvCxnSpPr>
            <p:nvPr/>
          </p:nvCxnSpPr>
          <p:spPr>
            <a:xfrm>
              <a:off x="6461760" y="4130080"/>
              <a:ext cx="39346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8945541-D26F-4822-B081-F51595EC6FB8}"/>
                </a:ext>
              </a:extLst>
            </p:cNvPr>
            <p:cNvCxnSpPr>
              <a:cxnSpLocks/>
            </p:cNvCxnSpPr>
            <p:nvPr/>
          </p:nvCxnSpPr>
          <p:spPr>
            <a:xfrm>
              <a:off x="6461760" y="4506415"/>
              <a:ext cx="713595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85EFF83-8E61-4B58-BD98-AB94503A4858}"/>
                </a:ext>
              </a:extLst>
            </p:cNvPr>
            <p:cNvCxnSpPr>
              <a:cxnSpLocks/>
            </p:cNvCxnSpPr>
            <p:nvPr/>
          </p:nvCxnSpPr>
          <p:spPr>
            <a:xfrm>
              <a:off x="7175355" y="4845427"/>
              <a:ext cx="3221296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0C551E9-6FF8-46B2-A324-641B694BE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0260" y="5245088"/>
              <a:ext cx="550507" cy="1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2517847-942F-4DFB-AC6B-30F62851E69C}"/>
                </a:ext>
              </a:extLst>
            </p:cNvPr>
            <p:cNvCxnSpPr>
              <a:cxnSpLocks/>
            </p:cNvCxnSpPr>
            <p:nvPr/>
          </p:nvCxnSpPr>
          <p:spPr>
            <a:xfrm>
              <a:off x="8640260" y="5644748"/>
              <a:ext cx="1756164" cy="1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526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세부 일정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CF6CD0C-BB82-4175-A068-2377C725D418}"/>
              </a:ext>
            </a:extLst>
          </p:cNvPr>
          <p:cNvGrpSpPr/>
          <p:nvPr/>
        </p:nvGrpSpPr>
        <p:grpSpPr>
          <a:xfrm>
            <a:off x="1813878" y="1700213"/>
            <a:ext cx="8601075" cy="4137025"/>
            <a:chOff x="2332038" y="1700213"/>
            <a:chExt cx="8601075" cy="4137025"/>
          </a:xfrm>
        </p:grpSpPr>
        <p:graphicFrame>
          <p:nvGraphicFramePr>
            <p:cNvPr id="4" name="개체 3">
              <a:extLst>
                <a:ext uri="{FF2B5EF4-FFF2-40B4-BE49-F238E27FC236}">
                  <a16:creationId xmlns:a16="http://schemas.microsoft.com/office/drawing/2014/main" id="{D2834489-9E8D-405F-AC65-40194F6E71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07755"/>
                </p:ext>
              </p:extLst>
            </p:nvPr>
          </p:nvGraphicFramePr>
          <p:xfrm>
            <a:off x="2332038" y="1700213"/>
            <a:ext cx="8601075" cy="413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Worksheet" r:id="rId3" imgW="5371994" imgH="2415430" progId="Excel.Sheet.12">
                    <p:embed/>
                  </p:oleObj>
                </mc:Choice>
                <mc:Fallback>
                  <p:oleObj name="Worksheet" r:id="rId3" imgW="5371994" imgH="2415430" progId="Excel.Sheet.12">
                    <p:embed/>
                    <p:pic>
                      <p:nvPicPr>
                        <p:cNvPr id="5" name="개체 4">
                          <a:extLst>
                            <a:ext uri="{FF2B5EF4-FFF2-40B4-BE49-F238E27FC236}">
                              <a16:creationId xmlns:a16="http://schemas.microsoft.com/office/drawing/2014/main" id="{6969260A-380E-478A-ABCF-A9522E3D062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32038" y="1700213"/>
                          <a:ext cx="8601075" cy="4137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4FF0F73D-CC44-4D7D-94BE-AE74E990B310}"/>
                </a:ext>
              </a:extLst>
            </p:cNvPr>
            <p:cNvCxnSpPr>
              <a:cxnSpLocks/>
            </p:cNvCxnSpPr>
            <p:nvPr/>
          </p:nvCxnSpPr>
          <p:spPr>
            <a:xfrm>
              <a:off x="5556379" y="2621217"/>
              <a:ext cx="212768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ED936BB3-3DE5-43CE-A1A2-F6AC942F093F}"/>
                </a:ext>
              </a:extLst>
            </p:cNvPr>
            <p:cNvCxnSpPr>
              <a:cxnSpLocks/>
            </p:cNvCxnSpPr>
            <p:nvPr/>
          </p:nvCxnSpPr>
          <p:spPr>
            <a:xfrm>
              <a:off x="5556379" y="3769296"/>
              <a:ext cx="107924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FCB7E63-8AB2-4DDA-B168-F956A15B3DDA}"/>
                </a:ext>
              </a:extLst>
            </p:cNvPr>
            <p:cNvCxnSpPr>
              <a:cxnSpLocks/>
            </p:cNvCxnSpPr>
            <p:nvPr/>
          </p:nvCxnSpPr>
          <p:spPr>
            <a:xfrm>
              <a:off x="6635621" y="4155377"/>
              <a:ext cx="107924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9509560-90B5-47EC-8424-4706AB7823A8}"/>
                </a:ext>
              </a:extLst>
            </p:cNvPr>
            <p:cNvCxnSpPr>
              <a:cxnSpLocks/>
            </p:cNvCxnSpPr>
            <p:nvPr/>
          </p:nvCxnSpPr>
          <p:spPr>
            <a:xfrm>
              <a:off x="7706935" y="4899608"/>
              <a:ext cx="580051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905D987-9AE1-4D27-AA89-B0B60A4424D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14" y="5280090"/>
              <a:ext cx="47586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17D6C7F-26FA-432F-92C1-19B09AF7E3C5}"/>
                </a:ext>
              </a:extLst>
            </p:cNvPr>
            <p:cNvCxnSpPr>
              <a:cxnSpLocks/>
            </p:cNvCxnSpPr>
            <p:nvPr/>
          </p:nvCxnSpPr>
          <p:spPr>
            <a:xfrm>
              <a:off x="8770776" y="5650826"/>
              <a:ext cx="1089187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CA5568D-7EF9-424E-A4A2-AE9E3BE835F5}"/>
                </a:ext>
              </a:extLst>
            </p:cNvPr>
            <p:cNvCxnSpPr>
              <a:cxnSpLocks/>
            </p:cNvCxnSpPr>
            <p:nvPr/>
          </p:nvCxnSpPr>
          <p:spPr>
            <a:xfrm>
              <a:off x="7684061" y="4545811"/>
              <a:ext cx="212768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9F614D2-8C69-4DEC-9D71-7EB8C284CB75}"/>
                </a:ext>
              </a:extLst>
            </p:cNvPr>
            <p:cNvCxnSpPr>
              <a:cxnSpLocks/>
            </p:cNvCxnSpPr>
            <p:nvPr/>
          </p:nvCxnSpPr>
          <p:spPr>
            <a:xfrm>
              <a:off x="5556379" y="3007296"/>
              <a:ext cx="107924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52E5A74-BD75-494D-9E9A-C82C33247043}"/>
                </a:ext>
              </a:extLst>
            </p:cNvPr>
            <p:cNvCxnSpPr>
              <a:cxnSpLocks/>
            </p:cNvCxnSpPr>
            <p:nvPr/>
          </p:nvCxnSpPr>
          <p:spPr>
            <a:xfrm>
              <a:off x="6635621" y="3398456"/>
              <a:ext cx="107924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473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179</Words>
  <Application>Microsoft Office PowerPoint</Application>
  <PresentationFormat>와이드스크린</PresentationFormat>
  <Paragraphs>80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Office 테마</vt:lpstr>
      <vt:lpstr>Worksheet</vt:lpstr>
      <vt:lpstr>Easy: 쉽게 기록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대은</dc:creator>
  <cp:lastModifiedBy>고 대은</cp:lastModifiedBy>
  <cp:revision>60</cp:revision>
  <dcterms:created xsi:type="dcterms:W3CDTF">2020-06-30T05:06:47Z</dcterms:created>
  <dcterms:modified xsi:type="dcterms:W3CDTF">2020-07-05T09:06:57Z</dcterms:modified>
</cp:coreProperties>
</file>