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3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7420265" y="1388479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6492E3-3A16-4F11-BC8C-75576531EC17}"/>
              </a:ext>
            </a:extLst>
          </p:cNvPr>
          <p:cNvSpPr/>
          <p:nvPr/>
        </p:nvSpPr>
        <p:spPr>
          <a:xfrm>
            <a:off x="5272604" y="1388479"/>
            <a:ext cx="1705245" cy="2553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7509032" y="1495886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0CB102A6-3264-4621-AF6F-AE2A2DBD01C0}"/>
              </a:ext>
            </a:extLst>
          </p:cNvPr>
          <p:cNvSpPr/>
          <p:nvPr/>
        </p:nvSpPr>
        <p:spPr>
          <a:xfrm>
            <a:off x="5326603" y="149588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139DD0-6301-4C9F-B5C8-C3FC4045C9F3}"/>
              </a:ext>
            </a:extLst>
          </p:cNvPr>
          <p:cNvCxnSpPr/>
          <p:nvPr/>
        </p:nvCxnSpPr>
        <p:spPr>
          <a:xfrm flipV="1">
            <a:off x="3071674" y="1944210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BFC087-25F7-491C-8731-BE94BD1D1B9D}"/>
              </a:ext>
            </a:extLst>
          </p:cNvPr>
          <p:cNvCxnSpPr/>
          <p:nvPr/>
        </p:nvCxnSpPr>
        <p:spPr>
          <a:xfrm flipV="1">
            <a:off x="4731798" y="1944209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6EC1C4-4A08-47B6-AE68-E3AE4D8A6EFA}"/>
              </a:ext>
            </a:extLst>
          </p:cNvPr>
          <p:cNvCxnSpPr/>
          <p:nvPr/>
        </p:nvCxnSpPr>
        <p:spPr>
          <a:xfrm flipV="1">
            <a:off x="6900909" y="1935329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69B105-436A-48D2-BBB7-5F2F159AAFDE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9047828" y="1933565"/>
            <a:ext cx="905527" cy="1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8278430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D79FD0-2691-4361-AB71-A6185B07036A}"/>
              </a:ext>
            </a:extLst>
          </p:cNvPr>
          <p:cNvCxnSpPr>
            <a:cxnSpLocks/>
          </p:cNvCxnSpPr>
          <p:nvPr/>
        </p:nvCxnSpPr>
        <p:spPr>
          <a:xfrm>
            <a:off x="6120415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7439497" y="292075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13883D-6EF3-4401-8E18-C81FA105B2DF}"/>
              </a:ext>
            </a:extLst>
          </p:cNvPr>
          <p:cNvSpPr/>
          <p:nvPr/>
        </p:nvSpPr>
        <p:spPr>
          <a:xfrm>
            <a:off x="5281482" y="2905959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stCxn id="31" idx="2"/>
            <a:endCxn id="12" idx="2"/>
          </p:cNvCxnSpPr>
          <p:nvPr/>
        </p:nvCxnSpPr>
        <p:spPr>
          <a:xfrm rot="10800000">
            <a:off x="4199140" y="2214980"/>
            <a:ext cx="1082343" cy="10978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0209F5-7B3C-4D90-8E9D-42F383B5F9E9}"/>
              </a:ext>
            </a:extLst>
          </p:cNvPr>
          <p:cNvSpPr txBox="1"/>
          <p:nvPr/>
        </p:nvSpPr>
        <p:spPr>
          <a:xfrm>
            <a:off x="5296278" y="409283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일시정지와 동시에 프로그램도 일시정시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3F8E04-12FB-4703-9FA6-C616C6779328}"/>
              </a:ext>
            </a:extLst>
          </p:cNvPr>
          <p:cNvSpPr txBox="1"/>
          <p:nvPr/>
        </p:nvSpPr>
        <p:spPr>
          <a:xfrm>
            <a:off x="7415817" y="409283"/>
            <a:ext cx="1587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촬영으로 판서 바로 촬영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3E82C-657E-4406-92D1-99A7A7F954B3}"/>
              </a:ext>
            </a:extLst>
          </p:cNvPr>
          <p:cNvSpPr txBox="1"/>
          <p:nvPr/>
        </p:nvSpPr>
        <p:spPr>
          <a:xfrm>
            <a:off x="9686276" y="410367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동영상이 종료되면 자막 파일이 생성됨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6" y="275209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Flow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84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9</cp:revision>
  <dcterms:created xsi:type="dcterms:W3CDTF">2020-06-30T05:06:47Z</dcterms:created>
  <dcterms:modified xsi:type="dcterms:W3CDTF">2020-06-30T07:16:49Z</dcterms:modified>
</cp:coreProperties>
</file>