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4B088E-0487-4627-80A7-28ABFD8293E8}"/>
              </a:ext>
            </a:extLst>
          </p:cNvPr>
          <p:cNvSpPr/>
          <p:nvPr/>
        </p:nvSpPr>
        <p:spPr>
          <a:xfrm>
            <a:off x="5220075" y="4079900"/>
            <a:ext cx="1704505" cy="255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F7F09DC3-0D52-4801-8537-C152D0939C8F}"/>
              </a:ext>
            </a:extLst>
          </p:cNvPr>
          <p:cNvSpPr/>
          <p:nvPr/>
        </p:nvSpPr>
        <p:spPr>
          <a:xfrm>
            <a:off x="5308842" y="4187307"/>
            <a:ext cx="1538796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캡처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22A8C9-38E4-4ACA-A08C-CC108047F1A1}"/>
              </a:ext>
            </a:extLst>
          </p:cNvPr>
          <p:cNvCxnSpPr>
            <a:cxnSpLocks/>
          </p:cNvCxnSpPr>
          <p:nvPr/>
        </p:nvCxnSpPr>
        <p:spPr>
          <a:xfrm>
            <a:off x="6078240" y="5066196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5BAF30-DA26-4AF2-8359-52E6AAA63226}"/>
              </a:ext>
            </a:extLst>
          </p:cNvPr>
          <p:cNvSpPr/>
          <p:nvPr/>
        </p:nvSpPr>
        <p:spPr>
          <a:xfrm>
            <a:off x="5239307" y="5612176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캡처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9F0DA7-8286-457D-AEF5-9924C9B448B6}"/>
              </a:ext>
            </a:extLst>
          </p:cNvPr>
          <p:cNvSpPr/>
          <p:nvPr/>
        </p:nvSpPr>
        <p:spPr>
          <a:xfrm>
            <a:off x="7429884" y="1388479"/>
            <a:ext cx="1705245" cy="2553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603F108C-45DC-4419-9F64-762B762E0A9D}"/>
              </a:ext>
            </a:extLst>
          </p:cNvPr>
          <p:cNvSpPr/>
          <p:nvPr/>
        </p:nvSpPr>
        <p:spPr>
          <a:xfrm>
            <a:off x="7483883" y="1495887"/>
            <a:ext cx="1587624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일시정지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3FDABBA-EBA6-46F7-B6B4-5FFD880EABAD}"/>
              </a:ext>
            </a:extLst>
          </p:cNvPr>
          <p:cNvCxnSpPr>
            <a:cxnSpLocks/>
          </p:cNvCxnSpPr>
          <p:nvPr/>
        </p:nvCxnSpPr>
        <p:spPr>
          <a:xfrm>
            <a:off x="8277695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39604BD0-678F-485A-B2E4-9E616C9F0F64}"/>
              </a:ext>
            </a:extLst>
          </p:cNvPr>
          <p:cNvSpPr/>
          <p:nvPr/>
        </p:nvSpPr>
        <p:spPr>
          <a:xfrm>
            <a:off x="7438762" y="2905959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일시 정지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CB99E1-D117-48FB-88FE-A45213594D34}"/>
              </a:ext>
            </a:extLst>
          </p:cNvPr>
          <p:cNvSpPr txBox="1"/>
          <p:nvPr/>
        </p:nvSpPr>
        <p:spPr>
          <a:xfrm>
            <a:off x="7453558" y="409283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 일시정지와 동시에 프로그램도 일시정시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A3F6FF-3263-49CA-A823-007175F57632}"/>
              </a:ext>
            </a:extLst>
          </p:cNvPr>
          <p:cNvSpPr/>
          <p:nvPr/>
        </p:nvSpPr>
        <p:spPr>
          <a:xfrm>
            <a:off x="9630796" y="1388479"/>
            <a:ext cx="1728169" cy="5127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7281921-B7CA-4FE2-A46C-4602948522C2}"/>
              </a:ext>
            </a:extLst>
          </p:cNvPr>
          <p:cNvSpPr/>
          <p:nvPr/>
        </p:nvSpPr>
        <p:spPr>
          <a:xfrm>
            <a:off x="5218596" y="1388479"/>
            <a:ext cx="1704505" cy="255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6E9C52-6C43-4C86-872E-0B03E8A6708F}"/>
              </a:ext>
            </a:extLst>
          </p:cNvPr>
          <p:cNvSpPr/>
          <p:nvPr/>
        </p:nvSpPr>
        <p:spPr>
          <a:xfrm>
            <a:off x="346231" y="165790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App</a:t>
            </a:r>
            <a:r>
              <a:rPr lang="ko-KR" altLang="en-US" sz="1500" dirty="0"/>
              <a:t>실행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D70781-86E5-42DA-96C2-B9E17E030158}"/>
              </a:ext>
            </a:extLst>
          </p:cNvPr>
          <p:cNvCxnSpPr>
            <a:stCxn id="8" idx="3"/>
          </p:cNvCxnSpPr>
          <p:nvPr/>
        </p:nvCxnSpPr>
        <p:spPr>
          <a:xfrm flipV="1">
            <a:off x="1411550" y="1937552"/>
            <a:ext cx="5948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0077B9-1FA8-49FA-9494-74DD5CB6D599}"/>
              </a:ext>
            </a:extLst>
          </p:cNvPr>
          <p:cNvSpPr/>
          <p:nvPr/>
        </p:nvSpPr>
        <p:spPr>
          <a:xfrm>
            <a:off x="3666479" y="1655686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시작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2EC453-1355-4AEA-95C4-1A6950FF1071}"/>
              </a:ext>
            </a:extLst>
          </p:cNvPr>
          <p:cNvSpPr/>
          <p:nvPr/>
        </p:nvSpPr>
        <p:spPr>
          <a:xfrm>
            <a:off x="2006355" y="1664564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배속설정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DAF51FBC-7097-4649-BAD1-E0757880C60F}"/>
              </a:ext>
            </a:extLst>
          </p:cNvPr>
          <p:cNvSpPr/>
          <p:nvPr/>
        </p:nvSpPr>
        <p:spPr>
          <a:xfrm>
            <a:off x="5307363" y="1495886"/>
            <a:ext cx="1538796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DB491-BB13-4338-B64C-FD1E750086DA}"/>
              </a:ext>
            </a:extLst>
          </p:cNvPr>
          <p:cNvSpPr txBox="1"/>
          <p:nvPr/>
        </p:nvSpPr>
        <p:spPr>
          <a:xfrm>
            <a:off x="6940839" y="1519388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F54AC-2F72-4005-AAFD-5A352340C8C2}"/>
              </a:ext>
            </a:extLst>
          </p:cNvPr>
          <p:cNvSpPr txBox="1"/>
          <p:nvPr/>
        </p:nvSpPr>
        <p:spPr>
          <a:xfrm>
            <a:off x="9101094" y="1513609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AF9B12-115F-4C5D-92E9-E0FD0CF391E3}"/>
              </a:ext>
            </a:extLst>
          </p:cNvPr>
          <p:cNvCxnSpPr>
            <a:cxnSpLocks/>
          </p:cNvCxnSpPr>
          <p:nvPr/>
        </p:nvCxnSpPr>
        <p:spPr>
          <a:xfrm>
            <a:off x="6076761" y="2374775"/>
            <a:ext cx="0" cy="531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600C0D-0E99-4728-8A75-B40DE25C32E1}"/>
              </a:ext>
            </a:extLst>
          </p:cNvPr>
          <p:cNvSpPr txBox="1"/>
          <p:nvPr/>
        </p:nvSpPr>
        <p:spPr>
          <a:xfrm>
            <a:off x="6329781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830DDD-15D1-4F39-938A-7528B255CACE}"/>
              </a:ext>
            </a:extLst>
          </p:cNvPr>
          <p:cNvSpPr txBox="1"/>
          <p:nvPr/>
        </p:nvSpPr>
        <p:spPr>
          <a:xfrm>
            <a:off x="8577315" y="2467994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10F006D-5E0E-4F37-8ED1-9D4D5226C936}"/>
              </a:ext>
            </a:extLst>
          </p:cNvPr>
          <p:cNvSpPr/>
          <p:nvPr/>
        </p:nvSpPr>
        <p:spPr>
          <a:xfrm>
            <a:off x="5237828" y="292075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E562B5-18C6-4D7B-8BF8-3C1A350FA0E7}"/>
              </a:ext>
            </a:extLst>
          </p:cNvPr>
          <p:cNvSpPr/>
          <p:nvPr/>
        </p:nvSpPr>
        <p:spPr>
          <a:xfrm>
            <a:off x="9953355" y="1653918"/>
            <a:ext cx="1065319" cy="559293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동영상 종료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CBC6124-8A75-4A79-AD1E-C62D024A49BE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0484537" y="2213211"/>
            <a:ext cx="1478" cy="66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38C1FAF-BF55-4D29-B9CD-974EA1B5C620}"/>
              </a:ext>
            </a:extLst>
          </p:cNvPr>
          <p:cNvSpPr/>
          <p:nvPr/>
        </p:nvSpPr>
        <p:spPr>
          <a:xfrm>
            <a:off x="9657430" y="2894121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텍스트화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0DEB45E-F581-42D8-B2B7-D02CF34E4C0A}"/>
              </a:ext>
            </a:extLst>
          </p:cNvPr>
          <p:cNvCxnSpPr>
            <a:cxnSpLocks/>
            <a:stCxn id="30" idx="2"/>
          </p:cNvCxnSpPr>
          <p:nvPr/>
        </p:nvCxnSpPr>
        <p:spPr>
          <a:xfrm rot="10800000">
            <a:off x="4367814" y="2213212"/>
            <a:ext cx="870014" cy="111443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75C3CEC-24F8-4214-98E4-3D3D251476BF}"/>
              </a:ext>
            </a:extLst>
          </p:cNvPr>
          <p:cNvSpPr/>
          <p:nvPr/>
        </p:nvSpPr>
        <p:spPr>
          <a:xfrm>
            <a:off x="9645604" y="4219975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  <a:endParaRPr lang="en-US" altLang="ko-KR" dirty="0"/>
          </a:p>
          <a:p>
            <a:pPr algn="ctr"/>
            <a:r>
              <a:rPr lang="ko-KR" altLang="en-US" dirty="0"/>
              <a:t>강조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D0CFDF9-C764-4E17-896F-95D1416C083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484537" y="3722703"/>
            <a:ext cx="1478" cy="497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E446DD2-A1DE-4207-824E-BA867C070DEE}"/>
              </a:ext>
            </a:extLst>
          </p:cNvPr>
          <p:cNvSpPr/>
          <p:nvPr/>
        </p:nvSpPr>
        <p:spPr>
          <a:xfrm>
            <a:off x="9645604" y="5579680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</a:t>
            </a:r>
            <a:endParaRPr lang="en-US" altLang="ko-KR" dirty="0"/>
          </a:p>
          <a:p>
            <a:pPr algn="ctr"/>
            <a:r>
              <a:rPr lang="ko-KR" altLang="en-US" dirty="0"/>
              <a:t>파일 저장</a:t>
            </a:r>
            <a:endParaRPr lang="en-US" altLang="ko-KR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37B2EB-CC45-4D4C-8A38-9A5E8FAD199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0484537" y="5086905"/>
            <a:ext cx="17746" cy="492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3F8E04-12FB-4703-9FA6-C616C6779328}"/>
              </a:ext>
            </a:extLst>
          </p:cNvPr>
          <p:cNvSpPr txBox="1"/>
          <p:nvPr/>
        </p:nvSpPr>
        <p:spPr>
          <a:xfrm>
            <a:off x="5214148" y="409283"/>
            <a:ext cx="1587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사진 촬영으로 판서 바로 촬영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63E82C-657E-4406-92D1-99A7A7F954B3}"/>
              </a:ext>
            </a:extLst>
          </p:cNvPr>
          <p:cNvSpPr txBox="1"/>
          <p:nvPr/>
        </p:nvSpPr>
        <p:spPr>
          <a:xfrm>
            <a:off x="9686276" y="410367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동영상이 종료되면 자막 파일이 생성됨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6" y="275209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Task Flow</a:t>
            </a:r>
            <a:endParaRPr lang="ko-KR" altLang="en-US" sz="4000" dirty="0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F047CCEB-B7F1-4F5E-BA93-2AEF73492E40}"/>
              </a:ext>
            </a:extLst>
          </p:cNvPr>
          <p:cNvSpPr/>
          <p:nvPr/>
        </p:nvSpPr>
        <p:spPr>
          <a:xfrm>
            <a:off x="1738566" y="2763917"/>
            <a:ext cx="1587624" cy="878889"/>
          </a:xfrm>
          <a:prstGeom prst="flowChartDecision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폰에서 실행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BA595C1-D233-4DBF-8848-C54CB472C4FA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flipH="1">
            <a:off x="2532378" y="2223857"/>
            <a:ext cx="6637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FA80DEF1-BFFA-4497-A246-EE32B32C49C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326190" y="2223857"/>
            <a:ext cx="686517" cy="97950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F5CF1C-30D3-4E79-9C72-CB52807FA438}"/>
              </a:ext>
            </a:extLst>
          </p:cNvPr>
          <p:cNvSpPr txBox="1"/>
          <p:nvPr/>
        </p:nvSpPr>
        <p:spPr>
          <a:xfrm>
            <a:off x="2762066" y="3674740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0AF0CF-1A59-4154-82AE-B92E6DB050D7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>
            <a:off x="2532378" y="3642806"/>
            <a:ext cx="0" cy="55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EC357D-60A1-45A7-9EEB-17783809413D}"/>
              </a:ext>
            </a:extLst>
          </p:cNvPr>
          <p:cNvSpPr txBox="1"/>
          <p:nvPr/>
        </p:nvSpPr>
        <p:spPr>
          <a:xfrm>
            <a:off x="3088708" y="2640367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C23EE9A-203B-4667-8A64-219F0388697D}"/>
              </a:ext>
            </a:extLst>
          </p:cNvPr>
          <p:cNvSpPr/>
          <p:nvPr/>
        </p:nvSpPr>
        <p:spPr>
          <a:xfrm>
            <a:off x="1693445" y="4200622"/>
            <a:ext cx="1677865" cy="8137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동영상 위에서 실행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8B8CED-7541-44FC-AB15-04B26D041BD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722929" y="1935331"/>
            <a:ext cx="584434" cy="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43CE7E5-3CB4-4F09-AB58-68AEB6F39D13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>
            <a:off x="6846159" y="1935331"/>
            <a:ext cx="63772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311841C-65A2-4FC5-BE7E-669AF3019E2C}"/>
              </a:ext>
            </a:extLst>
          </p:cNvPr>
          <p:cNvCxnSpPr>
            <a:cxnSpLocks/>
            <a:stCxn id="54" idx="3"/>
            <a:endCxn id="35" idx="1"/>
          </p:cNvCxnSpPr>
          <p:nvPr/>
        </p:nvCxnSpPr>
        <p:spPr>
          <a:xfrm flipV="1">
            <a:off x="9071507" y="1933565"/>
            <a:ext cx="881848" cy="1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7776DCA-2484-4ABD-87DC-AD7D2A041818}"/>
              </a:ext>
            </a:extLst>
          </p:cNvPr>
          <p:cNvCxnSpPr>
            <a:cxnSpLocks/>
            <a:stCxn id="52" idx="6"/>
            <a:endCxn id="67" idx="1"/>
          </p:cNvCxnSpPr>
          <p:nvPr/>
        </p:nvCxnSpPr>
        <p:spPr>
          <a:xfrm>
            <a:off x="3371310" y="4607515"/>
            <a:ext cx="1937532" cy="19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2CC18C-6A09-4F54-A2B3-481F353AC913}"/>
              </a:ext>
            </a:extLst>
          </p:cNvPr>
          <p:cNvSpPr txBox="1"/>
          <p:nvPr/>
        </p:nvSpPr>
        <p:spPr>
          <a:xfrm>
            <a:off x="6312767" y="5121992"/>
            <a:ext cx="8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FC7D8A-0696-4557-9FD0-1829F6D3A918}"/>
              </a:ext>
            </a:extLst>
          </p:cNvPr>
          <p:cNvSpPr txBox="1"/>
          <p:nvPr/>
        </p:nvSpPr>
        <p:spPr>
          <a:xfrm>
            <a:off x="6930140" y="4459550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9C7D474B-64B7-428F-9E3F-B799448904FC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6847638" y="1992127"/>
            <a:ext cx="679127" cy="26346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CAACB61-1F50-4ABE-8D60-0052D746DDF9}"/>
              </a:ext>
            </a:extLst>
          </p:cNvPr>
          <p:cNvSpPr txBox="1"/>
          <p:nvPr/>
        </p:nvSpPr>
        <p:spPr>
          <a:xfrm>
            <a:off x="3531837" y="5187265"/>
            <a:ext cx="158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동영상 위 캡처 버튼 누를 시 화면 캡처</a:t>
            </a:r>
          </a:p>
        </p:txBody>
      </p:sp>
    </p:spTree>
    <p:extLst>
      <p:ext uri="{BB962C8B-B14F-4D97-AF65-F5344CB8AC3E}">
        <p14:creationId xmlns:p14="http://schemas.microsoft.com/office/powerpoint/2010/main" val="5984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11</cp:revision>
  <dcterms:created xsi:type="dcterms:W3CDTF">2020-06-30T05:06:47Z</dcterms:created>
  <dcterms:modified xsi:type="dcterms:W3CDTF">2020-06-30T07:49:03Z</dcterms:modified>
</cp:coreProperties>
</file>