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A3F6FF-3263-49CA-A823-007175F57632}"/>
              </a:ext>
            </a:extLst>
          </p:cNvPr>
          <p:cNvSpPr/>
          <p:nvPr/>
        </p:nvSpPr>
        <p:spPr>
          <a:xfrm>
            <a:off x="9630796" y="1388479"/>
            <a:ext cx="1728169" cy="5127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81921-B7CA-4FE2-A46C-4602948522C2}"/>
              </a:ext>
            </a:extLst>
          </p:cNvPr>
          <p:cNvSpPr/>
          <p:nvPr/>
        </p:nvSpPr>
        <p:spPr>
          <a:xfrm>
            <a:off x="7420265" y="1388479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6492E3-3A16-4F11-BC8C-75576531EC17}"/>
              </a:ext>
            </a:extLst>
          </p:cNvPr>
          <p:cNvSpPr/>
          <p:nvPr/>
        </p:nvSpPr>
        <p:spPr>
          <a:xfrm>
            <a:off x="5272604" y="1388479"/>
            <a:ext cx="1705245" cy="2553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6E9C52-6C43-4C86-872E-0B03E8A6708F}"/>
              </a:ext>
            </a:extLst>
          </p:cNvPr>
          <p:cNvSpPr/>
          <p:nvPr/>
        </p:nvSpPr>
        <p:spPr>
          <a:xfrm>
            <a:off x="346231" y="165790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App</a:t>
            </a:r>
            <a:r>
              <a:rPr lang="ko-KR" altLang="en-US" sz="1500" dirty="0"/>
              <a:t>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70781-86E5-42DA-96C2-B9E17E030158}"/>
              </a:ext>
            </a:extLst>
          </p:cNvPr>
          <p:cNvCxnSpPr>
            <a:stCxn id="8" idx="3"/>
          </p:cNvCxnSpPr>
          <p:nvPr/>
        </p:nvCxnSpPr>
        <p:spPr>
          <a:xfrm flipV="1">
            <a:off x="1411550" y="1937552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077B9-1FA8-49FA-9494-74DD5CB6D599}"/>
              </a:ext>
            </a:extLst>
          </p:cNvPr>
          <p:cNvSpPr/>
          <p:nvPr/>
        </p:nvSpPr>
        <p:spPr>
          <a:xfrm>
            <a:off x="3666479" y="165568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EC453-1355-4AEA-95C4-1A6950FF1071}"/>
              </a:ext>
            </a:extLst>
          </p:cNvPr>
          <p:cNvSpPr/>
          <p:nvPr/>
        </p:nvSpPr>
        <p:spPr>
          <a:xfrm>
            <a:off x="2006355" y="1664564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배속설정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F51FBC-7097-4649-BAD1-E0757880C60F}"/>
              </a:ext>
            </a:extLst>
          </p:cNvPr>
          <p:cNvSpPr/>
          <p:nvPr/>
        </p:nvSpPr>
        <p:spPr>
          <a:xfrm>
            <a:off x="7509032" y="1495886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0CB102A6-3264-4621-AF6F-AE2A2DBD01C0}"/>
              </a:ext>
            </a:extLst>
          </p:cNvPr>
          <p:cNvSpPr/>
          <p:nvPr/>
        </p:nvSpPr>
        <p:spPr>
          <a:xfrm>
            <a:off x="5326603" y="149588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139DD0-6301-4C9F-B5C8-C3FC4045C9F3}"/>
              </a:ext>
            </a:extLst>
          </p:cNvPr>
          <p:cNvCxnSpPr/>
          <p:nvPr/>
        </p:nvCxnSpPr>
        <p:spPr>
          <a:xfrm flipV="1">
            <a:off x="3071674" y="1944210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BFC087-25F7-491C-8731-BE94BD1D1B9D}"/>
              </a:ext>
            </a:extLst>
          </p:cNvPr>
          <p:cNvCxnSpPr/>
          <p:nvPr/>
        </p:nvCxnSpPr>
        <p:spPr>
          <a:xfrm flipV="1">
            <a:off x="4731798" y="1944209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6EC1C4-4A08-47B6-AE68-E3AE4D8A6EFA}"/>
              </a:ext>
            </a:extLst>
          </p:cNvPr>
          <p:cNvCxnSpPr/>
          <p:nvPr/>
        </p:nvCxnSpPr>
        <p:spPr>
          <a:xfrm flipV="1">
            <a:off x="6900909" y="1935329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9DB491-BB13-4338-B64C-FD1E750086DA}"/>
              </a:ext>
            </a:extLst>
          </p:cNvPr>
          <p:cNvSpPr txBox="1"/>
          <p:nvPr/>
        </p:nvSpPr>
        <p:spPr>
          <a:xfrm>
            <a:off x="6940839" y="1519388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F54AC-2F72-4005-AAFD-5A352340C8C2}"/>
              </a:ext>
            </a:extLst>
          </p:cNvPr>
          <p:cNvSpPr txBox="1"/>
          <p:nvPr/>
        </p:nvSpPr>
        <p:spPr>
          <a:xfrm>
            <a:off x="9101094" y="1513609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69B105-436A-48D2-BBB7-5F2F159AAFDE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9047828" y="1933565"/>
            <a:ext cx="905527" cy="1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F9B12-115F-4C5D-92E9-E0FD0CF391E3}"/>
              </a:ext>
            </a:extLst>
          </p:cNvPr>
          <p:cNvCxnSpPr>
            <a:cxnSpLocks/>
          </p:cNvCxnSpPr>
          <p:nvPr/>
        </p:nvCxnSpPr>
        <p:spPr>
          <a:xfrm>
            <a:off x="8278430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D79FD0-2691-4361-AB71-A6185B07036A}"/>
              </a:ext>
            </a:extLst>
          </p:cNvPr>
          <p:cNvCxnSpPr>
            <a:cxnSpLocks/>
          </p:cNvCxnSpPr>
          <p:nvPr/>
        </p:nvCxnSpPr>
        <p:spPr>
          <a:xfrm>
            <a:off x="6120415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00C0D-0E99-4728-8A75-B40DE25C32E1}"/>
              </a:ext>
            </a:extLst>
          </p:cNvPr>
          <p:cNvSpPr txBox="1"/>
          <p:nvPr/>
        </p:nvSpPr>
        <p:spPr>
          <a:xfrm>
            <a:off x="6329781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30DDD-15D1-4F39-938A-7528B255CACE}"/>
              </a:ext>
            </a:extLst>
          </p:cNvPr>
          <p:cNvSpPr txBox="1"/>
          <p:nvPr/>
        </p:nvSpPr>
        <p:spPr>
          <a:xfrm>
            <a:off x="8577315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0F006D-5E0E-4F37-8ED1-9D4D5226C936}"/>
              </a:ext>
            </a:extLst>
          </p:cNvPr>
          <p:cNvSpPr/>
          <p:nvPr/>
        </p:nvSpPr>
        <p:spPr>
          <a:xfrm>
            <a:off x="7439497" y="292075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저장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13883D-6EF3-4401-8E18-C81FA105B2DF}"/>
              </a:ext>
            </a:extLst>
          </p:cNvPr>
          <p:cNvSpPr/>
          <p:nvPr/>
        </p:nvSpPr>
        <p:spPr>
          <a:xfrm>
            <a:off x="5281482" y="2905959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일시 정지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E562B5-18C6-4D7B-8BF8-3C1A350FA0E7}"/>
              </a:ext>
            </a:extLst>
          </p:cNvPr>
          <p:cNvSpPr/>
          <p:nvPr/>
        </p:nvSpPr>
        <p:spPr>
          <a:xfrm>
            <a:off x="9953355" y="1653918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C6124-8A75-4A79-AD1E-C62D024A49BE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484537" y="2213211"/>
            <a:ext cx="1478" cy="66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8C1FAF-BF55-4D29-B9CD-974EA1B5C620}"/>
              </a:ext>
            </a:extLst>
          </p:cNvPr>
          <p:cNvSpPr/>
          <p:nvPr/>
        </p:nvSpPr>
        <p:spPr>
          <a:xfrm>
            <a:off x="9657430" y="2894121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텍스트화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0DEB45E-F581-42D8-B2B7-D02CF34E4C0A}"/>
              </a:ext>
            </a:extLst>
          </p:cNvPr>
          <p:cNvCxnSpPr>
            <a:stCxn id="31" idx="2"/>
            <a:endCxn id="12" idx="2"/>
          </p:cNvCxnSpPr>
          <p:nvPr/>
        </p:nvCxnSpPr>
        <p:spPr>
          <a:xfrm rot="10800000">
            <a:off x="4199140" y="2214980"/>
            <a:ext cx="1082343" cy="109787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75C3CEC-24F8-4214-98E4-3D3D251476BF}"/>
              </a:ext>
            </a:extLst>
          </p:cNvPr>
          <p:cNvSpPr/>
          <p:nvPr/>
        </p:nvSpPr>
        <p:spPr>
          <a:xfrm>
            <a:off x="9645604" y="421997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강조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0CFDF9-C764-4E17-896F-95D1416C08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484537" y="3722703"/>
            <a:ext cx="1478" cy="497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E446DD2-A1DE-4207-824E-BA867C070DEE}"/>
              </a:ext>
            </a:extLst>
          </p:cNvPr>
          <p:cNvSpPr/>
          <p:nvPr/>
        </p:nvSpPr>
        <p:spPr>
          <a:xfrm>
            <a:off x="9645604" y="5579680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endParaRPr lang="en-US" altLang="ko-KR" dirty="0"/>
          </a:p>
          <a:p>
            <a:pPr algn="ctr"/>
            <a:r>
              <a:rPr lang="ko-KR" altLang="en-US" dirty="0"/>
              <a:t>파일 저장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37B2EB-CC45-4D4C-8A38-9A5E8FAD199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0484537" y="5086905"/>
            <a:ext cx="17746" cy="49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0209F5-7B3C-4D90-8E9D-42F383B5F9E9}"/>
              </a:ext>
            </a:extLst>
          </p:cNvPr>
          <p:cNvSpPr txBox="1"/>
          <p:nvPr/>
        </p:nvSpPr>
        <p:spPr>
          <a:xfrm>
            <a:off x="5296278" y="409283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일시정지와 동시에 프로그램도 일시정시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3F8E04-12FB-4703-9FA6-C616C6779328}"/>
              </a:ext>
            </a:extLst>
          </p:cNvPr>
          <p:cNvSpPr txBox="1"/>
          <p:nvPr/>
        </p:nvSpPr>
        <p:spPr>
          <a:xfrm>
            <a:off x="7415817" y="409283"/>
            <a:ext cx="1587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촬영으로 판서 바로 촬영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63E82C-657E-4406-92D1-99A7A7F954B3}"/>
              </a:ext>
            </a:extLst>
          </p:cNvPr>
          <p:cNvSpPr txBox="1"/>
          <p:nvPr/>
        </p:nvSpPr>
        <p:spPr>
          <a:xfrm>
            <a:off x="9686276" y="410367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동영상이 종료되면 자막 파일이 생성됨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6" y="275209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Task Flow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84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8</cp:revision>
  <dcterms:created xsi:type="dcterms:W3CDTF">2020-06-30T05:06:47Z</dcterms:created>
  <dcterms:modified xsi:type="dcterms:W3CDTF">2020-06-30T06:43:44Z</dcterms:modified>
</cp:coreProperties>
</file>