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0" r:id="rId2"/>
    <p:sldId id="262" r:id="rId3"/>
    <p:sldId id="263" r:id="rId4"/>
    <p:sldId id="265" r:id="rId5"/>
    <p:sldId id="256" r:id="rId6"/>
    <p:sldId id="266" r:id="rId7"/>
    <p:sldId id="257" r:id="rId8"/>
    <p:sldId id="258" r:id="rId9"/>
    <p:sldId id="259" r:id="rId10"/>
    <p:sldId id="264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E1DD"/>
    <a:srgbClr val="76DAD5"/>
    <a:srgbClr val="6557C9"/>
    <a:srgbClr val="289895"/>
    <a:srgbClr val="33BFBC"/>
    <a:srgbClr val="7DDC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F63CAF-EFA4-455A-A5FA-C696398B02F9}" type="doc">
      <dgm:prSet loTypeId="urn:microsoft.com/office/officeart/2005/8/layout/cycle5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A280226D-9401-49F8-81DB-B258093CF34C}">
      <dgm:prSet phldrT="[텍스트]"/>
      <dgm:spPr>
        <a:ln w="28575"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파일 수정 및 삭제</a:t>
          </a:r>
        </a:p>
      </dgm:t>
    </dgm:pt>
    <dgm:pt modelId="{CD116F3C-3A87-4D03-A694-CA8770ED4C3B}" type="parTrans" cxnId="{CE865719-5458-44BC-9C0A-9DF3E760B98B}">
      <dgm:prSet/>
      <dgm:spPr/>
      <dgm:t>
        <a:bodyPr/>
        <a:lstStyle/>
        <a:p>
          <a:pPr latinLnBrk="1"/>
          <a:endParaRPr lang="ko-KR" altLang="en-US"/>
        </a:p>
      </dgm:t>
    </dgm:pt>
    <dgm:pt modelId="{74BD44BD-7F5B-444A-94C2-0D0EF451BF26}" type="sibTrans" cxnId="{CE865719-5458-44BC-9C0A-9DF3E760B98B}">
      <dgm:prSet/>
      <dgm:spPr>
        <a:ln w="22225">
          <a:solidFill>
            <a:schemeClr val="accent6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9C0E1D17-8A10-44D9-B38C-9B028CB9378A}">
      <dgm:prSet phldrT="[텍스트]"/>
      <dgm:spPr>
        <a:ln w="28575">
          <a:solidFill>
            <a:schemeClr val="accent6">
              <a:lumMod val="40000"/>
              <a:lumOff val="60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파일 공유</a:t>
          </a:r>
        </a:p>
      </dgm:t>
    </dgm:pt>
    <dgm:pt modelId="{87675E13-C046-4175-9D82-E947B9BBB051}" type="parTrans" cxnId="{824F6EF0-46D3-4BE9-8686-E336A878076C}">
      <dgm:prSet/>
      <dgm:spPr/>
      <dgm:t>
        <a:bodyPr/>
        <a:lstStyle/>
        <a:p>
          <a:pPr latinLnBrk="1"/>
          <a:endParaRPr lang="ko-KR" altLang="en-US"/>
        </a:p>
      </dgm:t>
    </dgm:pt>
    <dgm:pt modelId="{FB1D6861-1FDE-4471-BD35-DA2E10A6C5B1}" type="sibTrans" cxnId="{824F6EF0-46D3-4BE9-8686-E336A878076C}">
      <dgm:prSet/>
      <dgm:spPr>
        <a:ln w="22225">
          <a:solidFill>
            <a:schemeClr val="accent6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B38D80D5-7708-40F3-8CAE-4DF3C8E489EB}">
      <dgm:prSet phldrT="[텍스트]"/>
      <dgm:spPr>
        <a:ln w="28575">
          <a:solidFill>
            <a:schemeClr val="accent6">
              <a:lumMod val="40000"/>
              <a:lumOff val="60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녹음 파일과 비교</a:t>
          </a:r>
        </a:p>
      </dgm:t>
    </dgm:pt>
    <dgm:pt modelId="{8171E681-2C05-4252-967E-E3771674C233}" type="parTrans" cxnId="{807979FB-2F31-438C-9EC5-DFA773D79B9C}">
      <dgm:prSet/>
      <dgm:spPr/>
      <dgm:t>
        <a:bodyPr/>
        <a:lstStyle/>
        <a:p>
          <a:pPr latinLnBrk="1"/>
          <a:endParaRPr lang="ko-KR" altLang="en-US"/>
        </a:p>
      </dgm:t>
    </dgm:pt>
    <dgm:pt modelId="{839DE585-FF02-47F8-8A18-4F24437BF5B7}" type="sibTrans" cxnId="{807979FB-2F31-438C-9EC5-DFA773D79B9C}">
      <dgm:prSet/>
      <dgm:spPr>
        <a:ln w="22225">
          <a:solidFill>
            <a:schemeClr val="accent6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71635946-1C69-4DF1-A2FA-0188D528EB64}">
      <dgm:prSet phldrT="[텍스트]"/>
      <dgm:spPr>
        <a:ln w="28575">
          <a:solidFill>
            <a:schemeClr val="accent6">
              <a:lumMod val="40000"/>
              <a:lumOff val="60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파일관리</a:t>
          </a:r>
        </a:p>
      </dgm:t>
    </dgm:pt>
    <dgm:pt modelId="{37BBF7BE-EA91-4CFB-AF87-A6DAFDD04E7C}" type="parTrans" cxnId="{22860172-A4AD-40B9-AE90-38253CD09F18}">
      <dgm:prSet/>
      <dgm:spPr/>
      <dgm:t>
        <a:bodyPr/>
        <a:lstStyle/>
        <a:p>
          <a:pPr latinLnBrk="1"/>
          <a:endParaRPr lang="ko-KR" altLang="en-US"/>
        </a:p>
      </dgm:t>
    </dgm:pt>
    <dgm:pt modelId="{13203F73-32B1-43F0-B0E2-BAD439CBEB15}" type="sibTrans" cxnId="{22860172-A4AD-40B9-AE90-38253CD09F18}">
      <dgm:prSet/>
      <dgm:spPr>
        <a:solidFill>
          <a:srgbClr val="C00000"/>
        </a:solidFill>
        <a:ln w="22225">
          <a:solidFill>
            <a:schemeClr val="accent6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B2D343B6-05D2-4C23-B709-B4A43A0DFA1D}" type="pres">
      <dgm:prSet presAssocID="{A3F63CAF-EFA4-455A-A5FA-C696398B02F9}" presName="cycle" presStyleCnt="0">
        <dgm:presLayoutVars>
          <dgm:dir/>
          <dgm:resizeHandles val="exact"/>
        </dgm:presLayoutVars>
      </dgm:prSet>
      <dgm:spPr/>
    </dgm:pt>
    <dgm:pt modelId="{FC5ADB9C-1FC9-45DC-842F-B83E7EC3AE34}" type="pres">
      <dgm:prSet presAssocID="{A280226D-9401-49F8-81DB-B258093CF34C}" presName="node" presStyleLbl="node1" presStyleIdx="0" presStyleCnt="4">
        <dgm:presLayoutVars>
          <dgm:bulletEnabled val="1"/>
        </dgm:presLayoutVars>
      </dgm:prSet>
      <dgm:spPr/>
    </dgm:pt>
    <dgm:pt modelId="{431E159A-4648-41F5-98C0-A37CE41670D9}" type="pres">
      <dgm:prSet presAssocID="{A280226D-9401-49F8-81DB-B258093CF34C}" presName="spNode" presStyleCnt="0"/>
      <dgm:spPr/>
    </dgm:pt>
    <dgm:pt modelId="{658F347B-41AD-427E-ACCD-B80436B4ADE9}" type="pres">
      <dgm:prSet presAssocID="{74BD44BD-7F5B-444A-94C2-0D0EF451BF26}" presName="sibTrans" presStyleLbl="sibTrans1D1" presStyleIdx="0" presStyleCnt="4"/>
      <dgm:spPr/>
    </dgm:pt>
    <dgm:pt modelId="{9C2F4C71-B5AF-4812-94B6-0C3C15AFABB4}" type="pres">
      <dgm:prSet presAssocID="{9C0E1D17-8A10-44D9-B38C-9B028CB9378A}" presName="node" presStyleLbl="node1" presStyleIdx="1" presStyleCnt="4">
        <dgm:presLayoutVars>
          <dgm:bulletEnabled val="1"/>
        </dgm:presLayoutVars>
      </dgm:prSet>
      <dgm:spPr/>
    </dgm:pt>
    <dgm:pt modelId="{3786C538-FD58-444E-9057-3FAFC133535A}" type="pres">
      <dgm:prSet presAssocID="{9C0E1D17-8A10-44D9-B38C-9B028CB9378A}" presName="spNode" presStyleCnt="0"/>
      <dgm:spPr/>
    </dgm:pt>
    <dgm:pt modelId="{7D6397BD-2D69-4367-8EC7-0E303FBD5F07}" type="pres">
      <dgm:prSet presAssocID="{FB1D6861-1FDE-4471-BD35-DA2E10A6C5B1}" presName="sibTrans" presStyleLbl="sibTrans1D1" presStyleIdx="1" presStyleCnt="4"/>
      <dgm:spPr/>
    </dgm:pt>
    <dgm:pt modelId="{ACE2D6F1-B5CC-4A94-BCDB-0846DB6888DF}" type="pres">
      <dgm:prSet presAssocID="{B38D80D5-7708-40F3-8CAE-4DF3C8E489EB}" presName="node" presStyleLbl="node1" presStyleIdx="2" presStyleCnt="4">
        <dgm:presLayoutVars>
          <dgm:bulletEnabled val="1"/>
        </dgm:presLayoutVars>
      </dgm:prSet>
      <dgm:spPr/>
    </dgm:pt>
    <dgm:pt modelId="{3C1FDCD5-5EAC-4332-A018-306235F78558}" type="pres">
      <dgm:prSet presAssocID="{B38D80D5-7708-40F3-8CAE-4DF3C8E489EB}" presName="spNode" presStyleCnt="0"/>
      <dgm:spPr/>
    </dgm:pt>
    <dgm:pt modelId="{C187B820-6991-4516-9EB8-F0D9720E3952}" type="pres">
      <dgm:prSet presAssocID="{839DE585-FF02-47F8-8A18-4F24437BF5B7}" presName="sibTrans" presStyleLbl="sibTrans1D1" presStyleIdx="2" presStyleCnt="4"/>
      <dgm:spPr/>
    </dgm:pt>
    <dgm:pt modelId="{FB356ABC-E4B8-4DDB-AE74-14186D6E9F73}" type="pres">
      <dgm:prSet presAssocID="{71635946-1C69-4DF1-A2FA-0188D528EB64}" presName="node" presStyleLbl="node1" presStyleIdx="3" presStyleCnt="4">
        <dgm:presLayoutVars>
          <dgm:bulletEnabled val="1"/>
        </dgm:presLayoutVars>
      </dgm:prSet>
      <dgm:spPr/>
    </dgm:pt>
    <dgm:pt modelId="{E03F8233-7BC4-4812-B2ED-7F13E882C388}" type="pres">
      <dgm:prSet presAssocID="{71635946-1C69-4DF1-A2FA-0188D528EB64}" presName="spNode" presStyleCnt="0"/>
      <dgm:spPr/>
    </dgm:pt>
    <dgm:pt modelId="{FB15D4D8-33CA-4F75-BAAA-2CEAF0FBE112}" type="pres">
      <dgm:prSet presAssocID="{13203F73-32B1-43F0-B0E2-BAD439CBEB15}" presName="sibTrans" presStyleLbl="sibTrans1D1" presStyleIdx="3" presStyleCnt="4"/>
      <dgm:spPr/>
    </dgm:pt>
  </dgm:ptLst>
  <dgm:cxnLst>
    <dgm:cxn modelId="{CE865719-5458-44BC-9C0A-9DF3E760B98B}" srcId="{A3F63CAF-EFA4-455A-A5FA-C696398B02F9}" destId="{A280226D-9401-49F8-81DB-B258093CF34C}" srcOrd="0" destOrd="0" parTransId="{CD116F3C-3A87-4D03-A694-CA8770ED4C3B}" sibTransId="{74BD44BD-7F5B-444A-94C2-0D0EF451BF26}"/>
    <dgm:cxn modelId="{CACF071B-6343-45BD-B8FB-C11524246175}" type="presOf" srcId="{71635946-1C69-4DF1-A2FA-0188D528EB64}" destId="{FB356ABC-E4B8-4DDB-AE74-14186D6E9F73}" srcOrd="0" destOrd="0" presId="urn:microsoft.com/office/officeart/2005/8/layout/cycle5"/>
    <dgm:cxn modelId="{26C0CB29-4011-4111-BA0B-13721D874D43}" type="presOf" srcId="{A280226D-9401-49F8-81DB-B258093CF34C}" destId="{FC5ADB9C-1FC9-45DC-842F-B83E7EC3AE34}" srcOrd="0" destOrd="0" presId="urn:microsoft.com/office/officeart/2005/8/layout/cycle5"/>
    <dgm:cxn modelId="{C150EF31-A65B-45D1-8B5A-E1959FA530ED}" type="presOf" srcId="{A3F63CAF-EFA4-455A-A5FA-C696398B02F9}" destId="{B2D343B6-05D2-4C23-B709-B4A43A0DFA1D}" srcOrd="0" destOrd="0" presId="urn:microsoft.com/office/officeart/2005/8/layout/cycle5"/>
    <dgm:cxn modelId="{70C68F32-3582-4A4F-AC1F-F40E823EF3C6}" type="presOf" srcId="{13203F73-32B1-43F0-B0E2-BAD439CBEB15}" destId="{FB15D4D8-33CA-4F75-BAAA-2CEAF0FBE112}" srcOrd="0" destOrd="0" presId="urn:microsoft.com/office/officeart/2005/8/layout/cycle5"/>
    <dgm:cxn modelId="{81407A49-41C6-40B3-8E93-1A29465E5FD0}" type="presOf" srcId="{9C0E1D17-8A10-44D9-B38C-9B028CB9378A}" destId="{9C2F4C71-B5AF-4812-94B6-0C3C15AFABB4}" srcOrd="0" destOrd="0" presId="urn:microsoft.com/office/officeart/2005/8/layout/cycle5"/>
    <dgm:cxn modelId="{22860172-A4AD-40B9-AE90-38253CD09F18}" srcId="{A3F63CAF-EFA4-455A-A5FA-C696398B02F9}" destId="{71635946-1C69-4DF1-A2FA-0188D528EB64}" srcOrd="3" destOrd="0" parTransId="{37BBF7BE-EA91-4CFB-AF87-A6DAFDD04E7C}" sibTransId="{13203F73-32B1-43F0-B0E2-BAD439CBEB15}"/>
    <dgm:cxn modelId="{3245087C-8518-4452-BFD2-F9B7833C23E9}" type="presOf" srcId="{B38D80D5-7708-40F3-8CAE-4DF3C8E489EB}" destId="{ACE2D6F1-B5CC-4A94-BCDB-0846DB6888DF}" srcOrd="0" destOrd="0" presId="urn:microsoft.com/office/officeart/2005/8/layout/cycle5"/>
    <dgm:cxn modelId="{CD43E793-98BF-490C-B117-96C2DF860397}" type="presOf" srcId="{FB1D6861-1FDE-4471-BD35-DA2E10A6C5B1}" destId="{7D6397BD-2D69-4367-8EC7-0E303FBD5F07}" srcOrd="0" destOrd="0" presId="urn:microsoft.com/office/officeart/2005/8/layout/cycle5"/>
    <dgm:cxn modelId="{1164F09E-1A98-4C91-83AA-2B42471157FC}" type="presOf" srcId="{74BD44BD-7F5B-444A-94C2-0D0EF451BF26}" destId="{658F347B-41AD-427E-ACCD-B80436B4ADE9}" srcOrd="0" destOrd="0" presId="urn:microsoft.com/office/officeart/2005/8/layout/cycle5"/>
    <dgm:cxn modelId="{942903F0-EAB8-4A1B-9D0A-033710928B50}" type="presOf" srcId="{839DE585-FF02-47F8-8A18-4F24437BF5B7}" destId="{C187B820-6991-4516-9EB8-F0D9720E3952}" srcOrd="0" destOrd="0" presId="urn:microsoft.com/office/officeart/2005/8/layout/cycle5"/>
    <dgm:cxn modelId="{824F6EF0-46D3-4BE9-8686-E336A878076C}" srcId="{A3F63CAF-EFA4-455A-A5FA-C696398B02F9}" destId="{9C0E1D17-8A10-44D9-B38C-9B028CB9378A}" srcOrd="1" destOrd="0" parTransId="{87675E13-C046-4175-9D82-E947B9BBB051}" sibTransId="{FB1D6861-1FDE-4471-BD35-DA2E10A6C5B1}"/>
    <dgm:cxn modelId="{807979FB-2F31-438C-9EC5-DFA773D79B9C}" srcId="{A3F63CAF-EFA4-455A-A5FA-C696398B02F9}" destId="{B38D80D5-7708-40F3-8CAE-4DF3C8E489EB}" srcOrd="2" destOrd="0" parTransId="{8171E681-2C05-4252-967E-E3771674C233}" sibTransId="{839DE585-FF02-47F8-8A18-4F24437BF5B7}"/>
    <dgm:cxn modelId="{9B70D3C3-100F-4FA0-91C8-086606CA4210}" type="presParOf" srcId="{B2D343B6-05D2-4C23-B709-B4A43A0DFA1D}" destId="{FC5ADB9C-1FC9-45DC-842F-B83E7EC3AE34}" srcOrd="0" destOrd="0" presId="urn:microsoft.com/office/officeart/2005/8/layout/cycle5"/>
    <dgm:cxn modelId="{F9DF7034-717D-4F27-AE73-48BEA650D7A1}" type="presParOf" srcId="{B2D343B6-05D2-4C23-B709-B4A43A0DFA1D}" destId="{431E159A-4648-41F5-98C0-A37CE41670D9}" srcOrd="1" destOrd="0" presId="urn:microsoft.com/office/officeart/2005/8/layout/cycle5"/>
    <dgm:cxn modelId="{498CA4BA-9BAA-4957-A977-6823E717D014}" type="presParOf" srcId="{B2D343B6-05D2-4C23-B709-B4A43A0DFA1D}" destId="{658F347B-41AD-427E-ACCD-B80436B4ADE9}" srcOrd="2" destOrd="0" presId="urn:microsoft.com/office/officeart/2005/8/layout/cycle5"/>
    <dgm:cxn modelId="{6FB0D04F-A83D-4B45-BA86-E70F95F59E8F}" type="presParOf" srcId="{B2D343B6-05D2-4C23-B709-B4A43A0DFA1D}" destId="{9C2F4C71-B5AF-4812-94B6-0C3C15AFABB4}" srcOrd="3" destOrd="0" presId="urn:microsoft.com/office/officeart/2005/8/layout/cycle5"/>
    <dgm:cxn modelId="{C8195B31-0815-4E64-85F1-564EE3C98513}" type="presParOf" srcId="{B2D343B6-05D2-4C23-B709-B4A43A0DFA1D}" destId="{3786C538-FD58-444E-9057-3FAFC133535A}" srcOrd="4" destOrd="0" presId="urn:microsoft.com/office/officeart/2005/8/layout/cycle5"/>
    <dgm:cxn modelId="{699E907C-8B9A-45AA-A025-BDC20F6959E6}" type="presParOf" srcId="{B2D343B6-05D2-4C23-B709-B4A43A0DFA1D}" destId="{7D6397BD-2D69-4367-8EC7-0E303FBD5F07}" srcOrd="5" destOrd="0" presId="urn:microsoft.com/office/officeart/2005/8/layout/cycle5"/>
    <dgm:cxn modelId="{2B1D0387-0224-4F86-B25D-92E1A60A2EDB}" type="presParOf" srcId="{B2D343B6-05D2-4C23-B709-B4A43A0DFA1D}" destId="{ACE2D6F1-B5CC-4A94-BCDB-0846DB6888DF}" srcOrd="6" destOrd="0" presId="urn:microsoft.com/office/officeart/2005/8/layout/cycle5"/>
    <dgm:cxn modelId="{2423A8DA-D32D-4FBA-AEE3-5BEA6F5D3532}" type="presParOf" srcId="{B2D343B6-05D2-4C23-B709-B4A43A0DFA1D}" destId="{3C1FDCD5-5EAC-4332-A018-306235F78558}" srcOrd="7" destOrd="0" presId="urn:microsoft.com/office/officeart/2005/8/layout/cycle5"/>
    <dgm:cxn modelId="{E8FAE201-7612-4B57-A2FC-C95AD6A6C5ED}" type="presParOf" srcId="{B2D343B6-05D2-4C23-B709-B4A43A0DFA1D}" destId="{C187B820-6991-4516-9EB8-F0D9720E3952}" srcOrd="8" destOrd="0" presId="urn:microsoft.com/office/officeart/2005/8/layout/cycle5"/>
    <dgm:cxn modelId="{BAF6F294-0501-4DD4-ADDF-534EA8776394}" type="presParOf" srcId="{B2D343B6-05D2-4C23-B709-B4A43A0DFA1D}" destId="{FB356ABC-E4B8-4DDB-AE74-14186D6E9F73}" srcOrd="9" destOrd="0" presId="urn:microsoft.com/office/officeart/2005/8/layout/cycle5"/>
    <dgm:cxn modelId="{DB847860-868B-4C19-A9FA-B69ECCF05A2A}" type="presParOf" srcId="{B2D343B6-05D2-4C23-B709-B4A43A0DFA1D}" destId="{E03F8233-7BC4-4812-B2ED-7F13E882C388}" srcOrd="10" destOrd="0" presId="urn:microsoft.com/office/officeart/2005/8/layout/cycle5"/>
    <dgm:cxn modelId="{D1F447BC-8754-435C-884C-E25B09045318}" type="presParOf" srcId="{B2D343B6-05D2-4C23-B709-B4A43A0DFA1D}" destId="{FB15D4D8-33CA-4F75-BAAA-2CEAF0FBE112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5ADB9C-1FC9-45DC-842F-B83E7EC3AE34}">
      <dsp:nvSpPr>
        <dsp:cNvPr id="0" name=""/>
        <dsp:cNvSpPr/>
      </dsp:nvSpPr>
      <dsp:spPr>
        <a:xfrm>
          <a:off x="1623237" y="411"/>
          <a:ext cx="1416064" cy="9204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파일 수정 및 삭제</a:t>
          </a:r>
        </a:p>
      </dsp:txBody>
      <dsp:txXfrm>
        <a:off x="1668169" y="45343"/>
        <a:ext cx="1326200" cy="830577"/>
      </dsp:txXfrm>
    </dsp:sp>
    <dsp:sp modelId="{658F347B-41AD-427E-ACCD-B80436B4ADE9}">
      <dsp:nvSpPr>
        <dsp:cNvPr id="0" name=""/>
        <dsp:cNvSpPr/>
      </dsp:nvSpPr>
      <dsp:spPr>
        <a:xfrm>
          <a:off x="811902" y="460632"/>
          <a:ext cx="3038735" cy="3038735"/>
        </a:xfrm>
        <a:custGeom>
          <a:avLst/>
          <a:gdLst/>
          <a:ahLst/>
          <a:cxnLst/>
          <a:rect l="0" t="0" r="0" b="0"/>
          <a:pathLst>
            <a:path>
              <a:moveTo>
                <a:pt x="2422491" y="297546"/>
              </a:moveTo>
              <a:arcTo wR="1519367" hR="1519367" stAng="18388224" swAng="1632145"/>
            </a:path>
          </a:pathLst>
        </a:custGeom>
        <a:noFill/>
        <a:ln w="22225" cap="flat" cmpd="sng" algn="ctr">
          <a:solidFill>
            <a:schemeClr val="accent6">
              <a:lumMod val="50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2F4C71-B5AF-4812-94B6-0C3C15AFABB4}">
      <dsp:nvSpPr>
        <dsp:cNvPr id="0" name=""/>
        <dsp:cNvSpPr/>
      </dsp:nvSpPr>
      <dsp:spPr>
        <a:xfrm>
          <a:off x="3142605" y="1519779"/>
          <a:ext cx="1416064" cy="9204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6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파일 공유</a:t>
          </a:r>
        </a:p>
      </dsp:txBody>
      <dsp:txXfrm>
        <a:off x="3187537" y="1564711"/>
        <a:ext cx="1326200" cy="830577"/>
      </dsp:txXfrm>
    </dsp:sp>
    <dsp:sp modelId="{7D6397BD-2D69-4367-8EC7-0E303FBD5F07}">
      <dsp:nvSpPr>
        <dsp:cNvPr id="0" name=""/>
        <dsp:cNvSpPr/>
      </dsp:nvSpPr>
      <dsp:spPr>
        <a:xfrm>
          <a:off x="811902" y="460632"/>
          <a:ext cx="3038735" cy="3038735"/>
        </a:xfrm>
        <a:custGeom>
          <a:avLst/>
          <a:gdLst/>
          <a:ahLst/>
          <a:cxnLst/>
          <a:rect l="0" t="0" r="0" b="0"/>
          <a:pathLst>
            <a:path>
              <a:moveTo>
                <a:pt x="2881140" y="2193202"/>
              </a:moveTo>
              <a:arcTo wR="1519367" hR="1519367" stAng="1579631" swAng="1632145"/>
            </a:path>
          </a:pathLst>
        </a:custGeom>
        <a:noFill/>
        <a:ln w="22225" cap="flat" cmpd="sng" algn="ctr">
          <a:solidFill>
            <a:schemeClr val="accent6">
              <a:lumMod val="50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E2D6F1-B5CC-4A94-BCDB-0846DB6888DF}">
      <dsp:nvSpPr>
        <dsp:cNvPr id="0" name=""/>
        <dsp:cNvSpPr/>
      </dsp:nvSpPr>
      <dsp:spPr>
        <a:xfrm>
          <a:off x="1623237" y="3039146"/>
          <a:ext cx="1416064" cy="9204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6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녹음 파일과 비교</a:t>
          </a:r>
        </a:p>
      </dsp:txBody>
      <dsp:txXfrm>
        <a:off x="1668169" y="3084078"/>
        <a:ext cx="1326200" cy="830577"/>
      </dsp:txXfrm>
    </dsp:sp>
    <dsp:sp modelId="{C187B820-6991-4516-9EB8-F0D9720E3952}">
      <dsp:nvSpPr>
        <dsp:cNvPr id="0" name=""/>
        <dsp:cNvSpPr/>
      </dsp:nvSpPr>
      <dsp:spPr>
        <a:xfrm>
          <a:off x="811902" y="460632"/>
          <a:ext cx="3038735" cy="3038735"/>
        </a:xfrm>
        <a:custGeom>
          <a:avLst/>
          <a:gdLst/>
          <a:ahLst/>
          <a:cxnLst/>
          <a:rect l="0" t="0" r="0" b="0"/>
          <a:pathLst>
            <a:path>
              <a:moveTo>
                <a:pt x="616244" y="2741188"/>
              </a:moveTo>
              <a:arcTo wR="1519367" hR="1519367" stAng="7588224" swAng="1632145"/>
            </a:path>
          </a:pathLst>
        </a:custGeom>
        <a:noFill/>
        <a:ln w="22225" cap="flat" cmpd="sng" algn="ctr">
          <a:solidFill>
            <a:schemeClr val="accent6">
              <a:lumMod val="50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356ABC-E4B8-4DDB-AE74-14186D6E9F73}">
      <dsp:nvSpPr>
        <dsp:cNvPr id="0" name=""/>
        <dsp:cNvSpPr/>
      </dsp:nvSpPr>
      <dsp:spPr>
        <a:xfrm>
          <a:off x="103870" y="1519779"/>
          <a:ext cx="1416064" cy="9204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6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파일관리</a:t>
          </a:r>
        </a:p>
      </dsp:txBody>
      <dsp:txXfrm>
        <a:off x="148802" y="1564711"/>
        <a:ext cx="1326200" cy="830577"/>
      </dsp:txXfrm>
    </dsp:sp>
    <dsp:sp modelId="{FB15D4D8-33CA-4F75-BAAA-2CEAF0FBE112}">
      <dsp:nvSpPr>
        <dsp:cNvPr id="0" name=""/>
        <dsp:cNvSpPr/>
      </dsp:nvSpPr>
      <dsp:spPr>
        <a:xfrm>
          <a:off x="811902" y="460632"/>
          <a:ext cx="3038735" cy="3038735"/>
        </a:xfrm>
        <a:custGeom>
          <a:avLst/>
          <a:gdLst/>
          <a:ahLst/>
          <a:cxnLst/>
          <a:rect l="0" t="0" r="0" b="0"/>
          <a:pathLst>
            <a:path>
              <a:moveTo>
                <a:pt x="157594" y="845533"/>
              </a:moveTo>
              <a:arcTo wR="1519367" hR="1519367" stAng="12379631" swAng="1632145"/>
            </a:path>
          </a:pathLst>
        </a:custGeom>
        <a:noFill/>
        <a:ln w="22225" cap="flat" cmpd="sng" algn="ctr">
          <a:solidFill>
            <a:schemeClr val="accent6">
              <a:lumMod val="50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30535-54D1-4F37-A54B-20042B0D1715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77748-B7D3-4968-959F-FAA210E27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996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0DA92-C669-409A-AB42-D0F65BCCA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9EECFD-FB19-492B-8951-A3127458A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6E3D46-0FFE-4EAB-A382-8F261D713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783CA6-6B78-45A6-BA37-64DF83144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2745A4-0A05-4397-BE75-9538EC5A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29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68D83-4CC1-409E-AA45-BA52EA38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C9873B-E929-4620-896A-B05F3DC29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81EB0B-5ECD-49A7-8D2E-ACD20583C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1572A9-0B60-4974-829C-F6DB17EDF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060EA8-887C-4DD6-8B05-3FD4C3032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481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49E4CB-959A-409B-8027-825538F368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5CC0EB-CDEC-4254-AC37-10D8FAEA2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4C31E7-139F-4813-9479-4E85778A4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D28CB5-6479-4497-8378-DF167CF60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7BE894-A68E-4484-BE21-8887CE8E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324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6C9F0-DF3D-43C5-8334-40CCFE6D5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188313-5B14-4CDF-80DA-4294F01F7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3C608A-BCB0-4F24-AF30-2AD23285A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C5DEC1-92D0-4FE1-8DF9-7535728D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7C8BA9-B8AE-45F8-8CB4-F475F4E3D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6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6F021-67CD-4E99-83EE-8196FF37C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C77B75-370E-4230-A789-1DDDE2E7E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6EDF3D-2C6B-4783-864B-D0DEFA4BA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CFC84D-34A4-4D66-BC13-FE472536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1ABF54-8EA5-406F-A634-DBB78DD11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2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C8A2F4-5814-4784-970D-10B7ECCCC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2AF8F9-1D8C-4CBC-8293-99C4282397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428E73-DEF0-4738-AFB4-7E3CDDFC7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CCF56E-D7DE-4872-AE0A-F015FDFAB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B2D5EE-8D0F-415C-8122-D472D8430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AD5323-A718-40C1-A4CF-2D4534E7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34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7851E-25F9-409F-99A2-900AB0B9D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FD0D10-1ADF-4DF3-A558-A26DC4294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FCDD25-6E25-45CB-9071-B8419D6A1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2B2E64-4F57-4E3A-A3F2-8F6BC53D48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BB36D3-F258-4555-8405-42C1E11F0B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8E240A-8F8B-496C-9041-ADDCDAFB6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5D3AB3-F7A6-446B-8A6D-0DC431A76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B41104-DC1C-4DAE-8D17-98832D41D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374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9813C-27A2-4C08-8297-0BA6E00B2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BAE8D9-0D14-4722-AD2B-5A364C8BD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96170-E67E-4D2B-B6F9-56A0C4074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8B2C14-007B-4004-A748-2574A0AAE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75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35E0FE-EADF-4A4B-BEE0-81F786150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AB3737-F932-4BCC-82AA-4FC37A974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33DDA8-86BA-430D-BD6E-0EAA0ECFB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52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667DB7-3A15-4812-BF08-63A89C883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67FCCC-E99C-4425-BB7C-FCCFBDE98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69F710-038A-4814-9289-698EA125F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02022B-14FA-49E6-9BEC-660EC57AF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C122F8-EDF4-4D94-A222-ED56AA2E2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FF6399-ADC7-4F44-96AE-E6206342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934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199D7-F094-4B7F-9328-03CF81C1F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C96FDF-4FFD-4AD6-BD97-487ED1611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921021-EBB9-4B25-8AAD-568E51A45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55E1AD-36BB-4F5F-8543-53089C916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1C4794-5228-49FF-A755-1F64EFF5D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FECD7F-6D69-4849-937D-E481E9C94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0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6F7BC1-7C16-465A-AA96-5C83B32A1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9CF25B-22F1-4D96-B77F-F33AEF510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B3B52-97A1-490E-AFFA-89716AA28D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53D74-9C52-4EA8-8C61-9F45DE6EDDC0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5EF208-7690-4AE1-98A7-E48AD92F3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B458E5-CDF5-4049-8818-96EBB74E1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811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CD33C5D-8871-4815-8F36-B224FB437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9971"/>
            <a:ext cx="12192000" cy="6927971"/>
          </a:xfrm>
          <a:prstGeom prst="rect">
            <a:avLst/>
          </a:prstGeom>
          <a:effectLst>
            <a:softEdge rad="0"/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F4177E0-C49C-48AA-B6BC-9BD6F042D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1142" y="11052"/>
            <a:ext cx="9144000" cy="2387600"/>
          </a:xfrm>
        </p:spPr>
        <p:txBody>
          <a:bodyPr/>
          <a:lstStyle/>
          <a:p>
            <a:r>
              <a:rPr lang="en-US" altLang="ko-KR" sz="9600" dirty="0">
                <a:solidFill>
                  <a:srgbClr val="33BFBC"/>
                </a:solidFill>
              </a:rPr>
              <a:t>Easy</a:t>
            </a:r>
            <a:r>
              <a:rPr lang="en-US" altLang="ko-KR" dirty="0">
                <a:solidFill>
                  <a:srgbClr val="33BFBC"/>
                </a:solidFill>
              </a:rPr>
              <a:t>: </a:t>
            </a:r>
            <a:r>
              <a:rPr lang="ko-KR" altLang="en-US" dirty="0">
                <a:solidFill>
                  <a:srgbClr val="33BFBC"/>
                </a:solidFill>
              </a:rPr>
              <a:t>쉽게 기록</a:t>
            </a:r>
          </a:p>
        </p:txBody>
      </p:sp>
    </p:spTree>
    <p:extLst>
      <p:ext uri="{BB962C8B-B14F-4D97-AF65-F5344CB8AC3E}">
        <p14:creationId xmlns:p14="http://schemas.microsoft.com/office/powerpoint/2010/main" val="1865542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B906D872-C1A2-4704-97CD-3923A1596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766573"/>
              </p:ext>
            </p:extLst>
          </p:nvPr>
        </p:nvGraphicFramePr>
        <p:xfrm>
          <a:off x="4299355" y="1377497"/>
          <a:ext cx="3593290" cy="18374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3290">
                  <a:extLst>
                    <a:ext uri="{9D8B030D-6E8A-4147-A177-3AD203B41FA5}">
                      <a16:colId xmlns:a16="http://schemas.microsoft.com/office/drawing/2014/main" val="3206758967"/>
                    </a:ext>
                  </a:extLst>
                </a:gridCol>
              </a:tblGrid>
              <a:tr h="6669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책임 프로그래머</a:t>
                      </a:r>
                      <a:endParaRPr lang="en-US" altLang="ko-KR" b="0" dirty="0"/>
                    </a:p>
                    <a:p>
                      <a:pPr algn="ctr" latinLnBrk="1"/>
                      <a:r>
                        <a:rPr lang="ko-KR" altLang="en-US" b="0" dirty="0"/>
                        <a:t>강성범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269885"/>
                  </a:ext>
                </a:extLst>
              </a:tr>
              <a:tr h="1170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주요 기능 및 인터페이스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프로그래밍 </a:t>
                      </a:r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645993"/>
                  </a:ext>
                </a:extLst>
              </a:tr>
            </a:tbl>
          </a:graphicData>
        </a:graphic>
      </p:graphicFrame>
      <p:graphicFrame>
        <p:nvGraphicFramePr>
          <p:cNvPr id="17" name="표 14">
            <a:extLst>
              <a:ext uri="{FF2B5EF4-FFF2-40B4-BE49-F238E27FC236}">
                <a16:creationId xmlns:a16="http://schemas.microsoft.com/office/drawing/2014/main" id="{46C70382-3432-4E83-86D1-32A30F771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190656"/>
              </p:ext>
            </p:extLst>
          </p:nvPr>
        </p:nvGraphicFramePr>
        <p:xfrm>
          <a:off x="6890707" y="3947081"/>
          <a:ext cx="3593290" cy="18374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3290">
                  <a:extLst>
                    <a:ext uri="{9D8B030D-6E8A-4147-A177-3AD203B41FA5}">
                      <a16:colId xmlns:a16="http://schemas.microsoft.com/office/drawing/2014/main" val="3206758967"/>
                    </a:ext>
                  </a:extLst>
                </a:gridCol>
              </a:tblGrid>
              <a:tr h="6669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프로젝트 매니저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프로그래머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ko-KR" altLang="en-US" b="0" dirty="0"/>
                        <a:t>고대은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269885"/>
                  </a:ext>
                </a:extLst>
              </a:tr>
              <a:tr h="1170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세부 일정 관리 및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알고리즘 검토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993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:a16="http://schemas.microsoft.com/office/drawing/2014/main" id="{225326D9-9735-4D9B-BBE2-51895EBC9B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003826"/>
              </p:ext>
            </p:extLst>
          </p:nvPr>
        </p:nvGraphicFramePr>
        <p:xfrm>
          <a:off x="1708003" y="3957983"/>
          <a:ext cx="3593290" cy="18374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3290">
                  <a:extLst>
                    <a:ext uri="{9D8B030D-6E8A-4147-A177-3AD203B41FA5}">
                      <a16:colId xmlns:a16="http://schemas.microsoft.com/office/drawing/2014/main" val="3206758967"/>
                    </a:ext>
                  </a:extLst>
                </a:gridCol>
              </a:tblGrid>
              <a:tr h="6669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프로그래머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ko-KR" altLang="en-US" dirty="0"/>
                        <a:t>고지훈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269885"/>
                  </a:ext>
                </a:extLst>
              </a:tr>
              <a:tr h="117058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993"/>
                  </a:ext>
                </a:extLst>
              </a:tr>
            </a:tbl>
          </a:graphicData>
        </a:graphic>
      </p:graphicFrame>
      <p:sp>
        <p:nvSpPr>
          <p:cNvPr id="19" name="평행 사변형 18">
            <a:extLst>
              <a:ext uri="{FF2B5EF4-FFF2-40B4-BE49-F238E27FC236}">
                <a16:creationId xmlns:a16="http://schemas.microsoft.com/office/drawing/2014/main" id="{8CC2A3D2-4719-455C-B0E5-D049DE0F4D27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99FD0A-5E30-4F56-99DB-28C5D8127283}"/>
              </a:ext>
            </a:extLst>
          </p:cNvPr>
          <p:cNvSpPr txBox="1"/>
          <p:nvPr/>
        </p:nvSpPr>
        <p:spPr>
          <a:xfrm>
            <a:off x="745724" y="169501"/>
            <a:ext cx="352443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인원</a:t>
            </a:r>
          </a:p>
        </p:txBody>
      </p:sp>
    </p:spTree>
    <p:extLst>
      <p:ext uri="{BB962C8B-B14F-4D97-AF65-F5344CB8AC3E}">
        <p14:creationId xmlns:p14="http://schemas.microsoft.com/office/powerpoint/2010/main" val="939377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평행 사변형 55">
            <a:extLst>
              <a:ext uri="{FF2B5EF4-FFF2-40B4-BE49-F238E27FC236}">
                <a16:creationId xmlns:a16="http://schemas.microsoft.com/office/drawing/2014/main" id="{F5350391-9AF1-4CDF-A910-8447A3D858F5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86D8D9E-3300-485D-877E-70188844258C}"/>
              </a:ext>
            </a:extLst>
          </p:cNvPr>
          <p:cNvSpPr txBox="1"/>
          <p:nvPr/>
        </p:nvSpPr>
        <p:spPr>
          <a:xfrm>
            <a:off x="745724" y="169501"/>
            <a:ext cx="352443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세부 일정</a:t>
            </a:r>
          </a:p>
        </p:txBody>
      </p:sp>
    </p:spTree>
    <p:extLst>
      <p:ext uri="{BB962C8B-B14F-4D97-AF65-F5344CB8AC3E}">
        <p14:creationId xmlns:p14="http://schemas.microsoft.com/office/powerpoint/2010/main" val="1735267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평행 사변형 55">
            <a:extLst>
              <a:ext uri="{FF2B5EF4-FFF2-40B4-BE49-F238E27FC236}">
                <a16:creationId xmlns:a16="http://schemas.microsoft.com/office/drawing/2014/main" id="{F5350391-9AF1-4CDF-A910-8447A3D858F5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86D8D9E-3300-485D-877E-70188844258C}"/>
              </a:ext>
            </a:extLst>
          </p:cNvPr>
          <p:cNvSpPr txBox="1"/>
          <p:nvPr/>
        </p:nvSpPr>
        <p:spPr>
          <a:xfrm>
            <a:off x="745724" y="169501"/>
            <a:ext cx="352443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세부 일정</a:t>
            </a:r>
          </a:p>
        </p:txBody>
      </p:sp>
    </p:spTree>
    <p:extLst>
      <p:ext uri="{BB962C8B-B14F-4D97-AF65-F5344CB8AC3E}">
        <p14:creationId xmlns:p14="http://schemas.microsoft.com/office/powerpoint/2010/main" val="554736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평행 사변형 55">
            <a:extLst>
              <a:ext uri="{FF2B5EF4-FFF2-40B4-BE49-F238E27FC236}">
                <a16:creationId xmlns:a16="http://schemas.microsoft.com/office/drawing/2014/main" id="{F5350391-9AF1-4CDF-A910-8447A3D858F5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86D8D9E-3300-485D-877E-70188844258C}"/>
              </a:ext>
            </a:extLst>
          </p:cNvPr>
          <p:cNvSpPr txBox="1"/>
          <p:nvPr/>
        </p:nvSpPr>
        <p:spPr>
          <a:xfrm>
            <a:off x="745724" y="169501"/>
            <a:ext cx="420883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</a:rPr>
              <a:t>홍보 및 마케팅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825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475605C9-9FFD-4F74-A533-35593B425BBD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DDE399D-61F6-4831-9CAD-9477EC235242}"/>
              </a:ext>
            </a:extLst>
          </p:cNvPr>
          <p:cNvSpPr txBox="1"/>
          <p:nvPr/>
        </p:nvSpPr>
        <p:spPr>
          <a:xfrm>
            <a:off x="1383319" y="169501"/>
            <a:ext cx="3524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DBBDB2-5A40-4B76-A3BA-EEA9ADE197F8}"/>
              </a:ext>
            </a:extLst>
          </p:cNvPr>
          <p:cNvSpPr txBox="1"/>
          <p:nvPr/>
        </p:nvSpPr>
        <p:spPr>
          <a:xfrm>
            <a:off x="1866591" y="2100476"/>
            <a:ext cx="9649838" cy="5006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/>
              <a:t>개요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/>
              <a:t>Task Flow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/>
              <a:t>Wireframe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/>
              <a:t>인력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/>
              <a:t>세부 일정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/>
              <a:t>홍보 및 마케팅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8056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230BF9-EE66-4673-AF87-3102AE4AA5FD}"/>
              </a:ext>
            </a:extLst>
          </p:cNvPr>
          <p:cNvSpPr txBox="1"/>
          <p:nvPr/>
        </p:nvSpPr>
        <p:spPr>
          <a:xfrm>
            <a:off x="1517515" y="1731523"/>
            <a:ext cx="9503923" cy="731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불편한 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</a:t>
            </a:r>
            <a:r>
              <a:rPr lang="ko-KR" altLang="en-US" dirty="0"/>
              <a:t>다시 듣기는 귀찮고 찾아보기 힘든 강의들</a:t>
            </a:r>
            <a:r>
              <a:rPr lang="en-US" altLang="ko-KR" dirty="0"/>
              <a:t>, </a:t>
            </a:r>
            <a:r>
              <a:rPr lang="ko-KR" altLang="en-US" dirty="0"/>
              <a:t>전부 글로 적는다면 어떨까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평행 사변형 5">
            <a:extLst>
              <a:ext uri="{FF2B5EF4-FFF2-40B4-BE49-F238E27FC236}">
                <a16:creationId xmlns:a16="http://schemas.microsoft.com/office/drawing/2014/main" id="{1188D74E-CB44-41F8-82D2-80B555A321E2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FEF897-6971-4E9B-AC81-5595C8E0A59B}"/>
              </a:ext>
            </a:extLst>
          </p:cNvPr>
          <p:cNvSpPr txBox="1"/>
          <p:nvPr/>
        </p:nvSpPr>
        <p:spPr>
          <a:xfrm>
            <a:off x="1383319" y="169501"/>
            <a:ext cx="3524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3248644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평행 사변형 85">
            <a:extLst>
              <a:ext uri="{FF2B5EF4-FFF2-40B4-BE49-F238E27FC236}">
                <a16:creationId xmlns:a16="http://schemas.microsoft.com/office/drawing/2014/main" id="{C92A26C7-694A-4E43-B04B-FBE3A2E83674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DDE399D-61F6-4831-9CAD-9477EC235242}"/>
              </a:ext>
            </a:extLst>
          </p:cNvPr>
          <p:cNvSpPr txBox="1"/>
          <p:nvPr/>
        </p:nvSpPr>
        <p:spPr>
          <a:xfrm>
            <a:off x="745724" y="169501"/>
            <a:ext cx="352443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Task Flow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4BEAA8A-9CAC-4BCE-93C9-F5B2FB899343}"/>
              </a:ext>
            </a:extLst>
          </p:cNvPr>
          <p:cNvGrpSpPr/>
          <p:nvPr/>
        </p:nvGrpSpPr>
        <p:grpSpPr>
          <a:xfrm>
            <a:off x="445320" y="1950097"/>
            <a:ext cx="11338680" cy="3960000"/>
            <a:chOff x="495289" y="1922105"/>
            <a:chExt cx="10669725" cy="3013788"/>
          </a:xfrm>
          <a:solidFill>
            <a:schemeClr val="bg1"/>
          </a:solidFill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E0077B9-1FA8-49FA-9494-74DD5CB6D599}"/>
                </a:ext>
              </a:extLst>
            </p:cNvPr>
            <p:cNvSpPr/>
            <p:nvPr/>
          </p:nvSpPr>
          <p:spPr>
            <a:xfrm>
              <a:off x="2734406" y="3149351"/>
              <a:ext cx="1237895" cy="559293"/>
            </a:xfrm>
            <a:prstGeom prst="roundRect">
              <a:avLst/>
            </a:prstGeom>
            <a:grpFill/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dirty="0"/>
                <a:t>텍스트화</a:t>
              </a: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C4FBB919-C674-4A62-8D2B-F1224B9FF955}"/>
                </a:ext>
              </a:extLst>
            </p:cNvPr>
            <p:cNvCxnSpPr>
              <a:cxnSpLocks/>
            </p:cNvCxnSpPr>
            <p:nvPr/>
          </p:nvCxnSpPr>
          <p:spPr>
            <a:xfrm>
              <a:off x="1847461" y="3429000"/>
              <a:ext cx="722336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A906C08D-8ACB-4D69-86B5-6BE5BC78A682}"/>
                </a:ext>
              </a:extLst>
            </p:cNvPr>
            <p:cNvSpPr/>
            <p:nvPr/>
          </p:nvSpPr>
          <p:spPr>
            <a:xfrm>
              <a:off x="495289" y="3149353"/>
              <a:ext cx="1237895" cy="559293"/>
            </a:xfrm>
            <a:prstGeom prst="roundRect">
              <a:avLst/>
            </a:prstGeom>
            <a:grpFill/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700" dirty="0"/>
                <a:t>App</a:t>
              </a:r>
              <a:r>
                <a:rPr lang="ko-KR" altLang="en-US" sz="1700" dirty="0"/>
                <a:t> 실행</a:t>
              </a:r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5D82699B-0476-40D3-8F2D-861431961A0C}"/>
                </a:ext>
              </a:extLst>
            </p:cNvPr>
            <p:cNvSpPr/>
            <p:nvPr/>
          </p:nvSpPr>
          <p:spPr>
            <a:xfrm>
              <a:off x="9927119" y="3149352"/>
              <a:ext cx="1237895" cy="559293"/>
            </a:xfrm>
            <a:prstGeom prst="roundRect">
              <a:avLst/>
            </a:prstGeom>
            <a:grpFill/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dirty="0"/>
                <a:t>강의 내용 복습</a:t>
              </a:r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86D85E4F-35FC-4EA1-8008-ABC979082EB5}"/>
                </a:ext>
              </a:extLst>
            </p:cNvPr>
            <p:cNvCxnSpPr>
              <a:cxnSpLocks/>
            </p:cNvCxnSpPr>
            <p:nvPr/>
          </p:nvCxnSpPr>
          <p:spPr>
            <a:xfrm>
              <a:off x="4094472" y="3457850"/>
              <a:ext cx="661507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aphicFrame>
          <p:nvGraphicFramePr>
            <p:cNvPr id="19" name="다이어그램 18">
              <a:extLst>
                <a:ext uri="{FF2B5EF4-FFF2-40B4-BE49-F238E27FC236}">
                  <a16:creationId xmlns:a16="http://schemas.microsoft.com/office/drawing/2014/main" id="{2D068540-C685-48CE-8D43-E44E470BE24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56444562"/>
                </p:ext>
              </p:extLst>
            </p:nvPr>
          </p:nvGraphicFramePr>
          <p:xfrm>
            <a:off x="4755979" y="1922105"/>
            <a:ext cx="4387461" cy="301378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72DA712A-B4CF-4D1E-8410-7945DDB59C63}"/>
                </a:ext>
              </a:extLst>
            </p:cNvPr>
            <p:cNvCxnSpPr>
              <a:cxnSpLocks/>
            </p:cNvCxnSpPr>
            <p:nvPr/>
          </p:nvCxnSpPr>
          <p:spPr>
            <a:xfrm>
              <a:off x="9216355" y="3429001"/>
              <a:ext cx="588592" cy="1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BE19F904-0990-4C54-B741-0DC7BD458AD1}"/>
              </a:ext>
            </a:extLst>
          </p:cNvPr>
          <p:cNvSpPr txBox="1"/>
          <p:nvPr/>
        </p:nvSpPr>
        <p:spPr>
          <a:xfrm>
            <a:off x="2270351" y="2628756"/>
            <a:ext cx="242444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강의가 시작되면 녹음을 시작해 텍스트화 한다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4B46990-9B5F-407F-85A7-87306BFF7324}"/>
              </a:ext>
            </a:extLst>
          </p:cNvPr>
          <p:cNvSpPr txBox="1"/>
          <p:nvPr/>
        </p:nvSpPr>
        <p:spPr>
          <a:xfrm>
            <a:off x="2266081" y="4871213"/>
            <a:ext cx="242444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키워드 </a:t>
            </a:r>
            <a:r>
              <a:rPr lang="ko-KR" altLang="en-US" sz="1600" dirty="0" err="1"/>
              <a:t>하이라이팅</a:t>
            </a:r>
            <a:endParaRPr lang="ko-KR" altLang="en-US" sz="16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43610B8-8D47-4C8B-B200-99A28FEAF36E}"/>
              </a:ext>
            </a:extLst>
          </p:cNvPr>
          <p:cNvSpPr txBox="1"/>
          <p:nvPr/>
        </p:nvSpPr>
        <p:spPr>
          <a:xfrm>
            <a:off x="6021890" y="3090446"/>
            <a:ext cx="256504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앱에서 쉽게 수정 및 공유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220AC72-19B3-4566-A131-0AC1224341A6}"/>
              </a:ext>
            </a:extLst>
          </p:cNvPr>
          <p:cNvSpPr txBox="1"/>
          <p:nvPr/>
        </p:nvSpPr>
        <p:spPr>
          <a:xfrm>
            <a:off x="9914022" y="2628755"/>
            <a:ext cx="242444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영상 돌려보지 말고 </a:t>
            </a:r>
            <a:endParaRPr lang="en-US" altLang="ko-KR" sz="1600" dirty="0"/>
          </a:p>
          <a:p>
            <a:r>
              <a:rPr lang="ko-KR" altLang="en-US" sz="1600" dirty="0"/>
              <a:t>텍스트 파일로 공부</a:t>
            </a:r>
          </a:p>
        </p:txBody>
      </p:sp>
    </p:spTree>
    <p:extLst>
      <p:ext uri="{BB962C8B-B14F-4D97-AF65-F5344CB8AC3E}">
        <p14:creationId xmlns:p14="http://schemas.microsoft.com/office/powerpoint/2010/main" val="4183696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평행 사변형 55">
            <a:extLst>
              <a:ext uri="{FF2B5EF4-FFF2-40B4-BE49-F238E27FC236}">
                <a16:creationId xmlns:a16="http://schemas.microsoft.com/office/drawing/2014/main" id="{39E18769-159C-4F69-850C-603DC9C48002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44702CB-9257-4F3B-BDBF-FCAC209B73F2}"/>
              </a:ext>
            </a:extLst>
          </p:cNvPr>
          <p:cNvSpPr txBox="1"/>
          <p:nvPr/>
        </p:nvSpPr>
        <p:spPr>
          <a:xfrm>
            <a:off x="745724" y="169501"/>
            <a:ext cx="352443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Task Flow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C4B088E-0487-4627-80A7-28ABFD8293E8}"/>
              </a:ext>
            </a:extLst>
          </p:cNvPr>
          <p:cNvSpPr/>
          <p:nvPr/>
        </p:nvSpPr>
        <p:spPr>
          <a:xfrm>
            <a:off x="5220075" y="4079900"/>
            <a:ext cx="1704505" cy="2553208"/>
          </a:xfrm>
          <a:prstGeom prst="rect">
            <a:avLst/>
          </a:prstGeom>
          <a:solidFill>
            <a:srgbClr val="91E1DD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순서도: 판단 66">
            <a:extLst>
              <a:ext uri="{FF2B5EF4-FFF2-40B4-BE49-F238E27FC236}">
                <a16:creationId xmlns:a16="http://schemas.microsoft.com/office/drawing/2014/main" id="{F7F09DC3-0D52-4801-8537-C152D0939C8F}"/>
              </a:ext>
            </a:extLst>
          </p:cNvPr>
          <p:cNvSpPr/>
          <p:nvPr/>
        </p:nvSpPr>
        <p:spPr>
          <a:xfrm>
            <a:off x="5308842" y="4187307"/>
            <a:ext cx="1538796" cy="878889"/>
          </a:xfrm>
          <a:prstGeom prst="flowChartDecision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캡처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9E22A8C9-38E4-4ACA-A08C-CC108047F1A1}"/>
              </a:ext>
            </a:extLst>
          </p:cNvPr>
          <p:cNvCxnSpPr>
            <a:cxnSpLocks/>
          </p:cNvCxnSpPr>
          <p:nvPr/>
        </p:nvCxnSpPr>
        <p:spPr>
          <a:xfrm>
            <a:off x="6078240" y="5066196"/>
            <a:ext cx="0" cy="531184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275BAF30-DA26-4AF2-8359-52E6AAA63226}"/>
              </a:ext>
            </a:extLst>
          </p:cNvPr>
          <p:cNvSpPr/>
          <p:nvPr/>
        </p:nvSpPr>
        <p:spPr>
          <a:xfrm>
            <a:off x="5239307" y="5612176"/>
            <a:ext cx="1677865" cy="813786"/>
          </a:xfrm>
          <a:prstGeom prst="ellips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화면 캡처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59F0DA7-8286-457D-AEF5-9924C9B448B6}"/>
              </a:ext>
            </a:extLst>
          </p:cNvPr>
          <p:cNvSpPr/>
          <p:nvPr/>
        </p:nvSpPr>
        <p:spPr>
          <a:xfrm>
            <a:off x="7429884" y="1388479"/>
            <a:ext cx="1705245" cy="2553205"/>
          </a:xfrm>
          <a:prstGeom prst="rect">
            <a:avLst/>
          </a:prstGeom>
          <a:solidFill>
            <a:srgbClr val="91E1DD"/>
          </a:solidFill>
          <a:ln>
            <a:solidFill>
              <a:srgbClr val="76DA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순서도: 판단 53">
            <a:extLst>
              <a:ext uri="{FF2B5EF4-FFF2-40B4-BE49-F238E27FC236}">
                <a16:creationId xmlns:a16="http://schemas.microsoft.com/office/drawing/2014/main" id="{603F108C-45DC-4419-9F64-762B762E0A9D}"/>
              </a:ext>
            </a:extLst>
          </p:cNvPr>
          <p:cNvSpPr/>
          <p:nvPr/>
        </p:nvSpPr>
        <p:spPr>
          <a:xfrm>
            <a:off x="7483883" y="1495887"/>
            <a:ext cx="1587624" cy="878889"/>
          </a:xfrm>
          <a:prstGeom prst="flowChartDecision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일시정지</a:t>
            </a:r>
            <a:endParaRPr lang="ko-KR" altLang="en-US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3FDABBA-EBA6-46F7-B6B4-5FFD880EABAD}"/>
              </a:ext>
            </a:extLst>
          </p:cNvPr>
          <p:cNvCxnSpPr>
            <a:cxnSpLocks/>
          </p:cNvCxnSpPr>
          <p:nvPr/>
        </p:nvCxnSpPr>
        <p:spPr>
          <a:xfrm>
            <a:off x="8277695" y="2374775"/>
            <a:ext cx="0" cy="531184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>
            <a:extLst>
              <a:ext uri="{FF2B5EF4-FFF2-40B4-BE49-F238E27FC236}">
                <a16:creationId xmlns:a16="http://schemas.microsoft.com/office/drawing/2014/main" id="{39604BD0-678F-485A-B2E4-9E616C9F0F64}"/>
              </a:ext>
            </a:extLst>
          </p:cNvPr>
          <p:cNvSpPr/>
          <p:nvPr/>
        </p:nvSpPr>
        <p:spPr>
          <a:xfrm>
            <a:off x="7438762" y="2905959"/>
            <a:ext cx="1677865" cy="813786"/>
          </a:xfrm>
          <a:prstGeom prst="ellips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 일시 정지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6A3F6FF-3263-49CA-A823-007175F57632}"/>
              </a:ext>
            </a:extLst>
          </p:cNvPr>
          <p:cNvSpPr/>
          <p:nvPr/>
        </p:nvSpPr>
        <p:spPr>
          <a:xfrm>
            <a:off x="9630796" y="1388479"/>
            <a:ext cx="1728169" cy="5127731"/>
          </a:xfrm>
          <a:prstGeom prst="rect">
            <a:avLst/>
          </a:prstGeom>
          <a:solidFill>
            <a:srgbClr val="91E1DD"/>
          </a:solidFill>
          <a:ln>
            <a:solidFill>
              <a:srgbClr val="76DA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7281921-B7CA-4FE2-A46C-4602948522C2}"/>
              </a:ext>
            </a:extLst>
          </p:cNvPr>
          <p:cNvSpPr/>
          <p:nvPr/>
        </p:nvSpPr>
        <p:spPr>
          <a:xfrm>
            <a:off x="5218596" y="1388479"/>
            <a:ext cx="1704505" cy="2553208"/>
          </a:xfrm>
          <a:prstGeom prst="rect">
            <a:avLst/>
          </a:prstGeom>
          <a:solidFill>
            <a:srgbClr val="91E1DD"/>
          </a:solidFill>
          <a:ln>
            <a:solidFill>
              <a:srgbClr val="76DA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66E9C52-6C43-4C86-872E-0B03E8A6708F}"/>
              </a:ext>
            </a:extLst>
          </p:cNvPr>
          <p:cNvSpPr/>
          <p:nvPr/>
        </p:nvSpPr>
        <p:spPr>
          <a:xfrm>
            <a:off x="346231" y="1657906"/>
            <a:ext cx="1065319" cy="559293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App</a:t>
            </a:r>
            <a:r>
              <a:rPr lang="ko-KR" altLang="en-US" sz="1500" dirty="0"/>
              <a:t>실행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ED70781-86E5-42DA-96C2-B9E17E030158}"/>
              </a:ext>
            </a:extLst>
          </p:cNvPr>
          <p:cNvCxnSpPr>
            <a:stCxn id="8" idx="3"/>
          </p:cNvCxnSpPr>
          <p:nvPr/>
        </p:nvCxnSpPr>
        <p:spPr>
          <a:xfrm flipV="1">
            <a:off x="1411550" y="1937552"/>
            <a:ext cx="594805" cy="1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E0077B9-1FA8-49FA-9494-74DD5CB6D599}"/>
              </a:ext>
            </a:extLst>
          </p:cNvPr>
          <p:cNvSpPr/>
          <p:nvPr/>
        </p:nvSpPr>
        <p:spPr>
          <a:xfrm>
            <a:off x="3666479" y="1655686"/>
            <a:ext cx="1065319" cy="559293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동영상 시작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F2EC453-1355-4AEA-95C4-1A6950FF1071}"/>
              </a:ext>
            </a:extLst>
          </p:cNvPr>
          <p:cNvSpPr/>
          <p:nvPr/>
        </p:nvSpPr>
        <p:spPr>
          <a:xfrm>
            <a:off x="2006355" y="1664564"/>
            <a:ext cx="1065319" cy="559293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배속설정</a:t>
            </a:r>
          </a:p>
        </p:txBody>
      </p:sp>
      <p:sp>
        <p:nvSpPr>
          <p:cNvPr id="15" name="순서도: 판단 14">
            <a:extLst>
              <a:ext uri="{FF2B5EF4-FFF2-40B4-BE49-F238E27FC236}">
                <a16:creationId xmlns:a16="http://schemas.microsoft.com/office/drawing/2014/main" id="{DAF51FBC-7097-4649-BAD1-E0757880C60F}"/>
              </a:ext>
            </a:extLst>
          </p:cNvPr>
          <p:cNvSpPr/>
          <p:nvPr/>
        </p:nvSpPr>
        <p:spPr>
          <a:xfrm>
            <a:off x="5307363" y="1495886"/>
            <a:ext cx="1538796" cy="878889"/>
          </a:xfrm>
          <a:prstGeom prst="flowChartDecision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촬영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9DB491-BB13-4338-B64C-FD1E750086DA}"/>
              </a:ext>
            </a:extLst>
          </p:cNvPr>
          <p:cNvSpPr txBox="1"/>
          <p:nvPr/>
        </p:nvSpPr>
        <p:spPr>
          <a:xfrm>
            <a:off x="6940839" y="1519388"/>
            <a:ext cx="58592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9F54AC-2F72-4005-AAFD-5A352340C8C2}"/>
              </a:ext>
            </a:extLst>
          </p:cNvPr>
          <p:cNvSpPr txBox="1"/>
          <p:nvPr/>
        </p:nvSpPr>
        <p:spPr>
          <a:xfrm>
            <a:off x="9101094" y="1513609"/>
            <a:ext cx="58592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3AF9B12-115F-4C5D-92E9-E0FD0CF391E3}"/>
              </a:ext>
            </a:extLst>
          </p:cNvPr>
          <p:cNvCxnSpPr>
            <a:cxnSpLocks/>
          </p:cNvCxnSpPr>
          <p:nvPr/>
        </p:nvCxnSpPr>
        <p:spPr>
          <a:xfrm>
            <a:off x="6076761" y="2374775"/>
            <a:ext cx="0" cy="531184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6600C0D-0E99-4728-8A75-B40DE25C32E1}"/>
              </a:ext>
            </a:extLst>
          </p:cNvPr>
          <p:cNvSpPr txBox="1"/>
          <p:nvPr/>
        </p:nvSpPr>
        <p:spPr>
          <a:xfrm>
            <a:off x="6329781" y="2467994"/>
            <a:ext cx="8522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830DDD-15D1-4F39-938A-7528B255CACE}"/>
              </a:ext>
            </a:extLst>
          </p:cNvPr>
          <p:cNvSpPr txBox="1"/>
          <p:nvPr/>
        </p:nvSpPr>
        <p:spPr>
          <a:xfrm>
            <a:off x="8577315" y="2467994"/>
            <a:ext cx="8522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110F006D-5E0E-4F37-8ED1-9D4D5226C936}"/>
              </a:ext>
            </a:extLst>
          </p:cNvPr>
          <p:cNvSpPr/>
          <p:nvPr/>
        </p:nvSpPr>
        <p:spPr>
          <a:xfrm>
            <a:off x="5237828" y="2920755"/>
            <a:ext cx="1677865" cy="813786"/>
          </a:xfrm>
          <a:prstGeom prst="ellips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 저장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5E562B5-18C6-4D7B-8BF8-3C1A350FA0E7}"/>
              </a:ext>
            </a:extLst>
          </p:cNvPr>
          <p:cNvSpPr/>
          <p:nvPr/>
        </p:nvSpPr>
        <p:spPr>
          <a:xfrm>
            <a:off x="9953355" y="1653918"/>
            <a:ext cx="1065319" cy="559293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동영상 종료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CBC6124-8A75-4A79-AD1E-C62D024A49BE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10484537" y="2213211"/>
            <a:ext cx="1478" cy="666114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338C1FAF-BF55-4D29-B9CD-974EA1B5C620}"/>
              </a:ext>
            </a:extLst>
          </p:cNvPr>
          <p:cNvSpPr/>
          <p:nvPr/>
        </p:nvSpPr>
        <p:spPr>
          <a:xfrm>
            <a:off x="9657430" y="2894121"/>
            <a:ext cx="1677865" cy="813786"/>
          </a:xfrm>
          <a:prstGeom prst="ellips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텍스트화</a:t>
            </a:r>
          </a:p>
        </p:txBody>
      </p:sp>
      <p:cxnSp>
        <p:nvCxnSpPr>
          <p:cNvPr id="42" name="연결선: 구부러짐 41">
            <a:extLst>
              <a:ext uri="{FF2B5EF4-FFF2-40B4-BE49-F238E27FC236}">
                <a16:creationId xmlns:a16="http://schemas.microsoft.com/office/drawing/2014/main" id="{40DEB45E-F581-42D8-B2B7-D02CF34E4C0A}"/>
              </a:ext>
            </a:extLst>
          </p:cNvPr>
          <p:cNvCxnSpPr>
            <a:cxnSpLocks/>
            <a:stCxn id="30" idx="2"/>
          </p:cNvCxnSpPr>
          <p:nvPr/>
        </p:nvCxnSpPr>
        <p:spPr>
          <a:xfrm rot="10800000">
            <a:off x="4367814" y="2213212"/>
            <a:ext cx="870014" cy="1114437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275C3CEC-24F8-4214-98E4-3D3D251476BF}"/>
              </a:ext>
            </a:extLst>
          </p:cNvPr>
          <p:cNvSpPr/>
          <p:nvPr/>
        </p:nvSpPr>
        <p:spPr>
          <a:xfrm>
            <a:off x="9645604" y="4219975"/>
            <a:ext cx="1677865" cy="813786"/>
          </a:xfrm>
          <a:prstGeom prst="ellips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키워드</a:t>
            </a:r>
            <a:endParaRPr lang="en-US" altLang="ko-KR" dirty="0"/>
          </a:p>
          <a:p>
            <a:pPr algn="ctr"/>
            <a:r>
              <a:rPr lang="ko-KR" altLang="en-US" dirty="0"/>
              <a:t>강조</a:t>
            </a:r>
            <a:endParaRPr lang="en-US" altLang="ko-KR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D0CFDF9-C764-4E17-896F-95D1416C083C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10484537" y="3722703"/>
            <a:ext cx="1478" cy="497272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7E446DD2-A1DE-4207-824E-BA867C070DEE}"/>
              </a:ext>
            </a:extLst>
          </p:cNvPr>
          <p:cNvSpPr/>
          <p:nvPr/>
        </p:nvSpPr>
        <p:spPr>
          <a:xfrm>
            <a:off x="9645604" y="5579680"/>
            <a:ext cx="1677865" cy="813786"/>
          </a:xfrm>
          <a:prstGeom prst="ellips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텍스트 </a:t>
            </a:r>
            <a:endParaRPr lang="en-US" altLang="ko-KR" dirty="0"/>
          </a:p>
          <a:p>
            <a:pPr algn="ctr"/>
            <a:r>
              <a:rPr lang="ko-KR" altLang="en-US" dirty="0"/>
              <a:t>파일 저장</a:t>
            </a:r>
            <a:endParaRPr lang="en-US" altLang="ko-KR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037B2EB-CC45-4D4C-8A38-9A5E8FAD1993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10484537" y="5086905"/>
            <a:ext cx="17746" cy="492775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판단 36">
            <a:extLst>
              <a:ext uri="{FF2B5EF4-FFF2-40B4-BE49-F238E27FC236}">
                <a16:creationId xmlns:a16="http://schemas.microsoft.com/office/drawing/2014/main" id="{F047CCEB-B7F1-4F5E-BA93-2AEF73492E40}"/>
              </a:ext>
            </a:extLst>
          </p:cNvPr>
          <p:cNvSpPr/>
          <p:nvPr/>
        </p:nvSpPr>
        <p:spPr>
          <a:xfrm>
            <a:off x="1738566" y="2763917"/>
            <a:ext cx="1587624" cy="878889"/>
          </a:xfrm>
          <a:prstGeom prst="flowChartDecision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폰에서 실행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BA595C1-D233-4DBF-8848-C54CB472C4FA}"/>
              </a:ext>
            </a:extLst>
          </p:cNvPr>
          <p:cNvCxnSpPr>
            <a:cxnSpLocks/>
            <a:stCxn id="14" idx="2"/>
            <a:endCxn id="37" idx="0"/>
          </p:cNvCxnSpPr>
          <p:nvPr/>
        </p:nvCxnSpPr>
        <p:spPr>
          <a:xfrm flipH="1">
            <a:off x="2532378" y="2223857"/>
            <a:ext cx="6637" cy="54006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연결선: 구부러짐 5">
            <a:extLst>
              <a:ext uri="{FF2B5EF4-FFF2-40B4-BE49-F238E27FC236}">
                <a16:creationId xmlns:a16="http://schemas.microsoft.com/office/drawing/2014/main" id="{FA80DEF1-BFFA-4497-A246-EE32B32C49C1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3326190" y="2223857"/>
            <a:ext cx="686517" cy="979505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9F5CF1C-30D3-4E79-9C72-CB52807FA438}"/>
              </a:ext>
            </a:extLst>
          </p:cNvPr>
          <p:cNvSpPr txBox="1"/>
          <p:nvPr/>
        </p:nvSpPr>
        <p:spPr>
          <a:xfrm>
            <a:off x="2762066" y="3674740"/>
            <a:ext cx="8522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20AF0CF-1A59-4154-82AE-B92E6DB050D7}"/>
              </a:ext>
            </a:extLst>
          </p:cNvPr>
          <p:cNvCxnSpPr>
            <a:cxnSpLocks/>
            <a:stCxn id="37" idx="2"/>
            <a:endCxn id="52" idx="0"/>
          </p:cNvCxnSpPr>
          <p:nvPr/>
        </p:nvCxnSpPr>
        <p:spPr>
          <a:xfrm>
            <a:off x="2532378" y="3642806"/>
            <a:ext cx="0" cy="557816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EEC357D-60A1-45A7-9EEB-17783809413D}"/>
              </a:ext>
            </a:extLst>
          </p:cNvPr>
          <p:cNvSpPr txBox="1"/>
          <p:nvPr/>
        </p:nvSpPr>
        <p:spPr>
          <a:xfrm>
            <a:off x="3088708" y="2640367"/>
            <a:ext cx="58592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C23EE9A-203B-4667-8A64-219F0388697D}"/>
              </a:ext>
            </a:extLst>
          </p:cNvPr>
          <p:cNvSpPr/>
          <p:nvPr/>
        </p:nvSpPr>
        <p:spPr>
          <a:xfrm>
            <a:off x="1693445" y="4200622"/>
            <a:ext cx="1677865" cy="813786"/>
          </a:xfrm>
          <a:prstGeom prst="ellips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동영상 위에서 실행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4D8B8CED-7541-44FC-AB15-04B26D041BDF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722929" y="1935331"/>
            <a:ext cx="584434" cy="666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43CE7E5-3CB4-4F09-AB58-68AEB6F39D13}"/>
              </a:ext>
            </a:extLst>
          </p:cNvPr>
          <p:cNvCxnSpPr>
            <a:cxnSpLocks/>
            <a:stCxn id="15" idx="3"/>
            <a:endCxn id="54" idx="1"/>
          </p:cNvCxnSpPr>
          <p:nvPr/>
        </p:nvCxnSpPr>
        <p:spPr>
          <a:xfrm>
            <a:off x="6846159" y="1935331"/>
            <a:ext cx="637724" cy="1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9311841C-65A2-4FC5-BE7E-669AF3019E2C}"/>
              </a:ext>
            </a:extLst>
          </p:cNvPr>
          <p:cNvCxnSpPr>
            <a:cxnSpLocks/>
            <a:stCxn id="54" idx="3"/>
            <a:endCxn id="35" idx="1"/>
          </p:cNvCxnSpPr>
          <p:nvPr/>
        </p:nvCxnSpPr>
        <p:spPr>
          <a:xfrm flipV="1">
            <a:off x="9071507" y="1933565"/>
            <a:ext cx="881848" cy="1767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7776DCA-2484-4ABD-87DC-AD7D2A041818}"/>
              </a:ext>
            </a:extLst>
          </p:cNvPr>
          <p:cNvCxnSpPr>
            <a:cxnSpLocks/>
            <a:stCxn id="52" idx="6"/>
            <a:endCxn id="67" idx="1"/>
          </p:cNvCxnSpPr>
          <p:nvPr/>
        </p:nvCxnSpPr>
        <p:spPr>
          <a:xfrm>
            <a:off x="3371310" y="4607515"/>
            <a:ext cx="1937532" cy="19237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F2CC18C-6A09-4F54-A2B3-481F353AC913}"/>
              </a:ext>
            </a:extLst>
          </p:cNvPr>
          <p:cNvSpPr txBox="1"/>
          <p:nvPr/>
        </p:nvSpPr>
        <p:spPr>
          <a:xfrm>
            <a:off x="6312767" y="5121992"/>
            <a:ext cx="8522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5FC7D8A-0696-4557-9FD0-1829F6D3A918}"/>
              </a:ext>
            </a:extLst>
          </p:cNvPr>
          <p:cNvSpPr txBox="1"/>
          <p:nvPr/>
        </p:nvSpPr>
        <p:spPr>
          <a:xfrm>
            <a:off x="6930140" y="4459550"/>
            <a:ext cx="58592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cxnSp>
        <p:nvCxnSpPr>
          <p:cNvPr id="77" name="연결선: 구부러짐 76">
            <a:extLst>
              <a:ext uri="{FF2B5EF4-FFF2-40B4-BE49-F238E27FC236}">
                <a16:creationId xmlns:a16="http://schemas.microsoft.com/office/drawing/2014/main" id="{9C7D474B-64B7-428F-9E3F-B799448904FC}"/>
              </a:ext>
            </a:extLst>
          </p:cNvPr>
          <p:cNvCxnSpPr>
            <a:cxnSpLocks/>
            <a:stCxn id="67" idx="3"/>
          </p:cNvCxnSpPr>
          <p:nvPr/>
        </p:nvCxnSpPr>
        <p:spPr>
          <a:xfrm flipV="1">
            <a:off x="6847638" y="1992127"/>
            <a:ext cx="679127" cy="2634625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CAACB61-1F50-4ABE-8D60-0052D746DDF9}"/>
              </a:ext>
            </a:extLst>
          </p:cNvPr>
          <p:cNvSpPr txBox="1"/>
          <p:nvPr/>
        </p:nvSpPr>
        <p:spPr>
          <a:xfrm>
            <a:off x="3531837" y="5187265"/>
            <a:ext cx="1587624" cy="7848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동영상 위 캡처 버튼 누를 시 화면 캡처</a:t>
            </a:r>
          </a:p>
        </p:txBody>
      </p:sp>
    </p:spTree>
    <p:extLst>
      <p:ext uri="{BB962C8B-B14F-4D97-AF65-F5344CB8AC3E}">
        <p14:creationId xmlns:p14="http://schemas.microsoft.com/office/powerpoint/2010/main" val="598466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D7618FC8-EF3C-45DA-B50D-C7113D1A32CC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7F9BC9-F7E8-4F4E-887B-EDAFF31AB3CD}"/>
              </a:ext>
            </a:extLst>
          </p:cNvPr>
          <p:cNvSpPr txBox="1"/>
          <p:nvPr/>
        </p:nvSpPr>
        <p:spPr>
          <a:xfrm>
            <a:off x="745724" y="169501"/>
            <a:ext cx="352443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Task Flow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198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>
            <a:extLst>
              <a:ext uri="{FF2B5EF4-FFF2-40B4-BE49-F238E27FC236}">
                <a16:creationId xmlns:a16="http://schemas.microsoft.com/office/drawing/2014/main" id="{3C4B088E-0487-4627-80A7-28ABFD8293E8}"/>
              </a:ext>
            </a:extLst>
          </p:cNvPr>
          <p:cNvSpPr/>
          <p:nvPr/>
        </p:nvSpPr>
        <p:spPr>
          <a:xfrm>
            <a:off x="5220075" y="4079900"/>
            <a:ext cx="1704505" cy="25532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순서도: 판단 66">
            <a:extLst>
              <a:ext uri="{FF2B5EF4-FFF2-40B4-BE49-F238E27FC236}">
                <a16:creationId xmlns:a16="http://schemas.microsoft.com/office/drawing/2014/main" id="{F7F09DC3-0D52-4801-8537-C152D0939C8F}"/>
              </a:ext>
            </a:extLst>
          </p:cNvPr>
          <p:cNvSpPr/>
          <p:nvPr/>
        </p:nvSpPr>
        <p:spPr>
          <a:xfrm>
            <a:off x="5308842" y="4187307"/>
            <a:ext cx="1538796" cy="878889"/>
          </a:xfrm>
          <a:prstGeom prst="flowChartDecision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캡처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9E22A8C9-38E4-4ACA-A08C-CC108047F1A1}"/>
              </a:ext>
            </a:extLst>
          </p:cNvPr>
          <p:cNvCxnSpPr>
            <a:cxnSpLocks/>
          </p:cNvCxnSpPr>
          <p:nvPr/>
        </p:nvCxnSpPr>
        <p:spPr>
          <a:xfrm>
            <a:off x="6078240" y="5066196"/>
            <a:ext cx="0" cy="5311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275BAF30-DA26-4AF2-8359-52E6AAA63226}"/>
              </a:ext>
            </a:extLst>
          </p:cNvPr>
          <p:cNvSpPr/>
          <p:nvPr/>
        </p:nvSpPr>
        <p:spPr>
          <a:xfrm>
            <a:off x="5239307" y="5612176"/>
            <a:ext cx="1677865" cy="813786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화면 캡처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59F0DA7-8286-457D-AEF5-9924C9B448B6}"/>
              </a:ext>
            </a:extLst>
          </p:cNvPr>
          <p:cNvSpPr/>
          <p:nvPr/>
        </p:nvSpPr>
        <p:spPr>
          <a:xfrm>
            <a:off x="7429884" y="1388479"/>
            <a:ext cx="1705245" cy="2553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순서도: 판단 53">
            <a:extLst>
              <a:ext uri="{FF2B5EF4-FFF2-40B4-BE49-F238E27FC236}">
                <a16:creationId xmlns:a16="http://schemas.microsoft.com/office/drawing/2014/main" id="{603F108C-45DC-4419-9F64-762B762E0A9D}"/>
              </a:ext>
            </a:extLst>
          </p:cNvPr>
          <p:cNvSpPr/>
          <p:nvPr/>
        </p:nvSpPr>
        <p:spPr>
          <a:xfrm>
            <a:off x="7483883" y="1495887"/>
            <a:ext cx="1587624" cy="878889"/>
          </a:xfrm>
          <a:prstGeom prst="flowChartDecision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일시정지</a:t>
            </a:r>
            <a:endParaRPr lang="ko-KR" altLang="en-US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3FDABBA-EBA6-46F7-B6B4-5FFD880EABAD}"/>
              </a:ext>
            </a:extLst>
          </p:cNvPr>
          <p:cNvCxnSpPr>
            <a:cxnSpLocks/>
          </p:cNvCxnSpPr>
          <p:nvPr/>
        </p:nvCxnSpPr>
        <p:spPr>
          <a:xfrm>
            <a:off x="8277695" y="2374775"/>
            <a:ext cx="0" cy="5311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>
            <a:extLst>
              <a:ext uri="{FF2B5EF4-FFF2-40B4-BE49-F238E27FC236}">
                <a16:creationId xmlns:a16="http://schemas.microsoft.com/office/drawing/2014/main" id="{39604BD0-678F-485A-B2E4-9E616C9F0F64}"/>
              </a:ext>
            </a:extLst>
          </p:cNvPr>
          <p:cNvSpPr/>
          <p:nvPr/>
        </p:nvSpPr>
        <p:spPr>
          <a:xfrm>
            <a:off x="7438762" y="2905959"/>
            <a:ext cx="1677865" cy="813786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 일시 정지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FCB99E1-D117-48FB-88FE-A45213594D34}"/>
              </a:ext>
            </a:extLst>
          </p:cNvPr>
          <p:cNvSpPr txBox="1"/>
          <p:nvPr/>
        </p:nvSpPr>
        <p:spPr>
          <a:xfrm>
            <a:off x="7453558" y="409283"/>
            <a:ext cx="15876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동영상 일시정지와 동시에 프로그램도 일시정시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6A3F6FF-3263-49CA-A823-007175F57632}"/>
              </a:ext>
            </a:extLst>
          </p:cNvPr>
          <p:cNvSpPr/>
          <p:nvPr/>
        </p:nvSpPr>
        <p:spPr>
          <a:xfrm>
            <a:off x="9630796" y="1388479"/>
            <a:ext cx="1728169" cy="51277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7281921-B7CA-4FE2-A46C-4602948522C2}"/>
              </a:ext>
            </a:extLst>
          </p:cNvPr>
          <p:cNvSpPr/>
          <p:nvPr/>
        </p:nvSpPr>
        <p:spPr>
          <a:xfrm>
            <a:off x="5218596" y="1388479"/>
            <a:ext cx="1704505" cy="25532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66E9C52-6C43-4C86-872E-0B03E8A6708F}"/>
              </a:ext>
            </a:extLst>
          </p:cNvPr>
          <p:cNvSpPr/>
          <p:nvPr/>
        </p:nvSpPr>
        <p:spPr>
          <a:xfrm>
            <a:off x="346231" y="1657906"/>
            <a:ext cx="1065319" cy="559293"/>
          </a:xfrm>
          <a:prstGeom prst="round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App</a:t>
            </a:r>
            <a:r>
              <a:rPr lang="ko-KR" altLang="en-US" sz="1500" dirty="0"/>
              <a:t>실행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ED70781-86E5-42DA-96C2-B9E17E030158}"/>
              </a:ext>
            </a:extLst>
          </p:cNvPr>
          <p:cNvCxnSpPr>
            <a:stCxn id="8" idx="3"/>
          </p:cNvCxnSpPr>
          <p:nvPr/>
        </p:nvCxnSpPr>
        <p:spPr>
          <a:xfrm flipV="1">
            <a:off x="1411550" y="1937552"/>
            <a:ext cx="594805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E0077B9-1FA8-49FA-9494-74DD5CB6D599}"/>
              </a:ext>
            </a:extLst>
          </p:cNvPr>
          <p:cNvSpPr/>
          <p:nvPr/>
        </p:nvSpPr>
        <p:spPr>
          <a:xfrm>
            <a:off x="3666479" y="1655686"/>
            <a:ext cx="1065319" cy="559293"/>
          </a:xfrm>
          <a:prstGeom prst="round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동영상 시작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F2EC453-1355-4AEA-95C4-1A6950FF1071}"/>
              </a:ext>
            </a:extLst>
          </p:cNvPr>
          <p:cNvSpPr/>
          <p:nvPr/>
        </p:nvSpPr>
        <p:spPr>
          <a:xfrm>
            <a:off x="2006355" y="1664564"/>
            <a:ext cx="1065319" cy="559293"/>
          </a:xfrm>
          <a:prstGeom prst="round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배속설정</a:t>
            </a:r>
          </a:p>
        </p:txBody>
      </p:sp>
      <p:sp>
        <p:nvSpPr>
          <p:cNvPr id="15" name="순서도: 판단 14">
            <a:extLst>
              <a:ext uri="{FF2B5EF4-FFF2-40B4-BE49-F238E27FC236}">
                <a16:creationId xmlns:a16="http://schemas.microsoft.com/office/drawing/2014/main" id="{DAF51FBC-7097-4649-BAD1-E0757880C60F}"/>
              </a:ext>
            </a:extLst>
          </p:cNvPr>
          <p:cNvSpPr/>
          <p:nvPr/>
        </p:nvSpPr>
        <p:spPr>
          <a:xfrm>
            <a:off x="5307363" y="1495886"/>
            <a:ext cx="1538796" cy="878889"/>
          </a:xfrm>
          <a:prstGeom prst="flowChartDecision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촬영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9DB491-BB13-4338-B64C-FD1E750086DA}"/>
              </a:ext>
            </a:extLst>
          </p:cNvPr>
          <p:cNvSpPr txBox="1"/>
          <p:nvPr/>
        </p:nvSpPr>
        <p:spPr>
          <a:xfrm>
            <a:off x="6940839" y="1519388"/>
            <a:ext cx="58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9F54AC-2F72-4005-AAFD-5A352340C8C2}"/>
              </a:ext>
            </a:extLst>
          </p:cNvPr>
          <p:cNvSpPr txBox="1"/>
          <p:nvPr/>
        </p:nvSpPr>
        <p:spPr>
          <a:xfrm>
            <a:off x="9101094" y="1513609"/>
            <a:ext cx="58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3AF9B12-115F-4C5D-92E9-E0FD0CF391E3}"/>
              </a:ext>
            </a:extLst>
          </p:cNvPr>
          <p:cNvCxnSpPr>
            <a:cxnSpLocks/>
          </p:cNvCxnSpPr>
          <p:nvPr/>
        </p:nvCxnSpPr>
        <p:spPr>
          <a:xfrm>
            <a:off x="6076761" y="2374775"/>
            <a:ext cx="0" cy="5311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6600C0D-0E99-4728-8A75-B40DE25C32E1}"/>
              </a:ext>
            </a:extLst>
          </p:cNvPr>
          <p:cNvSpPr txBox="1"/>
          <p:nvPr/>
        </p:nvSpPr>
        <p:spPr>
          <a:xfrm>
            <a:off x="6329781" y="2467994"/>
            <a:ext cx="852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830DDD-15D1-4F39-938A-7528B255CACE}"/>
              </a:ext>
            </a:extLst>
          </p:cNvPr>
          <p:cNvSpPr txBox="1"/>
          <p:nvPr/>
        </p:nvSpPr>
        <p:spPr>
          <a:xfrm>
            <a:off x="8577315" y="2467994"/>
            <a:ext cx="852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110F006D-5E0E-4F37-8ED1-9D4D5226C936}"/>
              </a:ext>
            </a:extLst>
          </p:cNvPr>
          <p:cNvSpPr/>
          <p:nvPr/>
        </p:nvSpPr>
        <p:spPr>
          <a:xfrm>
            <a:off x="5237828" y="2920755"/>
            <a:ext cx="1677865" cy="813786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 저장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5E562B5-18C6-4D7B-8BF8-3C1A350FA0E7}"/>
              </a:ext>
            </a:extLst>
          </p:cNvPr>
          <p:cNvSpPr/>
          <p:nvPr/>
        </p:nvSpPr>
        <p:spPr>
          <a:xfrm>
            <a:off x="9953355" y="1653918"/>
            <a:ext cx="1065319" cy="559293"/>
          </a:xfrm>
          <a:prstGeom prst="round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동영상 종료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CBC6124-8A75-4A79-AD1E-C62D024A49BE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10484537" y="2213211"/>
            <a:ext cx="1478" cy="6661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338C1FAF-BF55-4D29-B9CD-974EA1B5C620}"/>
              </a:ext>
            </a:extLst>
          </p:cNvPr>
          <p:cNvSpPr/>
          <p:nvPr/>
        </p:nvSpPr>
        <p:spPr>
          <a:xfrm>
            <a:off x="9657430" y="2894121"/>
            <a:ext cx="1677865" cy="813786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텍스트화</a:t>
            </a:r>
          </a:p>
        </p:txBody>
      </p:sp>
      <p:cxnSp>
        <p:nvCxnSpPr>
          <p:cNvPr id="42" name="연결선: 구부러짐 41">
            <a:extLst>
              <a:ext uri="{FF2B5EF4-FFF2-40B4-BE49-F238E27FC236}">
                <a16:creationId xmlns:a16="http://schemas.microsoft.com/office/drawing/2014/main" id="{40DEB45E-F581-42D8-B2B7-D02CF34E4C0A}"/>
              </a:ext>
            </a:extLst>
          </p:cNvPr>
          <p:cNvCxnSpPr>
            <a:cxnSpLocks/>
            <a:stCxn id="30" idx="2"/>
          </p:cNvCxnSpPr>
          <p:nvPr/>
        </p:nvCxnSpPr>
        <p:spPr>
          <a:xfrm rot="10800000">
            <a:off x="4367814" y="2213212"/>
            <a:ext cx="870014" cy="1114437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275C3CEC-24F8-4214-98E4-3D3D251476BF}"/>
              </a:ext>
            </a:extLst>
          </p:cNvPr>
          <p:cNvSpPr/>
          <p:nvPr/>
        </p:nvSpPr>
        <p:spPr>
          <a:xfrm>
            <a:off x="9645604" y="4219975"/>
            <a:ext cx="1677865" cy="813786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키워드</a:t>
            </a:r>
            <a:endParaRPr lang="en-US" altLang="ko-KR" dirty="0"/>
          </a:p>
          <a:p>
            <a:pPr algn="ctr"/>
            <a:r>
              <a:rPr lang="ko-KR" altLang="en-US" dirty="0"/>
              <a:t>강조</a:t>
            </a:r>
            <a:endParaRPr lang="en-US" altLang="ko-KR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D0CFDF9-C764-4E17-896F-95D1416C083C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10484537" y="3722703"/>
            <a:ext cx="1478" cy="4972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7E446DD2-A1DE-4207-824E-BA867C070DEE}"/>
              </a:ext>
            </a:extLst>
          </p:cNvPr>
          <p:cNvSpPr/>
          <p:nvPr/>
        </p:nvSpPr>
        <p:spPr>
          <a:xfrm>
            <a:off x="9645604" y="5579680"/>
            <a:ext cx="1677865" cy="813786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텍스트 </a:t>
            </a:r>
            <a:endParaRPr lang="en-US" altLang="ko-KR" dirty="0"/>
          </a:p>
          <a:p>
            <a:pPr algn="ctr"/>
            <a:r>
              <a:rPr lang="ko-KR" altLang="en-US" dirty="0"/>
              <a:t>파일 저장</a:t>
            </a:r>
            <a:endParaRPr lang="en-US" altLang="ko-KR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037B2EB-CC45-4D4C-8A38-9A5E8FAD1993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10484537" y="5086905"/>
            <a:ext cx="17746" cy="492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A3F8E04-12FB-4703-9FA6-C616C6779328}"/>
              </a:ext>
            </a:extLst>
          </p:cNvPr>
          <p:cNvSpPr txBox="1"/>
          <p:nvPr/>
        </p:nvSpPr>
        <p:spPr>
          <a:xfrm>
            <a:off x="5214148" y="409283"/>
            <a:ext cx="15876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사진 촬영으로 판서 바로 촬영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063E82C-657E-4406-92D1-99A7A7F954B3}"/>
              </a:ext>
            </a:extLst>
          </p:cNvPr>
          <p:cNvSpPr txBox="1"/>
          <p:nvPr/>
        </p:nvSpPr>
        <p:spPr>
          <a:xfrm>
            <a:off x="9686276" y="410367"/>
            <a:ext cx="15876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동영상이 종료되면 자막 파일이 생성됨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DDE399D-61F6-4831-9CAD-9477EC235242}"/>
              </a:ext>
            </a:extLst>
          </p:cNvPr>
          <p:cNvSpPr txBox="1"/>
          <p:nvPr/>
        </p:nvSpPr>
        <p:spPr>
          <a:xfrm>
            <a:off x="745726" y="275209"/>
            <a:ext cx="3710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Task Flow </a:t>
            </a:r>
            <a:r>
              <a:rPr lang="en-US" altLang="ko-KR" dirty="0"/>
              <a:t>at mobile</a:t>
            </a:r>
            <a:endParaRPr lang="ko-KR" altLang="en-US" dirty="0"/>
          </a:p>
        </p:txBody>
      </p:sp>
      <p:sp>
        <p:nvSpPr>
          <p:cNvPr id="37" name="순서도: 판단 36">
            <a:extLst>
              <a:ext uri="{FF2B5EF4-FFF2-40B4-BE49-F238E27FC236}">
                <a16:creationId xmlns:a16="http://schemas.microsoft.com/office/drawing/2014/main" id="{F047CCEB-B7F1-4F5E-BA93-2AEF73492E40}"/>
              </a:ext>
            </a:extLst>
          </p:cNvPr>
          <p:cNvSpPr/>
          <p:nvPr/>
        </p:nvSpPr>
        <p:spPr>
          <a:xfrm>
            <a:off x="1738566" y="2763917"/>
            <a:ext cx="1587624" cy="878889"/>
          </a:xfrm>
          <a:prstGeom prst="flowChartDecision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폰에서 실행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BA595C1-D233-4DBF-8848-C54CB472C4FA}"/>
              </a:ext>
            </a:extLst>
          </p:cNvPr>
          <p:cNvCxnSpPr>
            <a:cxnSpLocks/>
            <a:stCxn id="14" idx="2"/>
            <a:endCxn id="37" idx="0"/>
          </p:cNvCxnSpPr>
          <p:nvPr/>
        </p:nvCxnSpPr>
        <p:spPr>
          <a:xfrm flipH="1">
            <a:off x="2532378" y="2223857"/>
            <a:ext cx="6637" cy="5400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연결선: 구부러짐 5">
            <a:extLst>
              <a:ext uri="{FF2B5EF4-FFF2-40B4-BE49-F238E27FC236}">
                <a16:creationId xmlns:a16="http://schemas.microsoft.com/office/drawing/2014/main" id="{FA80DEF1-BFFA-4497-A246-EE32B32C49C1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3326190" y="2223857"/>
            <a:ext cx="686517" cy="979505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9F5CF1C-30D3-4E79-9C72-CB52807FA438}"/>
              </a:ext>
            </a:extLst>
          </p:cNvPr>
          <p:cNvSpPr txBox="1"/>
          <p:nvPr/>
        </p:nvSpPr>
        <p:spPr>
          <a:xfrm>
            <a:off x="2762066" y="3674740"/>
            <a:ext cx="852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20AF0CF-1A59-4154-82AE-B92E6DB050D7}"/>
              </a:ext>
            </a:extLst>
          </p:cNvPr>
          <p:cNvCxnSpPr>
            <a:cxnSpLocks/>
            <a:stCxn id="37" idx="2"/>
            <a:endCxn id="52" idx="0"/>
          </p:cNvCxnSpPr>
          <p:nvPr/>
        </p:nvCxnSpPr>
        <p:spPr>
          <a:xfrm>
            <a:off x="2532378" y="3642806"/>
            <a:ext cx="0" cy="5578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EEC357D-60A1-45A7-9EEB-17783809413D}"/>
              </a:ext>
            </a:extLst>
          </p:cNvPr>
          <p:cNvSpPr txBox="1"/>
          <p:nvPr/>
        </p:nvSpPr>
        <p:spPr>
          <a:xfrm>
            <a:off x="3088708" y="2640367"/>
            <a:ext cx="58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C23EE9A-203B-4667-8A64-219F0388697D}"/>
              </a:ext>
            </a:extLst>
          </p:cNvPr>
          <p:cNvSpPr/>
          <p:nvPr/>
        </p:nvSpPr>
        <p:spPr>
          <a:xfrm>
            <a:off x="1693445" y="4200622"/>
            <a:ext cx="1677865" cy="813786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동영상 위에서 실행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4D8B8CED-7541-44FC-AB15-04B26D041BDF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722929" y="1935331"/>
            <a:ext cx="584434" cy="6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43CE7E5-3CB4-4F09-AB58-68AEB6F39D13}"/>
              </a:ext>
            </a:extLst>
          </p:cNvPr>
          <p:cNvCxnSpPr>
            <a:cxnSpLocks/>
            <a:stCxn id="15" idx="3"/>
            <a:endCxn id="54" idx="1"/>
          </p:cNvCxnSpPr>
          <p:nvPr/>
        </p:nvCxnSpPr>
        <p:spPr>
          <a:xfrm>
            <a:off x="6846159" y="1935331"/>
            <a:ext cx="63772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9311841C-65A2-4FC5-BE7E-669AF3019E2C}"/>
              </a:ext>
            </a:extLst>
          </p:cNvPr>
          <p:cNvCxnSpPr>
            <a:cxnSpLocks/>
            <a:stCxn id="54" idx="3"/>
            <a:endCxn id="35" idx="1"/>
          </p:cNvCxnSpPr>
          <p:nvPr/>
        </p:nvCxnSpPr>
        <p:spPr>
          <a:xfrm flipV="1">
            <a:off x="9071507" y="1933565"/>
            <a:ext cx="881848" cy="17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7776DCA-2484-4ABD-87DC-AD7D2A041818}"/>
              </a:ext>
            </a:extLst>
          </p:cNvPr>
          <p:cNvCxnSpPr>
            <a:cxnSpLocks/>
            <a:stCxn id="52" idx="6"/>
            <a:endCxn id="67" idx="1"/>
          </p:cNvCxnSpPr>
          <p:nvPr/>
        </p:nvCxnSpPr>
        <p:spPr>
          <a:xfrm>
            <a:off x="3371310" y="4607515"/>
            <a:ext cx="1937532" cy="19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F2CC18C-6A09-4F54-A2B3-481F353AC913}"/>
              </a:ext>
            </a:extLst>
          </p:cNvPr>
          <p:cNvSpPr txBox="1"/>
          <p:nvPr/>
        </p:nvSpPr>
        <p:spPr>
          <a:xfrm>
            <a:off x="6312767" y="5121992"/>
            <a:ext cx="852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5FC7D8A-0696-4557-9FD0-1829F6D3A918}"/>
              </a:ext>
            </a:extLst>
          </p:cNvPr>
          <p:cNvSpPr txBox="1"/>
          <p:nvPr/>
        </p:nvSpPr>
        <p:spPr>
          <a:xfrm>
            <a:off x="6930140" y="4459550"/>
            <a:ext cx="58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cxnSp>
        <p:nvCxnSpPr>
          <p:cNvPr id="77" name="연결선: 구부러짐 76">
            <a:extLst>
              <a:ext uri="{FF2B5EF4-FFF2-40B4-BE49-F238E27FC236}">
                <a16:creationId xmlns:a16="http://schemas.microsoft.com/office/drawing/2014/main" id="{9C7D474B-64B7-428F-9E3F-B799448904FC}"/>
              </a:ext>
            </a:extLst>
          </p:cNvPr>
          <p:cNvCxnSpPr>
            <a:cxnSpLocks/>
            <a:stCxn id="67" idx="3"/>
          </p:cNvCxnSpPr>
          <p:nvPr/>
        </p:nvCxnSpPr>
        <p:spPr>
          <a:xfrm flipV="1">
            <a:off x="6847638" y="1992127"/>
            <a:ext cx="679127" cy="2634625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CAACB61-1F50-4ABE-8D60-0052D746DDF9}"/>
              </a:ext>
            </a:extLst>
          </p:cNvPr>
          <p:cNvSpPr txBox="1"/>
          <p:nvPr/>
        </p:nvSpPr>
        <p:spPr>
          <a:xfrm>
            <a:off x="3531837" y="5187265"/>
            <a:ext cx="15876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동영상 위 캡처 버튼 누를 시 화면 캡처</a:t>
            </a:r>
          </a:p>
        </p:txBody>
      </p:sp>
    </p:spTree>
    <p:extLst>
      <p:ext uri="{BB962C8B-B14F-4D97-AF65-F5344CB8AC3E}">
        <p14:creationId xmlns:p14="http://schemas.microsoft.com/office/powerpoint/2010/main" val="3400894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>
            <a:extLst>
              <a:ext uri="{FF2B5EF4-FFF2-40B4-BE49-F238E27FC236}">
                <a16:creationId xmlns:a16="http://schemas.microsoft.com/office/drawing/2014/main" id="{3C4B088E-0487-4627-80A7-28ABFD8293E8}"/>
              </a:ext>
            </a:extLst>
          </p:cNvPr>
          <p:cNvSpPr/>
          <p:nvPr/>
        </p:nvSpPr>
        <p:spPr>
          <a:xfrm>
            <a:off x="5220075" y="4079900"/>
            <a:ext cx="1704505" cy="25532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순서도: 판단 66">
            <a:extLst>
              <a:ext uri="{FF2B5EF4-FFF2-40B4-BE49-F238E27FC236}">
                <a16:creationId xmlns:a16="http://schemas.microsoft.com/office/drawing/2014/main" id="{F7F09DC3-0D52-4801-8537-C152D0939C8F}"/>
              </a:ext>
            </a:extLst>
          </p:cNvPr>
          <p:cNvSpPr/>
          <p:nvPr/>
        </p:nvSpPr>
        <p:spPr>
          <a:xfrm>
            <a:off x="5308842" y="4187307"/>
            <a:ext cx="1538796" cy="878889"/>
          </a:xfrm>
          <a:prstGeom prst="flowChartDecision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캡처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9E22A8C9-38E4-4ACA-A08C-CC108047F1A1}"/>
              </a:ext>
            </a:extLst>
          </p:cNvPr>
          <p:cNvCxnSpPr>
            <a:cxnSpLocks/>
          </p:cNvCxnSpPr>
          <p:nvPr/>
        </p:nvCxnSpPr>
        <p:spPr>
          <a:xfrm>
            <a:off x="6078240" y="5066196"/>
            <a:ext cx="0" cy="5311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275BAF30-DA26-4AF2-8359-52E6AAA63226}"/>
              </a:ext>
            </a:extLst>
          </p:cNvPr>
          <p:cNvSpPr/>
          <p:nvPr/>
        </p:nvSpPr>
        <p:spPr>
          <a:xfrm>
            <a:off x="5239307" y="5612176"/>
            <a:ext cx="1677865" cy="813786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화면 캡처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59F0DA7-8286-457D-AEF5-9924C9B448B6}"/>
              </a:ext>
            </a:extLst>
          </p:cNvPr>
          <p:cNvSpPr/>
          <p:nvPr/>
        </p:nvSpPr>
        <p:spPr>
          <a:xfrm>
            <a:off x="7429884" y="1388479"/>
            <a:ext cx="1705245" cy="2553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순서도: 판단 53">
            <a:extLst>
              <a:ext uri="{FF2B5EF4-FFF2-40B4-BE49-F238E27FC236}">
                <a16:creationId xmlns:a16="http://schemas.microsoft.com/office/drawing/2014/main" id="{603F108C-45DC-4419-9F64-762B762E0A9D}"/>
              </a:ext>
            </a:extLst>
          </p:cNvPr>
          <p:cNvSpPr/>
          <p:nvPr/>
        </p:nvSpPr>
        <p:spPr>
          <a:xfrm>
            <a:off x="7483883" y="1495887"/>
            <a:ext cx="1587624" cy="878889"/>
          </a:xfrm>
          <a:prstGeom prst="flowChartDecision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일시정지</a:t>
            </a:r>
            <a:endParaRPr lang="ko-KR" altLang="en-US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3FDABBA-EBA6-46F7-B6B4-5FFD880EABAD}"/>
              </a:ext>
            </a:extLst>
          </p:cNvPr>
          <p:cNvCxnSpPr>
            <a:cxnSpLocks/>
          </p:cNvCxnSpPr>
          <p:nvPr/>
        </p:nvCxnSpPr>
        <p:spPr>
          <a:xfrm>
            <a:off x="8277695" y="2374775"/>
            <a:ext cx="0" cy="5311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>
            <a:extLst>
              <a:ext uri="{FF2B5EF4-FFF2-40B4-BE49-F238E27FC236}">
                <a16:creationId xmlns:a16="http://schemas.microsoft.com/office/drawing/2014/main" id="{39604BD0-678F-485A-B2E4-9E616C9F0F64}"/>
              </a:ext>
            </a:extLst>
          </p:cNvPr>
          <p:cNvSpPr/>
          <p:nvPr/>
        </p:nvSpPr>
        <p:spPr>
          <a:xfrm>
            <a:off x="7438762" y="2905959"/>
            <a:ext cx="1677865" cy="813786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 일시 정지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FCB99E1-D117-48FB-88FE-A45213594D34}"/>
              </a:ext>
            </a:extLst>
          </p:cNvPr>
          <p:cNvSpPr txBox="1"/>
          <p:nvPr/>
        </p:nvSpPr>
        <p:spPr>
          <a:xfrm>
            <a:off x="7453558" y="409283"/>
            <a:ext cx="15876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동영상 일시정지와 동시에 프로그램도 일시정시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6A3F6FF-3263-49CA-A823-007175F57632}"/>
              </a:ext>
            </a:extLst>
          </p:cNvPr>
          <p:cNvSpPr/>
          <p:nvPr/>
        </p:nvSpPr>
        <p:spPr>
          <a:xfrm>
            <a:off x="9630796" y="1388479"/>
            <a:ext cx="1728169" cy="51277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7281921-B7CA-4FE2-A46C-4602948522C2}"/>
              </a:ext>
            </a:extLst>
          </p:cNvPr>
          <p:cNvSpPr/>
          <p:nvPr/>
        </p:nvSpPr>
        <p:spPr>
          <a:xfrm>
            <a:off x="5218596" y="1388479"/>
            <a:ext cx="1704505" cy="25532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66E9C52-6C43-4C86-872E-0B03E8A6708F}"/>
              </a:ext>
            </a:extLst>
          </p:cNvPr>
          <p:cNvSpPr/>
          <p:nvPr/>
        </p:nvSpPr>
        <p:spPr>
          <a:xfrm>
            <a:off x="346231" y="1657906"/>
            <a:ext cx="1065319" cy="559293"/>
          </a:xfrm>
          <a:prstGeom prst="round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App</a:t>
            </a:r>
            <a:r>
              <a:rPr lang="ko-KR" altLang="en-US" sz="1500" dirty="0"/>
              <a:t>실행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ED70781-86E5-42DA-96C2-B9E17E030158}"/>
              </a:ext>
            </a:extLst>
          </p:cNvPr>
          <p:cNvCxnSpPr>
            <a:stCxn id="8" idx="3"/>
          </p:cNvCxnSpPr>
          <p:nvPr/>
        </p:nvCxnSpPr>
        <p:spPr>
          <a:xfrm flipV="1">
            <a:off x="1411550" y="1937552"/>
            <a:ext cx="594805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E0077B9-1FA8-49FA-9494-74DD5CB6D599}"/>
              </a:ext>
            </a:extLst>
          </p:cNvPr>
          <p:cNvSpPr/>
          <p:nvPr/>
        </p:nvSpPr>
        <p:spPr>
          <a:xfrm>
            <a:off x="3666479" y="1655686"/>
            <a:ext cx="1065319" cy="559293"/>
          </a:xfrm>
          <a:prstGeom prst="round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동영상 시작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F2EC453-1355-4AEA-95C4-1A6950FF1071}"/>
              </a:ext>
            </a:extLst>
          </p:cNvPr>
          <p:cNvSpPr/>
          <p:nvPr/>
        </p:nvSpPr>
        <p:spPr>
          <a:xfrm>
            <a:off x="2006355" y="1664564"/>
            <a:ext cx="1065319" cy="559293"/>
          </a:xfrm>
          <a:prstGeom prst="round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배속설정</a:t>
            </a:r>
          </a:p>
        </p:txBody>
      </p:sp>
      <p:sp>
        <p:nvSpPr>
          <p:cNvPr id="15" name="순서도: 판단 14">
            <a:extLst>
              <a:ext uri="{FF2B5EF4-FFF2-40B4-BE49-F238E27FC236}">
                <a16:creationId xmlns:a16="http://schemas.microsoft.com/office/drawing/2014/main" id="{DAF51FBC-7097-4649-BAD1-E0757880C60F}"/>
              </a:ext>
            </a:extLst>
          </p:cNvPr>
          <p:cNvSpPr/>
          <p:nvPr/>
        </p:nvSpPr>
        <p:spPr>
          <a:xfrm>
            <a:off x="5307363" y="1495886"/>
            <a:ext cx="1538796" cy="878889"/>
          </a:xfrm>
          <a:prstGeom prst="flowChartDecision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촬영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9DB491-BB13-4338-B64C-FD1E750086DA}"/>
              </a:ext>
            </a:extLst>
          </p:cNvPr>
          <p:cNvSpPr txBox="1"/>
          <p:nvPr/>
        </p:nvSpPr>
        <p:spPr>
          <a:xfrm>
            <a:off x="6940839" y="1519388"/>
            <a:ext cx="58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9F54AC-2F72-4005-AAFD-5A352340C8C2}"/>
              </a:ext>
            </a:extLst>
          </p:cNvPr>
          <p:cNvSpPr txBox="1"/>
          <p:nvPr/>
        </p:nvSpPr>
        <p:spPr>
          <a:xfrm>
            <a:off x="9101094" y="1513609"/>
            <a:ext cx="58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3AF9B12-115F-4C5D-92E9-E0FD0CF391E3}"/>
              </a:ext>
            </a:extLst>
          </p:cNvPr>
          <p:cNvCxnSpPr>
            <a:cxnSpLocks/>
          </p:cNvCxnSpPr>
          <p:nvPr/>
        </p:nvCxnSpPr>
        <p:spPr>
          <a:xfrm>
            <a:off x="6076761" y="2374775"/>
            <a:ext cx="0" cy="5311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6600C0D-0E99-4728-8A75-B40DE25C32E1}"/>
              </a:ext>
            </a:extLst>
          </p:cNvPr>
          <p:cNvSpPr txBox="1"/>
          <p:nvPr/>
        </p:nvSpPr>
        <p:spPr>
          <a:xfrm>
            <a:off x="6329781" y="2467994"/>
            <a:ext cx="852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830DDD-15D1-4F39-938A-7528B255CACE}"/>
              </a:ext>
            </a:extLst>
          </p:cNvPr>
          <p:cNvSpPr txBox="1"/>
          <p:nvPr/>
        </p:nvSpPr>
        <p:spPr>
          <a:xfrm>
            <a:off x="8577315" y="2467994"/>
            <a:ext cx="852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110F006D-5E0E-4F37-8ED1-9D4D5226C936}"/>
              </a:ext>
            </a:extLst>
          </p:cNvPr>
          <p:cNvSpPr/>
          <p:nvPr/>
        </p:nvSpPr>
        <p:spPr>
          <a:xfrm>
            <a:off x="5237828" y="2920755"/>
            <a:ext cx="1677865" cy="813786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 저장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5E562B5-18C6-4D7B-8BF8-3C1A350FA0E7}"/>
              </a:ext>
            </a:extLst>
          </p:cNvPr>
          <p:cNvSpPr/>
          <p:nvPr/>
        </p:nvSpPr>
        <p:spPr>
          <a:xfrm>
            <a:off x="9953355" y="1653918"/>
            <a:ext cx="1065319" cy="559293"/>
          </a:xfrm>
          <a:prstGeom prst="round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동영상 종료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CBC6124-8A75-4A79-AD1E-C62D024A49BE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10484537" y="2213211"/>
            <a:ext cx="1478" cy="6661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338C1FAF-BF55-4D29-B9CD-974EA1B5C620}"/>
              </a:ext>
            </a:extLst>
          </p:cNvPr>
          <p:cNvSpPr/>
          <p:nvPr/>
        </p:nvSpPr>
        <p:spPr>
          <a:xfrm>
            <a:off x="9657430" y="2894121"/>
            <a:ext cx="1677865" cy="813786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텍스트화</a:t>
            </a:r>
          </a:p>
        </p:txBody>
      </p:sp>
      <p:cxnSp>
        <p:nvCxnSpPr>
          <p:cNvPr id="42" name="연결선: 구부러짐 41">
            <a:extLst>
              <a:ext uri="{FF2B5EF4-FFF2-40B4-BE49-F238E27FC236}">
                <a16:creationId xmlns:a16="http://schemas.microsoft.com/office/drawing/2014/main" id="{40DEB45E-F581-42D8-B2B7-D02CF34E4C0A}"/>
              </a:ext>
            </a:extLst>
          </p:cNvPr>
          <p:cNvCxnSpPr>
            <a:cxnSpLocks/>
            <a:stCxn id="30" idx="2"/>
          </p:cNvCxnSpPr>
          <p:nvPr/>
        </p:nvCxnSpPr>
        <p:spPr>
          <a:xfrm rot="10800000">
            <a:off x="4367814" y="2213212"/>
            <a:ext cx="870014" cy="1114437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275C3CEC-24F8-4214-98E4-3D3D251476BF}"/>
              </a:ext>
            </a:extLst>
          </p:cNvPr>
          <p:cNvSpPr/>
          <p:nvPr/>
        </p:nvSpPr>
        <p:spPr>
          <a:xfrm>
            <a:off x="9645604" y="4219975"/>
            <a:ext cx="1677865" cy="813786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키워드</a:t>
            </a:r>
            <a:endParaRPr lang="en-US" altLang="ko-KR" dirty="0"/>
          </a:p>
          <a:p>
            <a:pPr algn="ctr"/>
            <a:r>
              <a:rPr lang="ko-KR" altLang="en-US" dirty="0"/>
              <a:t>강조</a:t>
            </a:r>
            <a:endParaRPr lang="en-US" altLang="ko-KR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D0CFDF9-C764-4E17-896F-95D1416C083C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10484537" y="3722703"/>
            <a:ext cx="1478" cy="4972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7E446DD2-A1DE-4207-824E-BA867C070DEE}"/>
              </a:ext>
            </a:extLst>
          </p:cNvPr>
          <p:cNvSpPr/>
          <p:nvPr/>
        </p:nvSpPr>
        <p:spPr>
          <a:xfrm>
            <a:off x="9645604" y="5579680"/>
            <a:ext cx="1677865" cy="813786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텍스트 </a:t>
            </a:r>
            <a:endParaRPr lang="en-US" altLang="ko-KR" dirty="0"/>
          </a:p>
          <a:p>
            <a:pPr algn="ctr"/>
            <a:r>
              <a:rPr lang="ko-KR" altLang="en-US" dirty="0"/>
              <a:t>파일 저장</a:t>
            </a:r>
            <a:endParaRPr lang="en-US" altLang="ko-KR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037B2EB-CC45-4D4C-8A38-9A5E8FAD1993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10484537" y="5086905"/>
            <a:ext cx="17746" cy="492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A3F8E04-12FB-4703-9FA6-C616C6779328}"/>
              </a:ext>
            </a:extLst>
          </p:cNvPr>
          <p:cNvSpPr txBox="1"/>
          <p:nvPr/>
        </p:nvSpPr>
        <p:spPr>
          <a:xfrm>
            <a:off x="5214148" y="409283"/>
            <a:ext cx="15876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사진 촬영으로 판서 바로 촬영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063E82C-657E-4406-92D1-99A7A7F954B3}"/>
              </a:ext>
            </a:extLst>
          </p:cNvPr>
          <p:cNvSpPr txBox="1"/>
          <p:nvPr/>
        </p:nvSpPr>
        <p:spPr>
          <a:xfrm>
            <a:off x="9686276" y="410367"/>
            <a:ext cx="15876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동영상이 종료되면 자막 파일이 생성됨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DDE399D-61F6-4831-9CAD-9477EC235242}"/>
              </a:ext>
            </a:extLst>
          </p:cNvPr>
          <p:cNvSpPr txBox="1"/>
          <p:nvPr/>
        </p:nvSpPr>
        <p:spPr>
          <a:xfrm>
            <a:off x="745726" y="275209"/>
            <a:ext cx="3524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Task Flow</a:t>
            </a:r>
            <a:endParaRPr lang="ko-KR" altLang="en-US" sz="4000" dirty="0"/>
          </a:p>
        </p:txBody>
      </p:sp>
      <p:sp>
        <p:nvSpPr>
          <p:cNvPr id="37" name="순서도: 판단 36">
            <a:extLst>
              <a:ext uri="{FF2B5EF4-FFF2-40B4-BE49-F238E27FC236}">
                <a16:creationId xmlns:a16="http://schemas.microsoft.com/office/drawing/2014/main" id="{F047CCEB-B7F1-4F5E-BA93-2AEF73492E40}"/>
              </a:ext>
            </a:extLst>
          </p:cNvPr>
          <p:cNvSpPr/>
          <p:nvPr/>
        </p:nvSpPr>
        <p:spPr>
          <a:xfrm>
            <a:off x="1738566" y="2763917"/>
            <a:ext cx="1587624" cy="878889"/>
          </a:xfrm>
          <a:prstGeom prst="flowChartDecision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폰에서 실행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BA595C1-D233-4DBF-8848-C54CB472C4FA}"/>
              </a:ext>
            </a:extLst>
          </p:cNvPr>
          <p:cNvCxnSpPr>
            <a:cxnSpLocks/>
            <a:stCxn id="14" idx="2"/>
            <a:endCxn id="37" idx="0"/>
          </p:cNvCxnSpPr>
          <p:nvPr/>
        </p:nvCxnSpPr>
        <p:spPr>
          <a:xfrm flipH="1">
            <a:off x="2532378" y="2223857"/>
            <a:ext cx="6637" cy="5400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연결선: 구부러짐 5">
            <a:extLst>
              <a:ext uri="{FF2B5EF4-FFF2-40B4-BE49-F238E27FC236}">
                <a16:creationId xmlns:a16="http://schemas.microsoft.com/office/drawing/2014/main" id="{FA80DEF1-BFFA-4497-A246-EE32B32C49C1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3326190" y="2223857"/>
            <a:ext cx="686517" cy="979505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9F5CF1C-30D3-4E79-9C72-CB52807FA438}"/>
              </a:ext>
            </a:extLst>
          </p:cNvPr>
          <p:cNvSpPr txBox="1"/>
          <p:nvPr/>
        </p:nvSpPr>
        <p:spPr>
          <a:xfrm>
            <a:off x="2762066" y="3674740"/>
            <a:ext cx="852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20AF0CF-1A59-4154-82AE-B92E6DB050D7}"/>
              </a:ext>
            </a:extLst>
          </p:cNvPr>
          <p:cNvCxnSpPr>
            <a:cxnSpLocks/>
            <a:stCxn id="37" idx="2"/>
            <a:endCxn id="52" idx="0"/>
          </p:cNvCxnSpPr>
          <p:nvPr/>
        </p:nvCxnSpPr>
        <p:spPr>
          <a:xfrm>
            <a:off x="2532378" y="3642806"/>
            <a:ext cx="0" cy="5578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EEC357D-60A1-45A7-9EEB-17783809413D}"/>
              </a:ext>
            </a:extLst>
          </p:cNvPr>
          <p:cNvSpPr txBox="1"/>
          <p:nvPr/>
        </p:nvSpPr>
        <p:spPr>
          <a:xfrm>
            <a:off x="3088708" y="2640367"/>
            <a:ext cx="58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C23EE9A-203B-4667-8A64-219F0388697D}"/>
              </a:ext>
            </a:extLst>
          </p:cNvPr>
          <p:cNvSpPr/>
          <p:nvPr/>
        </p:nvSpPr>
        <p:spPr>
          <a:xfrm>
            <a:off x="1693445" y="4200622"/>
            <a:ext cx="1677865" cy="813786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동영상 위에서 실행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4D8B8CED-7541-44FC-AB15-04B26D041BDF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722929" y="1935331"/>
            <a:ext cx="584434" cy="6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43CE7E5-3CB4-4F09-AB58-68AEB6F39D13}"/>
              </a:ext>
            </a:extLst>
          </p:cNvPr>
          <p:cNvCxnSpPr>
            <a:cxnSpLocks/>
            <a:stCxn id="15" idx="3"/>
            <a:endCxn id="54" idx="1"/>
          </p:cNvCxnSpPr>
          <p:nvPr/>
        </p:nvCxnSpPr>
        <p:spPr>
          <a:xfrm>
            <a:off x="6846159" y="1935331"/>
            <a:ext cx="63772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9311841C-65A2-4FC5-BE7E-669AF3019E2C}"/>
              </a:ext>
            </a:extLst>
          </p:cNvPr>
          <p:cNvCxnSpPr>
            <a:cxnSpLocks/>
            <a:stCxn id="54" idx="3"/>
            <a:endCxn id="35" idx="1"/>
          </p:cNvCxnSpPr>
          <p:nvPr/>
        </p:nvCxnSpPr>
        <p:spPr>
          <a:xfrm flipV="1">
            <a:off x="9071507" y="1933565"/>
            <a:ext cx="881848" cy="17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7776DCA-2484-4ABD-87DC-AD7D2A041818}"/>
              </a:ext>
            </a:extLst>
          </p:cNvPr>
          <p:cNvCxnSpPr>
            <a:cxnSpLocks/>
            <a:stCxn id="52" idx="6"/>
            <a:endCxn id="67" idx="1"/>
          </p:cNvCxnSpPr>
          <p:nvPr/>
        </p:nvCxnSpPr>
        <p:spPr>
          <a:xfrm>
            <a:off x="3371310" y="4607515"/>
            <a:ext cx="1937532" cy="19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F2CC18C-6A09-4F54-A2B3-481F353AC913}"/>
              </a:ext>
            </a:extLst>
          </p:cNvPr>
          <p:cNvSpPr txBox="1"/>
          <p:nvPr/>
        </p:nvSpPr>
        <p:spPr>
          <a:xfrm>
            <a:off x="6312767" y="5121992"/>
            <a:ext cx="852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5FC7D8A-0696-4557-9FD0-1829F6D3A918}"/>
              </a:ext>
            </a:extLst>
          </p:cNvPr>
          <p:cNvSpPr txBox="1"/>
          <p:nvPr/>
        </p:nvSpPr>
        <p:spPr>
          <a:xfrm>
            <a:off x="6930140" y="4459550"/>
            <a:ext cx="58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cxnSp>
        <p:nvCxnSpPr>
          <p:cNvPr id="77" name="연결선: 구부러짐 76">
            <a:extLst>
              <a:ext uri="{FF2B5EF4-FFF2-40B4-BE49-F238E27FC236}">
                <a16:creationId xmlns:a16="http://schemas.microsoft.com/office/drawing/2014/main" id="{9C7D474B-64B7-428F-9E3F-B799448904FC}"/>
              </a:ext>
            </a:extLst>
          </p:cNvPr>
          <p:cNvCxnSpPr>
            <a:cxnSpLocks/>
            <a:stCxn id="67" idx="3"/>
          </p:cNvCxnSpPr>
          <p:nvPr/>
        </p:nvCxnSpPr>
        <p:spPr>
          <a:xfrm flipV="1">
            <a:off x="6847638" y="1992127"/>
            <a:ext cx="679127" cy="2634625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CAACB61-1F50-4ABE-8D60-0052D746DDF9}"/>
              </a:ext>
            </a:extLst>
          </p:cNvPr>
          <p:cNvSpPr txBox="1"/>
          <p:nvPr/>
        </p:nvSpPr>
        <p:spPr>
          <a:xfrm>
            <a:off x="3531837" y="5187265"/>
            <a:ext cx="15876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동영상 위 캡처 버튼 누를 시 화면 캡처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A19FDCDF-30F2-4074-B107-DE296F75FF30}"/>
              </a:ext>
            </a:extLst>
          </p:cNvPr>
          <p:cNvSpPr/>
          <p:nvPr/>
        </p:nvSpPr>
        <p:spPr>
          <a:xfrm>
            <a:off x="1665145" y="5565202"/>
            <a:ext cx="1677865" cy="813786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음성 녹음</a:t>
            </a:r>
          </a:p>
        </p:txBody>
      </p:sp>
    </p:spTree>
    <p:extLst>
      <p:ext uri="{BB962C8B-B14F-4D97-AF65-F5344CB8AC3E}">
        <p14:creationId xmlns:p14="http://schemas.microsoft.com/office/powerpoint/2010/main" val="3101388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평행 사변형 55">
            <a:extLst>
              <a:ext uri="{FF2B5EF4-FFF2-40B4-BE49-F238E27FC236}">
                <a16:creationId xmlns:a16="http://schemas.microsoft.com/office/drawing/2014/main" id="{F5350391-9AF1-4CDF-A910-8447A3D858F5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86D8D9E-3300-485D-877E-70188844258C}"/>
              </a:ext>
            </a:extLst>
          </p:cNvPr>
          <p:cNvSpPr txBox="1"/>
          <p:nvPr/>
        </p:nvSpPr>
        <p:spPr>
          <a:xfrm>
            <a:off x="745724" y="169501"/>
            <a:ext cx="352443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Wireframe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569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1745</TotalTime>
  <Words>272</Words>
  <Application>Microsoft Office PowerPoint</Application>
  <PresentationFormat>와이드스크린</PresentationFormat>
  <Paragraphs>129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Easy: 쉽게 기록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대은</dc:creator>
  <cp:lastModifiedBy>고 대은</cp:lastModifiedBy>
  <cp:revision>23</cp:revision>
  <dcterms:created xsi:type="dcterms:W3CDTF">2020-06-30T05:06:47Z</dcterms:created>
  <dcterms:modified xsi:type="dcterms:W3CDTF">2020-07-02T18:13:52Z</dcterms:modified>
</cp:coreProperties>
</file>