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63" r:id="rId4"/>
    <p:sldId id="265" r:id="rId5"/>
    <p:sldId id="266" r:id="rId6"/>
    <p:sldId id="259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91E1DD"/>
    <a:srgbClr val="76DAD5"/>
    <a:srgbClr val="6557C9"/>
    <a:srgbClr val="289895"/>
    <a:srgbClr val="33BFBC"/>
    <a:srgbClr val="7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63CAF-EFA4-455A-A5FA-C696398B02F9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A280226D-9401-49F8-81DB-B258093CF34C}">
      <dgm:prSet phldrT="[텍스트]"/>
      <dgm:spPr>
        <a:ln w="28575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수정 및 삭제</a:t>
          </a:r>
        </a:p>
      </dgm:t>
    </dgm:pt>
    <dgm:pt modelId="{CD116F3C-3A87-4D03-A694-CA8770ED4C3B}" type="parTrans" cxnId="{CE865719-5458-44BC-9C0A-9DF3E760B98B}">
      <dgm:prSet/>
      <dgm:spPr/>
      <dgm:t>
        <a:bodyPr/>
        <a:lstStyle/>
        <a:p>
          <a:pPr latinLnBrk="1"/>
          <a:endParaRPr lang="ko-KR" altLang="en-US"/>
        </a:p>
      </dgm:t>
    </dgm:pt>
    <dgm:pt modelId="{74BD44BD-7F5B-444A-94C2-0D0EF451BF26}" type="sibTrans" cxnId="{CE865719-5458-44BC-9C0A-9DF3E760B98B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C0E1D17-8A10-44D9-B38C-9B028CB9378A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 공유</a:t>
          </a:r>
        </a:p>
      </dgm:t>
    </dgm:pt>
    <dgm:pt modelId="{87675E13-C046-4175-9D82-E947B9BBB051}" type="parTrans" cxnId="{824F6EF0-46D3-4BE9-8686-E336A878076C}">
      <dgm:prSet/>
      <dgm:spPr/>
      <dgm:t>
        <a:bodyPr/>
        <a:lstStyle/>
        <a:p>
          <a:pPr latinLnBrk="1"/>
          <a:endParaRPr lang="ko-KR" altLang="en-US"/>
        </a:p>
      </dgm:t>
    </dgm:pt>
    <dgm:pt modelId="{FB1D6861-1FDE-4471-BD35-DA2E10A6C5B1}" type="sibTrans" cxnId="{824F6EF0-46D3-4BE9-8686-E336A878076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38D80D5-7708-40F3-8CAE-4DF3C8E489EB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녹음 파일과 비교</a:t>
          </a:r>
        </a:p>
      </dgm:t>
    </dgm:pt>
    <dgm:pt modelId="{8171E681-2C05-4252-967E-E3771674C233}" type="parTrans" cxnId="{807979FB-2F31-438C-9EC5-DFA773D79B9C}">
      <dgm:prSet/>
      <dgm:spPr/>
      <dgm:t>
        <a:bodyPr/>
        <a:lstStyle/>
        <a:p>
          <a:pPr latinLnBrk="1"/>
          <a:endParaRPr lang="ko-KR" altLang="en-US"/>
        </a:p>
      </dgm:t>
    </dgm:pt>
    <dgm:pt modelId="{839DE585-FF02-47F8-8A18-4F24437BF5B7}" type="sibTrans" cxnId="{807979FB-2F31-438C-9EC5-DFA773D79B9C}">
      <dgm:prSet/>
      <dgm:spPr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1635946-1C69-4DF1-A2FA-0188D528EB64}">
      <dgm:prSet phldrT="[텍스트]"/>
      <dgm:spPr>
        <a:ln w="28575"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37BBF7BE-EA91-4CFB-AF87-A6DAFDD04E7C}" type="parTrans" cxnId="{22860172-A4AD-40B9-AE90-38253CD09F18}">
      <dgm:prSet/>
      <dgm:spPr/>
      <dgm:t>
        <a:bodyPr/>
        <a:lstStyle/>
        <a:p>
          <a:pPr latinLnBrk="1"/>
          <a:endParaRPr lang="ko-KR" altLang="en-US"/>
        </a:p>
      </dgm:t>
    </dgm:pt>
    <dgm:pt modelId="{13203F73-32B1-43F0-B0E2-BAD439CBEB15}" type="sibTrans" cxnId="{22860172-A4AD-40B9-AE90-38253CD09F18}">
      <dgm:prSet/>
      <dgm:spPr>
        <a:solidFill>
          <a:srgbClr val="C00000"/>
        </a:solidFill>
        <a:ln w="22225">
          <a:solidFill>
            <a:schemeClr val="accent6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D343B6-05D2-4C23-B709-B4A43A0DFA1D}" type="pres">
      <dgm:prSet presAssocID="{A3F63CAF-EFA4-455A-A5FA-C696398B02F9}" presName="cycle" presStyleCnt="0">
        <dgm:presLayoutVars>
          <dgm:dir/>
          <dgm:resizeHandles val="exact"/>
        </dgm:presLayoutVars>
      </dgm:prSet>
      <dgm:spPr/>
    </dgm:pt>
    <dgm:pt modelId="{FC5ADB9C-1FC9-45DC-842F-B83E7EC3AE34}" type="pres">
      <dgm:prSet presAssocID="{A280226D-9401-49F8-81DB-B258093CF34C}" presName="node" presStyleLbl="node1" presStyleIdx="0" presStyleCnt="4">
        <dgm:presLayoutVars>
          <dgm:bulletEnabled val="1"/>
        </dgm:presLayoutVars>
      </dgm:prSet>
      <dgm:spPr/>
    </dgm:pt>
    <dgm:pt modelId="{431E159A-4648-41F5-98C0-A37CE41670D9}" type="pres">
      <dgm:prSet presAssocID="{A280226D-9401-49F8-81DB-B258093CF34C}" presName="spNode" presStyleCnt="0"/>
      <dgm:spPr/>
    </dgm:pt>
    <dgm:pt modelId="{658F347B-41AD-427E-ACCD-B80436B4ADE9}" type="pres">
      <dgm:prSet presAssocID="{74BD44BD-7F5B-444A-94C2-0D0EF451BF26}" presName="sibTrans" presStyleLbl="sibTrans1D1" presStyleIdx="0" presStyleCnt="4"/>
      <dgm:spPr/>
    </dgm:pt>
    <dgm:pt modelId="{9C2F4C71-B5AF-4812-94B6-0C3C15AFABB4}" type="pres">
      <dgm:prSet presAssocID="{9C0E1D17-8A10-44D9-B38C-9B028CB9378A}" presName="node" presStyleLbl="node1" presStyleIdx="1" presStyleCnt="4">
        <dgm:presLayoutVars>
          <dgm:bulletEnabled val="1"/>
        </dgm:presLayoutVars>
      </dgm:prSet>
      <dgm:spPr/>
    </dgm:pt>
    <dgm:pt modelId="{3786C538-FD58-444E-9057-3FAFC133535A}" type="pres">
      <dgm:prSet presAssocID="{9C0E1D17-8A10-44D9-B38C-9B028CB9378A}" presName="spNode" presStyleCnt="0"/>
      <dgm:spPr/>
    </dgm:pt>
    <dgm:pt modelId="{7D6397BD-2D69-4367-8EC7-0E303FBD5F07}" type="pres">
      <dgm:prSet presAssocID="{FB1D6861-1FDE-4471-BD35-DA2E10A6C5B1}" presName="sibTrans" presStyleLbl="sibTrans1D1" presStyleIdx="1" presStyleCnt="4"/>
      <dgm:spPr/>
    </dgm:pt>
    <dgm:pt modelId="{ACE2D6F1-B5CC-4A94-BCDB-0846DB6888DF}" type="pres">
      <dgm:prSet presAssocID="{B38D80D5-7708-40F3-8CAE-4DF3C8E489EB}" presName="node" presStyleLbl="node1" presStyleIdx="2" presStyleCnt="4">
        <dgm:presLayoutVars>
          <dgm:bulletEnabled val="1"/>
        </dgm:presLayoutVars>
      </dgm:prSet>
      <dgm:spPr/>
    </dgm:pt>
    <dgm:pt modelId="{3C1FDCD5-5EAC-4332-A018-306235F78558}" type="pres">
      <dgm:prSet presAssocID="{B38D80D5-7708-40F3-8CAE-4DF3C8E489EB}" presName="spNode" presStyleCnt="0"/>
      <dgm:spPr/>
    </dgm:pt>
    <dgm:pt modelId="{C187B820-6991-4516-9EB8-F0D9720E3952}" type="pres">
      <dgm:prSet presAssocID="{839DE585-FF02-47F8-8A18-4F24437BF5B7}" presName="sibTrans" presStyleLbl="sibTrans1D1" presStyleIdx="2" presStyleCnt="4"/>
      <dgm:spPr/>
    </dgm:pt>
    <dgm:pt modelId="{FB356ABC-E4B8-4DDB-AE74-14186D6E9F73}" type="pres">
      <dgm:prSet presAssocID="{71635946-1C69-4DF1-A2FA-0188D528EB64}" presName="node" presStyleLbl="node1" presStyleIdx="3" presStyleCnt="4">
        <dgm:presLayoutVars>
          <dgm:bulletEnabled val="1"/>
        </dgm:presLayoutVars>
      </dgm:prSet>
      <dgm:spPr/>
    </dgm:pt>
    <dgm:pt modelId="{E03F8233-7BC4-4812-B2ED-7F13E882C388}" type="pres">
      <dgm:prSet presAssocID="{71635946-1C69-4DF1-A2FA-0188D528EB64}" presName="spNode" presStyleCnt="0"/>
      <dgm:spPr/>
    </dgm:pt>
    <dgm:pt modelId="{FB15D4D8-33CA-4F75-BAAA-2CEAF0FBE112}" type="pres">
      <dgm:prSet presAssocID="{13203F73-32B1-43F0-B0E2-BAD439CBEB15}" presName="sibTrans" presStyleLbl="sibTrans1D1" presStyleIdx="3" presStyleCnt="4"/>
      <dgm:spPr/>
    </dgm:pt>
  </dgm:ptLst>
  <dgm:cxnLst>
    <dgm:cxn modelId="{CE865719-5458-44BC-9C0A-9DF3E760B98B}" srcId="{A3F63CAF-EFA4-455A-A5FA-C696398B02F9}" destId="{A280226D-9401-49F8-81DB-B258093CF34C}" srcOrd="0" destOrd="0" parTransId="{CD116F3C-3A87-4D03-A694-CA8770ED4C3B}" sibTransId="{74BD44BD-7F5B-444A-94C2-0D0EF451BF26}"/>
    <dgm:cxn modelId="{CACF071B-6343-45BD-B8FB-C11524246175}" type="presOf" srcId="{71635946-1C69-4DF1-A2FA-0188D528EB64}" destId="{FB356ABC-E4B8-4DDB-AE74-14186D6E9F73}" srcOrd="0" destOrd="0" presId="urn:microsoft.com/office/officeart/2005/8/layout/cycle5"/>
    <dgm:cxn modelId="{26C0CB29-4011-4111-BA0B-13721D874D43}" type="presOf" srcId="{A280226D-9401-49F8-81DB-B258093CF34C}" destId="{FC5ADB9C-1FC9-45DC-842F-B83E7EC3AE34}" srcOrd="0" destOrd="0" presId="urn:microsoft.com/office/officeart/2005/8/layout/cycle5"/>
    <dgm:cxn modelId="{C150EF31-A65B-45D1-8B5A-E1959FA530ED}" type="presOf" srcId="{A3F63CAF-EFA4-455A-A5FA-C696398B02F9}" destId="{B2D343B6-05D2-4C23-B709-B4A43A0DFA1D}" srcOrd="0" destOrd="0" presId="urn:microsoft.com/office/officeart/2005/8/layout/cycle5"/>
    <dgm:cxn modelId="{70C68F32-3582-4A4F-AC1F-F40E823EF3C6}" type="presOf" srcId="{13203F73-32B1-43F0-B0E2-BAD439CBEB15}" destId="{FB15D4D8-33CA-4F75-BAAA-2CEAF0FBE112}" srcOrd="0" destOrd="0" presId="urn:microsoft.com/office/officeart/2005/8/layout/cycle5"/>
    <dgm:cxn modelId="{81407A49-41C6-40B3-8E93-1A29465E5FD0}" type="presOf" srcId="{9C0E1D17-8A10-44D9-B38C-9B028CB9378A}" destId="{9C2F4C71-B5AF-4812-94B6-0C3C15AFABB4}" srcOrd="0" destOrd="0" presId="urn:microsoft.com/office/officeart/2005/8/layout/cycle5"/>
    <dgm:cxn modelId="{22860172-A4AD-40B9-AE90-38253CD09F18}" srcId="{A3F63CAF-EFA4-455A-A5FA-C696398B02F9}" destId="{71635946-1C69-4DF1-A2FA-0188D528EB64}" srcOrd="3" destOrd="0" parTransId="{37BBF7BE-EA91-4CFB-AF87-A6DAFDD04E7C}" sibTransId="{13203F73-32B1-43F0-B0E2-BAD439CBEB15}"/>
    <dgm:cxn modelId="{3245087C-8518-4452-BFD2-F9B7833C23E9}" type="presOf" srcId="{B38D80D5-7708-40F3-8CAE-4DF3C8E489EB}" destId="{ACE2D6F1-B5CC-4A94-BCDB-0846DB6888DF}" srcOrd="0" destOrd="0" presId="urn:microsoft.com/office/officeart/2005/8/layout/cycle5"/>
    <dgm:cxn modelId="{CD43E793-98BF-490C-B117-96C2DF860397}" type="presOf" srcId="{FB1D6861-1FDE-4471-BD35-DA2E10A6C5B1}" destId="{7D6397BD-2D69-4367-8EC7-0E303FBD5F07}" srcOrd="0" destOrd="0" presId="urn:microsoft.com/office/officeart/2005/8/layout/cycle5"/>
    <dgm:cxn modelId="{1164F09E-1A98-4C91-83AA-2B42471157FC}" type="presOf" srcId="{74BD44BD-7F5B-444A-94C2-0D0EF451BF26}" destId="{658F347B-41AD-427E-ACCD-B80436B4ADE9}" srcOrd="0" destOrd="0" presId="urn:microsoft.com/office/officeart/2005/8/layout/cycle5"/>
    <dgm:cxn modelId="{942903F0-EAB8-4A1B-9D0A-033710928B50}" type="presOf" srcId="{839DE585-FF02-47F8-8A18-4F24437BF5B7}" destId="{C187B820-6991-4516-9EB8-F0D9720E3952}" srcOrd="0" destOrd="0" presId="urn:microsoft.com/office/officeart/2005/8/layout/cycle5"/>
    <dgm:cxn modelId="{824F6EF0-46D3-4BE9-8686-E336A878076C}" srcId="{A3F63CAF-EFA4-455A-A5FA-C696398B02F9}" destId="{9C0E1D17-8A10-44D9-B38C-9B028CB9378A}" srcOrd="1" destOrd="0" parTransId="{87675E13-C046-4175-9D82-E947B9BBB051}" sibTransId="{FB1D6861-1FDE-4471-BD35-DA2E10A6C5B1}"/>
    <dgm:cxn modelId="{807979FB-2F31-438C-9EC5-DFA773D79B9C}" srcId="{A3F63CAF-EFA4-455A-A5FA-C696398B02F9}" destId="{B38D80D5-7708-40F3-8CAE-4DF3C8E489EB}" srcOrd="2" destOrd="0" parTransId="{8171E681-2C05-4252-967E-E3771674C233}" sibTransId="{839DE585-FF02-47F8-8A18-4F24437BF5B7}"/>
    <dgm:cxn modelId="{9B70D3C3-100F-4FA0-91C8-086606CA4210}" type="presParOf" srcId="{B2D343B6-05D2-4C23-B709-B4A43A0DFA1D}" destId="{FC5ADB9C-1FC9-45DC-842F-B83E7EC3AE34}" srcOrd="0" destOrd="0" presId="urn:microsoft.com/office/officeart/2005/8/layout/cycle5"/>
    <dgm:cxn modelId="{F9DF7034-717D-4F27-AE73-48BEA650D7A1}" type="presParOf" srcId="{B2D343B6-05D2-4C23-B709-B4A43A0DFA1D}" destId="{431E159A-4648-41F5-98C0-A37CE41670D9}" srcOrd="1" destOrd="0" presId="urn:microsoft.com/office/officeart/2005/8/layout/cycle5"/>
    <dgm:cxn modelId="{498CA4BA-9BAA-4957-A977-6823E717D014}" type="presParOf" srcId="{B2D343B6-05D2-4C23-B709-B4A43A0DFA1D}" destId="{658F347B-41AD-427E-ACCD-B80436B4ADE9}" srcOrd="2" destOrd="0" presId="urn:microsoft.com/office/officeart/2005/8/layout/cycle5"/>
    <dgm:cxn modelId="{6FB0D04F-A83D-4B45-BA86-E70F95F59E8F}" type="presParOf" srcId="{B2D343B6-05D2-4C23-B709-B4A43A0DFA1D}" destId="{9C2F4C71-B5AF-4812-94B6-0C3C15AFABB4}" srcOrd="3" destOrd="0" presId="urn:microsoft.com/office/officeart/2005/8/layout/cycle5"/>
    <dgm:cxn modelId="{C8195B31-0815-4E64-85F1-564EE3C98513}" type="presParOf" srcId="{B2D343B6-05D2-4C23-B709-B4A43A0DFA1D}" destId="{3786C538-FD58-444E-9057-3FAFC133535A}" srcOrd="4" destOrd="0" presId="urn:microsoft.com/office/officeart/2005/8/layout/cycle5"/>
    <dgm:cxn modelId="{699E907C-8B9A-45AA-A025-BDC20F6959E6}" type="presParOf" srcId="{B2D343B6-05D2-4C23-B709-B4A43A0DFA1D}" destId="{7D6397BD-2D69-4367-8EC7-0E303FBD5F07}" srcOrd="5" destOrd="0" presId="urn:microsoft.com/office/officeart/2005/8/layout/cycle5"/>
    <dgm:cxn modelId="{2B1D0387-0224-4F86-B25D-92E1A60A2EDB}" type="presParOf" srcId="{B2D343B6-05D2-4C23-B709-B4A43A0DFA1D}" destId="{ACE2D6F1-B5CC-4A94-BCDB-0846DB6888DF}" srcOrd="6" destOrd="0" presId="urn:microsoft.com/office/officeart/2005/8/layout/cycle5"/>
    <dgm:cxn modelId="{2423A8DA-D32D-4FBA-AEE3-5BEA6F5D3532}" type="presParOf" srcId="{B2D343B6-05D2-4C23-B709-B4A43A0DFA1D}" destId="{3C1FDCD5-5EAC-4332-A018-306235F78558}" srcOrd="7" destOrd="0" presId="urn:microsoft.com/office/officeart/2005/8/layout/cycle5"/>
    <dgm:cxn modelId="{E8FAE201-7612-4B57-A2FC-C95AD6A6C5ED}" type="presParOf" srcId="{B2D343B6-05D2-4C23-B709-B4A43A0DFA1D}" destId="{C187B820-6991-4516-9EB8-F0D9720E3952}" srcOrd="8" destOrd="0" presId="urn:microsoft.com/office/officeart/2005/8/layout/cycle5"/>
    <dgm:cxn modelId="{BAF6F294-0501-4DD4-ADDF-534EA8776394}" type="presParOf" srcId="{B2D343B6-05D2-4C23-B709-B4A43A0DFA1D}" destId="{FB356ABC-E4B8-4DDB-AE74-14186D6E9F73}" srcOrd="9" destOrd="0" presId="urn:microsoft.com/office/officeart/2005/8/layout/cycle5"/>
    <dgm:cxn modelId="{DB847860-868B-4C19-A9FA-B69ECCF05A2A}" type="presParOf" srcId="{B2D343B6-05D2-4C23-B709-B4A43A0DFA1D}" destId="{E03F8233-7BC4-4812-B2ED-7F13E882C388}" srcOrd="10" destOrd="0" presId="urn:microsoft.com/office/officeart/2005/8/layout/cycle5"/>
    <dgm:cxn modelId="{D1F447BC-8754-435C-884C-E25B09045318}" type="presParOf" srcId="{B2D343B6-05D2-4C23-B709-B4A43A0DFA1D}" destId="{FB15D4D8-33CA-4F75-BAAA-2CEAF0FBE11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84090-BBD6-4169-B06B-8B4614F4CFD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0834A39-0753-44C5-AB2F-31EFAEFED9DA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로그인</a:t>
          </a:r>
        </a:p>
      </dgm:t>
    </dgm:pt>
    <dgm:pt modelId="{DA3692A7-093E-41E3-BF76-9A032BF36AF4}" type="par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8EF8F605-DA94-474D-8B57-AF5DEF53D554}" type="sibTrans" cxnId="{DA819266-F122-461F-87B3-BADC0DD23E8F}">
      <dgm:prSet/>
      <dgm:spPr/>
      <dgm:t>
        <a:bodyPr/>
        <a:lstStyle/>
        <a:p>
          <a:pPr latinLnBrk="1"/>
          <a:endParaRPr lang="ko-KR" altLang="en-US"/>
        </a:p>
      </dgm:t>
    </dgm:pt>
    <dgm:pt modelId="{3D63657E-3DDA-46F7-AC41-4BE0852BCBA3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338C076F-A185-4DAF-9692-FEAA3AE67940}" type="par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B0092A1A-4560-4294-B722-F0C18BBF24F4}" type="sibTrans" cxnId="{4219B186-4D22-484A-9FFD-1F059D982D89}">
      <dgm:prSet/>
      <dgm:spPr/>
      <dgm:t>
        <a:bodyPr/>
        <a:lstStyle/>
        <a:p>
          <a:pPr latinLnBrk="1"/>
          <a:endParaRPr lang="ko-KR" altLang="en-US"/>
        </a:p>
      </dgm:t>
    </dgm:pt>
    <dgm:pt modelId="{9FA64E6A-5B86-4DF4-8F04-2B2AE5FA1CA6}">
      <dgm:prSet phldrT="[텍스트]"/>
      <dgm:spPr>
        <a:solidFill>
          <a:srgbClr val="A9D18E"/>
        </a:solidFill>
      </dgm:spPr>
      <dgm:t>
        <a:bodyPr/>
        <a:lstStyle/>
        <a:p>
          <a:pPr latinLnBrk="1"/>
          <a:r>
            <a:rPr lang="ko-KR" altLang="en-US" dirty="0"/>
            <a:t>파일관리</a:t>
          </a:r>
        </a:p>
      </dgm:t>
    </dgm:pt>
    <dgm:pt modelId="{275705AF-F4A5-4FB2-BD6D-9931DD738B20}" type="par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719FAFFC-2350-400D-A835-D3391A14CC07}" type="sibTrans" cxnId="{9E32A5B3-C71A-48B7-B9DF-4F6B0C3A8675}">
      <dgm:prSet/>
      <dgm:spPr/>
      <dgm:t>
        <a:bodyPr/>
        <a:lstStyle/>
        <a:p>
          <a:pPr latinLnBrk="1"/>
          <a:endParaRPr lang="ko-KR" altLang="en-US"/>
        </a:p>
      </dgm:t>
    </dgm:pt>
    <dgm:pt modelId="{F558CD66-E230-4D1E-A4B7-92F82E1C230A}" type="pres">
      <dgm:prSet presAssocID="{3E284090-BBD6-4169-B06B-8B4614F4CFD0}" presName="Name0" presStyleCnt="0">
        <dgm:presLayoutVars>
          <dgm:dir/>
          <dgm:animLvl val="lvl"/>
          <dgm:resizeHandles val="exact"/>
        </dgm:presLayoutVars>
      </dgm:prSet>
      <dgm:spPr/>
    </dgm:pt>
    <dgm:pt modelId="{8DA15D4A-2011-4013-AB91-1198B9AD9F60}" type="pres">
      <dgm:prSet presAssocID="{C0834A39-0753-44C5-AB2F-31EFAEFED9D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70B182A-28EC-4317-BA4A-005DBC65BA29}" type="pres">
      <dgm:prSet presAssocID="{8EF8F605-DA94-474D-8B57-AF5DEF53D554}" presName="parTxOnlySpace" presStyleCnt="0"/>
      <dgm:spPr/>
    </dgm:pt>
    <dgm:pt modelId="{521FE411-6446-44CB-8094-C9D4FA36107A}" type="pres">
      <dgm:prSet presAssocID="{3D63657E-3DDA-46F7-AC41-4BE0852BCB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9D3F3A6-9AA1-4C85-926B-A457D384C809}" type="pres">
      <dgm:prSet presAssocID="{B0092A1A-4560-4294-B722-F0C18BBF24F4}" presName="parTxOnlySpace" presStyleCnt="0"/>
      <dgm:spPr/>
    </dgm:pt>
    <dgm:pt modelId="{CE3FA430-3B21-483F-A60F-5ADD8D8727C6}" type="pres">
      <dgm:prSet presAssocID="{9FA64E6A-5B86-4DF4-8F04-2B2AE5FA1CA6}" presName="parTxOnly" presStyleLbl="node1" presStyleIdx="2" presStyleCnt="3" custLinFactX="13645" custLinFactNeighborX="100000" custLinFactNeighborY="-2000">
        <dgm:presLayoutVars>
          <dgm:chMax val="0"/>
          <dgm:chPref val="0"/>
          <dgm:bulletEnabled val="1"/>
        </dgm:presLayoutVars>
      </dgm:prSet>
      <dgm:spPr/>
    </dgm:pt>
  </dgm:ptLst>
  <dgm:cxnLst>
    <dgm:cxn modelId="{8970DA37-2AB2-42A6-B7F2-F516567923FF}" type="presOf" srcId="{9FA64E6A-5B86-4DF4-8F04-2B2AE5FA1CA6}" destId="{CE3FA430-3B21-483F-A60F-5ADD8D8727C6}" srcOrd="0" destOrd="0" presId="urn:microsoft.com/office/officeart/2005/8/layout/chevron1"/>
    <dgm:cxn modelId="{DA819266-F122-461F-87B3-BADC0DD23E8F}" srcId="{3E284090-BBD6-4169-B06B-8B4614F4CFD0}" destId="{C0834A39-0753-44C5-AB2F-31EFAEFED9DA}" srcOrd="0" destOrd="0" parTransId="{DA3692A7-093E-41E3-BF76-9A032BF36AF4}" sibTransId="{8EF8F605-DA94-474D-8B57-AF5DEF53D554}"/>
    <dgm:cxn modelId="{7CA0696F-71A7-4C52-92E1-55CF14039541}" type="presOf" srcId="{C0834A39-0753-44C5-AB2F-31EFAEFED9DA}" destId="{8DA15D4A-2011-4013-AB91-1198B9AD9F60}" srcOrd="0" destOrd="0" presId="urn:microsoft.com/office/officeart/2005/8/layout/chevron1"/>
    <dgm:cxn modelId="{4219B186-4D22-484A-9FFD-1F059D982D89}" srcId="{3E284090-BBD6-4169-B06B-8B4614F4CFD0}" destId="{3D63657E-3DDA-46F7-AC41-4BE0852BCBA3}" srcOrd="1" destOrd="0" parTransId="{338C076F-A185-4DAF-9692-FEAA3AE67940}" sibTransId="{B0092A1A-4560-4294-B722-F0C18BBF24F4}"/>
    <dgm:cxn modelId="{9E32A5B3-C71A-48B7-B9DF-4F6B0C3A8675}" srcId="{3E284090-BBD6-4169-B06B-8B4614F4CFD0}" destId="{9FA64E6A-5B86-4DF4-8F04-2B2AE5FA1CA6}" srcOrd="2" destOrd="0" parTransId="{275705AF-F4A5-4FB2-BD6D-9931DD738B20}" sibTransId="{719FAFFC-2350-400D-A835-D3391A14CC07}"/>
    <dgm:cxn modelId="{96D351C7-3AC3-4B3D-866E-7ED29F791B77}" type="presOf" srcId="{3E284090-BBD6-4169-B06B-8B4614F4CFD0}" destId="{F558CD66-E230-4D1E-A4B7-92F82E1C230A}" srcOrd="0" destOrd="0" presId="urn:microsoft.com/office/officeart/2005/8/layout/chevron1"/>
    <dgm:cxn modelId="{84E29AE9-1456-4870-9461-DDDAF42C1B87}" type="presOf" srcId="{3D63657E-3DDA-46F7-AC41-4BE0852BCBA3}" destId="{521FE411-6446-44CB-8094-C9D4FA36107A}" srcOrd="0" destOrd="0" presId="urn:microsoft.com/office/officeart/2005/8/layout/chevron1"/>
    <dgm:cxn modelId="{49668ECF-F8DE-4DCE-9269-490618B9B41D}" type="presParOf" srcId="{F558CD66-E230-4D1E-A4B7-92F82E1C230A}" destId="{8DA15D4A-2011-4013-AB91-1198B9AD9F60}" srcOrd="0" destOrd="0" presId="urn:microsoft.com/office/officeart/2005/8/layout/chevron1"/>
    <dgm:cxn modelId="{E32B1ADF-7BF9-4420-842C-8BF54C150465}" type="presParOf" srcId="{F558CD66-E230-4D1E-A4B7-92F82E1C230A}" destId="{F70B182A-28EC-4317-BA4A-005DBC65BA29}" srcOrd="1" destOrd="0" presId="urn:microsoft.com/office/officeart/2005/8/layout/chevron1"/>
    <dgm:cxn modelId="{FCCAFF6D-07D0-4A4D-96CD-2D98DB91A07A}" type="presParOf" srcId="{F558CD66-E230-4D1E-A4B7-92F82E1C230A}" destId="{521FE411-6446-44CB-8094-C9D4FA36107A}" srcOrd="2" destOrd="0" presId="urn:microsoft.com/office/officeart/2005/8/layout/chevron1"/>
    <dgm:cxn modelId="{33768A4B-4034-4EEB-8773-184923A0CE92}" type="presParOf" srcId="{F558CD66-E230-4D1E-A4B7-92F82E1C230A}" destId="{D9D3F3A6-9AA1-4C85-926B-A457D384C809}" srcOrd="3" destOrd="0" presId="urn:microsoft.com/office/officeart/2005/8/layout/chevron1"/>
    <dgm:cxn modelId="{73883035-822B-4E34-851E-B68A15AF2543}" type="presParOf" srcId="{F558CD66-E230-4D1E-A4B7-92F82E1C230A}" destId="{CE3FA430-3B21-483F-A60F-5ADD8D8727C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ADB9C-1FC9-45DC-842F-B83E7EC3AE34}">
      <dsp:nvSpPr>
        <dsp:cNvPr id="0" name=""/>
        <dsp:cNvSpPr/>
      </dsp:nvSpPr>
      <dsp:spPr>
        <a:xfrm>
          <a:off x="1623237" y="411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수정 및 삭제</a:t>
          </a:r>
        </a:p>
      </dsp:txBody>
      <dsp:txXfrm>
        <a:off x="1668169" y="45343"/>
        <a:ext cx="1326200" cy="830577"/>
      </dsp:txXfrm>
    </dsp:sp>
    <dsp:sp modelId="{658F347B-41AD-427E-ACCD-B80436B4ADE9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422491" y="297546"/>
              </a:moveTo>
              <a:arcTo wR="1519367" hR="1519367" stAng="183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F4C71-B5AF-4812-94B6-0C3C15AFABB4}">
      <dsp:nvSpPr>
        <dsp:cNvPr id="0" name=""/>
        <dsp:cNvSpPr/>
      </dsp:nvSpPr>
      <dsp:spPr>
        <a:xfrm>
          <a:off x="3142605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 공유</a:t>
          </a:r>
        </a:p>
      </dsp:txBody>
      <dsp:txXfrm>
        <a:off x="3187537" y="1564711"/>
        <a:ext cx="1326200" cy="830577"/>
      </dsp:txXfrm>
    </dsp:sp>
    <dsp:sp modelId="{7D6397BD-2D69-4367-8EC7-0E303FBD5F07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2881140" y="2193202"/>
              </a:moveTo>
              <a:arcTo wR="1519367" hR="1519367" stAng="15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2D6F1-B5CC-4A94-BCDB-0846DB6888DF}">
      <dsp:nvSpPr>
        <dsp:cNvPr id="0" name=""/>
        <dsp:cNvSpPr/>
      </dsp:nvSpPr>
      <dsp:spPr>
        <a:xfrm>
          <a:off x="1623237" y="3039146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녹음 파일과 비교</a:t>
          </a:r>
        </a:p>
      </dsp:txBody>
      <dsp:txXfrm>
        <a:off x="1668169" y="3084078"/>
        <a:ext cx="1326200" cy="830577"/>
      </dsp:txXfrm>
    </dsp:sp>
    <dsp:sp modelId="{C187B820-6991-4516-9EB8-F0D9720E395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616244" y="2741188"/>
              </a:moveTo>
              <a:arcTo wR="1519367" hR="1519367" stAng="7588224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56ABC-E4B8-4DDB-AE74-14186D6E9F73}">
      <dsp:nvSpPr>
        <dsp:cNvPr id="0" name=""/>
        <dsp:cNvSpPr/>
      </dsp:nvSpPr>
      <dsp:spPr>
        <a:xfrm>
          <a:off x="103870" y="1519779"/>
          <a:ext cx="1416064" cy="9204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파일관리</a:t>
          </a:r>
        </a:p>
      </dsp:txBody>
      <dsp:txXfrm>
        <a:off x="148802" y="1564711"/>
        <a:ext cx="1326200" cy="830577"/>
      </dsp:txXfrm>
    </dsp:sp>
    <dsp:sp modelId="{FB15D4D8-33CA-4F75-BAAA-2CEAF0FBE112}">
      <dsp:nvSpPr>
        <dsp:cNvPr id="0" name=""/>
        <dsp:cNvSpPr/>
      </dsp:nvSpPr>
      <dsp:spPr>
        <a:xfrm>
          <a:off x="811902" y="460632"/>
          <a:ext cx="3038735" cy="3038735"/>
        </a:xfrm>
        <a:custGeom>
          <a:avLst/>
          <a:gdLst/>
          <a:ahLst/>
          <a:cxnLst/>
          <a:rect l="0" t="0" r="0" b="0"/>
          <a:pathLst>
            <a:path>
              <a:moveTo>
                <a:pt x="157594" y="845533"/>
              </a:moveTo>
              <a:arcTo wR="1519367" hR="1519367" stAng="12379631" swAng="1632145"/>
            </a:path>
          </a:pathLst>
        </a:custGeom>
        <a:noFill/>
        <a:ln w="22225" cap="flat" cmpd="sng" algn="ctr">
          <a:solidFill>
            <a:schemeClr val="accent6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15D4A-2011-4013-AB91-1198B9AD9F60}">
      <dsp:nvSpPr>
        <dsp:cNvPr id="0" name=""/>
        <dsp:cNvSpPr/>
      </dsp:nvSpPr>
      <dsp:spPr>
        <a:xfrm>
          <a:off x="2947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로그인</a:t>
          </a:r>
        </a:p>
      </dsp:txBody>
      <dsp:txXfrm>
        <a:off x="236215" y="0"/>
        <a:ext cx="3124386" cy="466535"/>
      </dsp:txXfrm>
    </dsp:sp>
    <dsp:sp modelId="{521FE411-6446-44CB-8094-C9D4FA36107A}">
      <dsp:nvSpPr>
        <dsp:cNvPr id="0" name=""/>
        <dsp:cNvSpPr/>
      </dsp:nvSpPr>
      <dsp:spPr>
        <a:xfrm>
          <a:off x="3234776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메인</a:t>
          </a:r>
        </a:p>
      </dsp:txBody>
      <dsp:txXfrm>
        <a:off x="3468044" y="0"/>
        <a:ext cx="3124386" cy="466535"/>
      </dsp:txXfrm>
    </dsp:sp>
    <dsp:sp modelId="{CE3FA430-3B21-483F-A60F-5ADD8D8727C6}">
      <dsp:nvSpPr>
        <dsp:cNvPr id="0" name=""/>
        <dsp:cNvSpPr/>
      </dsp:nvSpPr>
      <dsp:spPr>
        <a:xfrm>
          <a:off x="6469552" y="0"/>
          <a:ext cx="3590921" cy="466535"/>
        </a:xfrm>
        <a:prstGeom prst="chevron">
          <a:avLst/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파일관리</a:t>
          </a:r>
        </a:p>
      </dsp:txBody>
      <dsp:txXfrm>
        <a:off x="6702820" y="0"/>
        <a:ext cx="3124386" cy="46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0535-54D1-4F37-A54B-20042B0D1715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77748-B7D3-4968-959F-FAA210E2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99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0DA92-C669-409A-AB42-D0F65BCC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EECFD-FB19-492B-8951-A3127458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3D46-0FFE-4EAB-A382-8F261D71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3CA6-6B78-45A6-BA37-64DF831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745A4-0A05-4397-BE75-9538EC5A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8D83-4CC1-409E-AA45-BA52EA38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9873B-E929-4620-896A-B05F3DC29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1EB0B-5ECD-49A7-8D2E-ACD2058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72A9-0B60-4974-829C-F6DB17ED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0EA8-887C-4DD6-8B05-3FD4C30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E4CB-959A-409B-8027-825538F3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CC0EB-CDEC-4254-AC37-10D8FAEA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31E7-139F-4813-9479-4E85778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8CB5-6479-4497-8378-DF167CF6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E894-A68E-4484-BE21-8887CE8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C9F0-DF3D-43C5-8334-40CCFE6D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88313-5B14-4CDF-80DA-4294F01F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C608A-BCB0-4F24-AF30-2AD2328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5DEC1-92D0-4FE1-8DF9-7535728D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C8BA9-B8AE-45F8-8CB4-F475F4E3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F021-67CD-4E99-83EE-8196FF3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77B75-370E-4230-A789-1DDDE2E7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EDF3D-2C6B-4783-864B-D0DEFA4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C84D-34A4-4D66-BC13-FE472536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F54-8EA5-406F-A634-DBB78DD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A2F4-5814-4784-970D-10B7ECC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AF8F9-1D8C-4CBC-8293-99C42823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28E73-DEF0-4738-AFB4-7E3CDDFC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CF56E-D7DE-4872-AE0A-F015FDF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2D5EE-8D0F-415C-8122-D472D843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D5323-A718-40C1-A4CF-2D4534E7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4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851E-25F9-409F-99A2-900AB0B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0D10-1ADF-4DF3-A558-A26DC429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FCDD25-6E25-45CB-9071-B8419D6A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B2E64-4F57-4E3A-A3F2-8F6BC53D4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B36D3-F258-4555-8405-42C1E11F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E240A-8F8B-496C-9041-ADDCDAFB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5D3AB3-F7A6-446B-8A6D-0DC431A7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41104-DC1C-4DAE-8D17-98832D4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9813C-27A2-4C08-8297-0BA6E00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AE8D9-0D14-4722-AD2B-5A364C8B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96170-E67E-4D2B-B6F9-56A0C407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B2C14-007B-4004-A748-2574A0A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5E0FE-EADF-4A4B-BEE0-81F7861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B3737-F932-4BCC-82AA-4FC37A97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DDA8-86BA-430D-BD6E-0EAA0EC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67DB7-3A15-4812-BF08-63A89C8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7FCCC-E99C-4425-BB7C-FCCFBDE9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9F710-038A-4814-9289-698EA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2022B-14FA-49E6-9BEC-660EC57A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22F8-EDF4-4D94-A222-ED56AA2E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F6399-ADC7-4F44-96AE-E6206342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99D7-F094-4B7F-9328-03CF81C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6FDF-4FFD-4AD6-BD97-487ED161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21021-EBB9-4B25-8AAD-568E51A45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5E1AD-36BB-4F5F-8543-53089C9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C4794-5228-49FF-A755-1F64EFF5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ECD7F-6D69-4849-937D-E481E9C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7BC1-7C16-465A-AA96-5C83B32A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9CF25B-22F1-4D96-B77F-F33AEF51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B3B52-97A1-490E-AFFA-89716AA2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3D74-9C52-4EA8-8C61-9F45DE6EDDC0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EF208-7690-4AE1-98A7-E48AD92F3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458E5-CDF5-4049-8818-96EBB74E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5CA6-1C3E-47E3-A312-F270CEF49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8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12" Type="http://schemas.openxmlformats.org/officeDocument/2006/relationships/image" Target="../media/image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6.jpg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jp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D33C5D-8871-4815-8F36-B224FB43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971"/>
            <a:ext cx="12192000" cy="6927971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4177E0-C49C-48AA-B6BC-9BD6F042D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1142" y="11052"/>
            <a:ext cx="9144000" cy="2387600"/>
          </a:xfrm>
        </p:spPr>
        <p:txBody>
          <a:bodyPr/>
          <a:lstStyle/>
          <a:p>
            <a:r>
              <a:rPr lang="en-US" altLang="ko-KR" sz="9600" dirty="0">
                <a:solidFill>
                  <a:srgbClr val="33BFBC"/>
                </a:solidFill>
              </a:rPr>
              <a:t>Easy</a:t>
            </a:r>
            <a:r>
              <a:rPr lang="en-US" altLang="ko-KR" dirty="0">
                <a:solidFill>
                  <a:srgbClr val="33BFBC"/>
                </a:solidFill>
              </a:rPr>
              <a:t>: </a:t>
            </a:r>
            <a:r>
              <a:rPr lang="ko-KR" altLang="en-US" dirty="0">
                <a:solidFill>
                  <a:srgbClr val="33BFBC"/>
                </a:solidFill>
              </a:rPr>
              <a:t>쉽게 기록</a:t>
            </a:r>
          </a:p>
        </p:txBody>
      </p:sp>
    </p:spTree>
    <p:extLst>
      <p:ext uri="{BB962C8B-B14F-4D97-AF65-F5344CB8AC3E}">
        <p14:creationId xmlns:p14="http://schemas.microsoft.com/office/powerpoint/2010/main" val="186554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420883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홍보 및 마케팅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75605C9-9FFD-4F74-A533-35593B425BBD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BDB2-5A40-4B76-A3BA-EEA9ADE197F8}"/>
              </a:ext>
            </a:extLst>
          </p:cNvPr>
          <p:cNvSpPr txBox="1"/>
          <p:nvPr/>
        </p:nvSpPr>
        <p:spPr>
          <a:xfrm>
            <a:off x="1866591" y="2100476"/>
            <a:ext cx="964983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개요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Task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Wireframe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인력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세부 일정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홍보 및 마케팅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5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30BF9-EE66-4673-AF87-3102AE4AA5FD}"/>
              </a:ext>
            </a:extLst>
          </p:cNvPr>
          <p:cNvSpPr txBox="1"/>
          <p:nvPr/>
        </p:nvSpPr>
        <p:spPr>
          <a:xfrm>
            <a:off x="1517515" y="1731523"/>
            <a:ext cx="9503923" cy="7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불편한 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다시 듣기는 귀찮고 찾아보기 힘든 강의들</a:t>
            </a:r>
            <a:r>
              <a:rPr lang="en-US" altLang="ko-KR" dirty="0"/>
              <a:t>, </a:t>
            </a:r>
            <a:r>
              <a:rPr lang="ko-KR" altLang="en-US" dirty="0"/>
              <a:t>전부 글로 적는다면 어떨까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1188D74E-CB44-41F8-82D2-80B555A321E2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EF897-6971-4E9B-AC81-5595C8E0A59B}"/>
              </a:ext>
            </a:extLst>
          </p:cNvPr>
          <p:cNvSpPr txBox="1"/>
          <p:nvPr/>
        </p:nvSpPr>
        <p:spPr>
          <a:xfrm>
            <a:off x="1383319" y="169501"/>
            <a:ext cx="3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24864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평행 사변형 85">
            <a:extLst>
              <a:ext uri="{FF2B5EF4-FFF2-40B4-BE49-F238E27FC236}">
                <a16:creationId xmlns:a16="http://schemas.microsoft.com/office/drawing/2014/main" id="{C92A26C7-694A-4E43-B04B-FBE3A2E83674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DE399D-61F6-4831-9CAD-9477EC235242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BEAA8A-9CAC-4BCE-93C9-F5B2FB899343}"/>
              </a:ext>
            </a:extLst>
          </p:cNvPr>
          <p:cNvGrpSpPr/>
          <p:nvPr/>
        </p:nvGrpSpPr>
        <p:grpSpPr>
          <a:xfrm>
            <a:off x="445320" y="1950097"/>
            <a:ext cx="11338680" cy="3960000"/>
            <a:chOff x="495289" y="1922105"/>
            <a:chExt cx="10669725" cy="3013788"/>
          </a:xfrm>
          <a:solidFill>
            <a:schemeClr val="bg1"/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0077B9-1FA8-49FA-9494-74DD5CB6D599}"/>
                </a:ext>
              </a:extLst>
            </p:cNvPr>
            <p:cNvSpPr/>
            <p:nvPr/>
          </p:nvSpPr>
          <p:spPr>
            <a:xfrm>
              <a:off x="2734406" y="3149351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텍스트화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4FBB919-C674-4A62-8D2B-F1224B9FF95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461" y="3429000"/>
              <a:ext cx="722336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906C08D-8ACB-4D69-86B5-6BE5BC78A682}"/>
                </a:ext>
              </a:extLst>
            </p:cNvPr>
            <p:cNvSpPr/>
            <p:nvPr/>
          </p:nvSpPr>
          <p:spPr>
            <a:xfrm>
              <a:off x="495289" y="3149353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/>
                <a:t>App</a:t>
              </a:r>
              <a:r>
                <a:rPr lang="ko-KR" altLang="en-US" sz="1700" dirty="0"/>
                <a:t> 실행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D82699B-0476-40D3-8F2D-861431961A0C}"/>
                </a:ext>
              </a:extLst>
            </p:cNvPr>
            <p:cNvSpPr/>
            <p:nvPr/>
          </p:nvSpPr>
          <p:spPr>
            <a:xfrm>
              <a:off x="9927119" y="3149352"/>
              <a:ext cx="1237895" cy="559293"/>
            </a:xfrm>
            <a:prstGeom prst="roundRect">
              <a:avLst/>
            </a:prstGeom>
            <a:grp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/>
                <a:t>강의 내용 복습</a:t>
              </a: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6D85E4F-35FC-4EA1-8008-ABC979082EB5}"/>
                </a:ext>
              </a:extLst>
            </p:cNvPr>
            <p:cNvCxnSpPr>
              <a:cxnSpLocks/>
            </p:cNvCxnSpPr>
            <p:nvPr/>
          </p:nvCxnSpPr>
          <p:spPr>
            <a:xfrm>
              <a:off x="4094472" y="3457850"/>
              <a:ext cx="661507" cy="0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aphicFrame>
          <p:nvGraphicFramePr>
            <p:cNvPr id="19" name="다이어그램 18">
              <a:extLst>
                <a:ext uri="{FF2B5EF4-FFF2-40B4-BE49-F238E27FC236}">
                  <a16:creationId xmlns:a16="http://schemas.microsoft.com/office/drawing/2014/main" id="{2D068540-C685-48CE-8D43-E44E470BE2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6444562"/>
                </p:ext>
              </p:extLst>
            </p:nvPr>
          </p:nvGraphicFramePr>
          <p:xfrm>
            <a:off x="4755979" y="1922105"/>
            <a:ext cx="4387461" cy="3013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72DA712A-B4CF-4D1E-8410-7945DDB59C63}"/>
                </a:ext>
              </a:extLst>
            </p:cNvPr>
            <p:cNvCxnSpPr>
              <a:cxnSpLocks/>
            </p:cNvCxnSpPr>
            <p:nvPr/>
          </p:nvCxnSpPr>
          <p:spPr>
            <a:xfrm>
              <a:off x="9216355" y="3429001"/>
              <a:ext cx="588592" cy="1"/>
            </a:xfrm>
            <a:prstGeom prst="straightConnector1">
              <a:avLst/>
            </a:prstGeom>
            <a:grpFill/>
            <a:ln w="2222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E19F904-0990-4C54-B741-0DC7BD458AD1}"/>
              </a:ext>
            </a:extLst>
          </p:cNvPr>
          <p:cNvSpPr txBox="1"/>
          <p:nvPr/>
        </p:nvSpPr>
        <p:spPr>
          <a:xfrm>
            <a:off x="2270351" y="2628756"/>
            <a:ext cx="24244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강의가 시작되면 녹음을 시작해 텍스트화 한다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B46990-9B5F-407F-85A7-87306BFF7324}"/>
              </a:ext>
            </a:extLst>
          </p:cNvPr>
          <p:cNvSpPr txBox="1"/>
          <p:nvPr/>
        </p:nvSpPr>
        <p:spPr>
          <a:xfrm>
            <a:off x="2266081" y="4871213"/>
            <a:ext cx="24244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키워드 </a:t>
            </a:r>
            <a:r>
              <a:rPr lang="ko-KR" altLang="en-US" sz="1600" dirty="0" err="1"/>
              <a:t>하이라이팅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3610B8-8D47-4C8B-B200-99A28FEAF36E}"/>
              </a:ext>
            </a:extLst>
          </p:cNvPr>
          <p:cNvSpPr txBox="1"/>
          <p:nvPr/>
        </p:nvSpPr>
        <p:spPr>
          <a:xfrm>
            <a:off x="6021890" y="3090446"/>
            <a:ext cx="25650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앱에서 쉽게 수정 및 공유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20AC72-19B3-4566-A131-0AC1224341A6}"/>
              </a:ext>
            </a:extLst>
          </p:cNvPr>
          <p:cNvSpPr txBox="1"/>
          <p:nvPr/>
        </p:nvSpPr>
        <p:spPr>
          <a:xfrm>
            <a:off x="9914022" y="2628755"/>
            <a:ext cx="24244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영상 돌려보지 말고 </a:t>
            </a:r>
            <a:endParaRPr lang="en-US" altLang="ko-KR" sz="1600" dirty="0"/>
          </a:p>
          <a:p>
            <a:r>
              <a:rPr lang="ko-KR" altLang="en-US" sz="1600" dirty="0"/>
              <a:t>텍스트 파일로 공부</a:t>
            </a:r>
          </a:p>
        </p:txBody>
      </p:sp>
    </p:spTree>
    <p:extLst>
      <p:ext uri="{BB962C8B-B14F-4D97-AF65-F5344CB8AC3E}">
        <p14:creationId xmlns:p14="http://schemas.microsoft.com/office/powerpoint/2010/main" val="41836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7618FC8-EF3C-45DA-B50D-C7113D1A32CC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F9BC9-F7E8-4F4E-887B-EDAFF31AB3CD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Task Flow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0C75669-E346-4571-B0F5-E5E67EA4262F}"/>
              </a:ext>
            </a:extLst>
          </p:cNvPr>
          <p:cNvGrpSpPr/>
          <p:nvPr/>
        </p:nvGrpSpPr>
        <p:grpSpPr>
          <a:xfrm>
            <a:off x="1730147" y="1453078"/>
            <a:ext cx="8731705" cy="4576444"/>
            <a:chOff x="1592454" y="1216395"/>
            <a:chExt cx="8731705" cy="457644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B147DEE-E464-442B-AB49-F95F9F4CDB9B}"/>
                </a:ext>
              </a:extLst>
            </p:cNvPr>
            <p:cNvSpPr/>
            <p:nvPr/>
          </p:nvSpPr>
          <p:spPr>
            <a:xfrm>
              <a:off x="1592455" y="1216396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App</a:t>
              </a:r>
              <a:r>
                <a:rPr lang="ko-KR" altLang="en-US" sz="1500" dirty="0">
                  <a:solidFill>
                    <a:schemeClr val="bg1"/>
                  </a:solidFill>
                </a:rPr>
                <a:t>실행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4B866B7-98AE-4955-AEF3-6EA3C889DC8B}"/>
                </a:ext>
              </a:extLst>
            </p:cNvPr>
            <p:cNvSpPr/>
            <p:nvPr/>
          </p:nvSpPr>
          <p:spPr>
            <a:xfrm>
              <a:off x="5195463" y="1216395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Main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F0CB5CC-8408-4FDA-B91B-ABACF4C00CE7}"/>
                </a:ext>
              </a:extLst>
            </p:cNvPr>
            <p:cNvSpPr/>
            <p:nvPr/>
          </p:nvSpPr>
          <p:spPr>
            <a:xfrm>
              <a:off x="9258840" y="1216395"/>
              <a:ext cx="1065319" cy="559293"/>
            </a:xfrm>
            <a:prstGeom prst="roundRect">
              <a:avLst/>
            </a:prstGeom>
            <a:solidFill>
              <a:srgbClr val="A9D18E"/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bg1"/>
                  </a:solidFill>
                </a:rPr>
                <a:t>파일관리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1674C8-FA2A-4920-9826-2FF24CD83F1F}"/>
                </a:ext>
              </a:extLst>
            </p:cNvPr>
            <p:cNvSpPr/>
            <p:nvPr/>
          </p:nvSpPr>
          <p:spPr>
            <a:xfrm>
              <a:off x="5195462" y="234016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현재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텍스트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1D42E85-D3E9-4AE3-B703-44893BA7F91E}"/>
                </a:ext>
              </a:extLst>
            </p:cNvPr>
            <p:cNvSpPr/>
            <p:nvPr/>
          </p:nvSpPr>
          <p:spPr>
            <a:xfrm>
              <a:off x="5195461" y="322975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녹음 시작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754AA36-FE50-4851-8F72-9DD2220AC62D}"/>
                </a:ext>
              </a:extLst>
            </p:cNvPr>
            <p:cNvSpPr/>
            <p:nvPr/>
          </p:nvSpPr>
          <p:spPr>
            <a:xfrm>
              <a:off x="5195461" y="412452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녹음 종료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FBF287-BEEE-4B56-AC70-88B284A38615}"/>
                </a:ext>
              </a:extLst>
            </p:cNvPr>
            <p:cNvSpPr txBox="1"/>
            <p:nvPr/>
          </p:nvSpPr>
          <p:spPr>
            <a:xfrm>
              <a:off x="6317707" y="2306117"/>
              <a:ext cx="1265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텍스트 생성</a:t>
              </a: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4926DB29-3581-4F22-BC9F-7919B323157F}"/>
                </a:ext>
              </a:extLst>
            </p:cNvPr>
            <p:cNvCxnSpPr>
              <a:cxnSpLocks/>
              <a:stCxn id="12" idx="3"/>
              <a:endCxn id="11" idx="3"/>
            </p:cNvCxnSpPr>
            <p:nvPr/>
          </p:nvCxnSpPr>
          <p:spPr>
            <a:xfrm flipV="1">
              <a:off x="6260780" y="2619807"/>
              <a:ext cx="1" cy="889591"/>
            </a:xfrm>
            <a:prstGeom prst="bentConnector3">
              <a:avLst>
                <a:gd name="adj1" fmla="val 2286010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0627E646-EFE7-46FE-968C-32CD76BDF771}"/>
                </a:ext>
              </a:extLst>
            </p:cNvPr>
            <p:cNvCxnSpPr>
              <a:cxnSpLocks/>
              <a:stCxn id="13" idx="3"/>
              <a:endCxn id="57" idx="1"/>
            </p:cNvCxnSpPr>
            <p:nvPr/>
          </p:nvCxnSpPr>
          <p:spPr>
            <a:xfrm flipV="1">
              <a:off x="6260780" y="4113473"/>
              <a:ext cx="689851" cy="290695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0950D53-D757-4363-8B54-3DB0AA262FFD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5728122" y="1775688"/>
              <a:ext cx="1" cy="564472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07FA82A-8EE2-4BA8-B00C-C002498AB616}"/>
                </a:ext>
              </a:extLst>
            </p:cNvPr>
            <p:cNvSpPr/>
            <p:nvPr/>
          </p:nvSpPr>
          <p:spPr>
            <a:xfrm>
              <a:off x="9258839" y="234016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목록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D90CC3D-11F1-426D-AB6B-2BD3C89C1964}"/>
                </a:ext>
              </a:extLst>
            </p:cNvPr>
            <p:cNvSpPr/>
            <p:nvPr/>
          </p:nvSpPr>
          <p:spPr>
            <a:xfrm>
              <a:off x="6950631" y="3833826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파일 저장</a:t>
              </a:r>
              <a:endParaRPr lang="ko-KR" altLang="en-US" sz="1400" dirty="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0D52DC5-8B51-4077-B557-829AEC4966E3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5728121" y="2899453"/>
              <a:ext cx="1" cy="330298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B85AAE1-1F2D-49BF-B8E2-42D661BD2D38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5728121" y="3789044"/>
              <a:ext cx="0" cy="33547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0FC79AAF-2830-4DAC-8B44-13607EB374CE}"/>
                </a:ext>
              </a:extLst>
            </p:cNvPr>
            <p:cNvCxnSpPr>
              <a:cxnSpLocks/>
              <a:stCxn id="57" idx="3"/>
              <a:endCxn id="44" idx="1"/>
            </p:cNvCxnSpPr>
            <p:nvPr/>
          </p:nvCxnSpPr>
          <p:spPr>
            <a:xfrm flipV="1">
              <a:off x="8015950" y="2619807"/>
              <a:ext cx="1242889" cy="1493666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5B0C906-B26A-49BB-A176-A6A8E2ABB999}"/>
                </a:ext>
              </a:extLst>
            </p:cNvPr>
            <p:cNvCxnSpPr>
              <a:cxnSpLocks/>
              <a:stCxn id="10" idx="2"/>
              <a:endCxn id="44" idx="0"/>
            </p:cNvCxnSpPr>
            <p:nvPr/>
          </p:nvCxnSpPr>
          <p:spPr>
            <a:xfrm flipH="1">
              <a:off x="9791499" y="1775688"/>
              <a:ext cx="1" cy="564472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AE1A383E-1B83-4B9D-B224-170C41ECDA70}"/>
                </a:ext>
              </a:extLst>
            </p:cNvPr>
            <p:cNvSpPr/>
            <p:nvPr/>
          </p:nvSpPr>
          <p:spPr>
            <a:xfrm>
              <a:off x="9258839" y="3225240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수정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DBB29CDB-3720-4580-A531-04D7B61998D1}"/>
                </a:ext>
              </a:extLst>
            </p:cNvPr>
            <p:cNvSpPr/>
            <p:nvPr/>
          </p:nvSpPr>
          <p:spPr>
            <a:xfrm>
              <a:off x="9258839" y="4124521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공유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3C047A1-B3A6-47B3-86F0-5E653EC6F6AD}"/>
                </a:ext>
              </a:extLst>
            </p:cNvPr>
            <p:cNvCxnSpPr>
              <a:cxnSpLocks/>
              <a:stCxn id="44" idx="2"/>
              <a:endCxn id="76" idx="0"/>
            </p:cNvCxnSpPr>
            <p:nvPr/>
          </p:nvCxnSpPr>
          <p:spPr>
            <a:xfrm>
              <a:off x="9791499" y="2899453"/>
              <a:ext cx="0" cy="325787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FCFC585-CEA3-4AF8-9C05-AFDB3CF8E2C1}"/>
                </a:ext>
              </a:extLst>
            </p:cNvPr>
            <p:cNvCxnSpPr>
              <a:cxnSpLocks/>
              <a:stCxn id="77" idx="0"/>
              <a:endCxn id="76" idx="2"/>
            </p:cNvCxnSpPr>
            <p:nvPr/>
          </p:nvCxnSpPr>
          <p:spPr>
            <a:xfrm flipV="1">
              <a:off x="9791499" y="3784533"/>
              <a:ext cx="0" cy="339988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E1957F4B-851F-477B-A84D-22CEF18F7F65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6260780" y="2799233"/>
              <a:ext cx="1222511" cy="1034593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4F729779-2B20-4D13-AA81-B76AD5880837}"/>
                </a:ext>
              </a:extLst>
            </p:cNvPr>
            <p:cNvSpPr/>
            <p:nvPr/>
          </p:nvSpPr>
          <p:spPr>
            <a:xfrm>
              <a:off x="5195460" y="5009753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키워드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강조</a:t>
              </a:r>
              <a:endParaRPr lang="en-US" altLang="ko-KR" sz="1400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C12264A-A6C4-4DEF-8CCC-751D7E3ED425}"/>
                </a:ext>
              </a:extLst>
            </p:cNvPr>
            <p:cNvCxnSpPr>
              <a:cxnSpLocks/>
              <a:stCxn id="13" idx="2"/>
              <a:endCxn id="88" idx="0"/>
            </p:cNvCxnSpPr>
            <p:nvPr/>
          </p:nvCxnSpPr>
          <p:spPr>
            <a:xfrm flipH="1">
              <a:off x="5728120" y="4683814"/>
              <a:ext cx="1" cy="325939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319B1DF2-4C89-4329-AF0B-34EE38304FC1}"/>
                </a:ext>
              </a:extLst>
            </p:cNvPr>
            <p:cNvCxnSpPr>
              <a:cxnSpLocks/>
              <a:stCxn id="88" idx="3"/>
              <a:endCxn id="57" idx="2"/>
            </p:cNvCxnSpPr>
            <p:nvPr/>
          </p:nvCxnSpPr>
          <p:spPr>
            <a:xfrm flipV="1">
              <a:off x="6260779" y="4393119"/>
              <a:ext cx="1222512" cy="896281"/>
            </a:xfrm>
            <a:prstGeom prst="bentConnector2">
              <a:avLst/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514A7B-3A8A-49B2-A838-74A96F354567}"/>
                </a:ext>
              </a:extLst>
            </p:cNvPr>
            <p:cNvSpPr txBox="1"/>
            <p:nvPr/>
          </p:nvSpPr>
          <p:spPr>
            <a:xfrm>
              <a:off x="6510361" y="3520136"/>
              <a:ext cx="1460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녹음 종료 및 저장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AB91042-5C7E-4E49-AAF9-F4B367B308C8}"/>
                </a:ext>
              </a:extLst>
            </p:cNvPr>
            <p:cNvSpPr txBox="1"/>
            <p:nvPr/>
          </p:nvSpPr>
          <p:spPr>
            <a:xfrm>
              <a:off x="6510360" y="5331174"/>
              <a:ext cx="1728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자주 나오거나 강조된 키워드 </a:t>
              </a:r>
              <a:r>
                <a:rPr lang="ko-KR" altLang="en-US" sz="1200" dirty="0" err="1"/>
                <a:t>하이라이팅</a:t>
              </a:r>
              <a:endParaRPr lang="ko-KR" altLang="en-US" sz="1200" dirty="0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00AFE93E-250B-4991-BE6E-D9DEF9851865}"/>
                </a:ext>
              </a:extLst>
            </p:cNvPr>
            <p:cNvSpPr/>
            <p:nvPr/>
          </p:nvSpPr>
          <p:spPr>
            <a:xfrm>
              <a:off x="1592454" y="2343775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  <a:endParaRPr lang="en-US" altLang="ko-KR" sz="1400" dirty="0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4C3FE5B-A71A-4564-8128-480471563760}"/>
                </a:ext>
              </a:extLst>
            </p:cNvPr>
            <p:cNvCxnSpPr>
              <a:cxnSpLocks/>
              <a:stCxn id="6" idx="2"/>
              <a:endCxn id="96" idx="0"/>
            </p:cNvCxnSpPr>
            <p:nvPr/>
          </p:nvCxnSpPr>
          <p:spPr>
            <a:xfrm flipH="1">
              <a:off x="2125114" y="1775689"/>
              <a:ext cx="1" cy="568086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ED5A4FEC-F37F-4D21-B857-B7E75445657E}"/>
                </a:ext>
              </a:extLst>
            </p:cNvPr>
            <p:cNvSpPr/>
            <p:nvPr/>
          </p:nvSpPr>
          <p:spPr>
            <a:xfrm>
              <a:off x="1592454" y="3225239"/>
              <a:ext cx="1065319" cy="559293"/>
            </a:xfrm>
            <a:prstGeom prst="roundRect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배속설정</a:t>
              </a:r>
              <a:endParaRPr lang="en-US" altLang="ko-KR" sz="1400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8719D925-9B38-4262-AE54-458132F53CEF}"/>
                </a:ext>
              </a:extLst>
            </p:cNvPr>
            <p:cNvCxnSpPr>
              <a:cxnSpLocks/>
              <a:stCxn id="96" idx="2"/>
              <a:endCxn id="100" idx="0"/>
            </p:cNvCxnSpPr>
            <p:nvPr/>
          </p:nvCxnSpPr>
          <p:spPr>
            <a:xfrm>
              <a:off x="2125114" y="2903068"/>
              <a:ext cx="0" cy="322171"/>
            </a:xfrm>
            <a:prstGeom prst="line">
              <a:avLst/>
            </a:prstGeom>
            <a:ln w="25400">
              <a:solidFill>
                <a:srgbClr val="A9D18E">
                  <a:alpha val="9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04EA31F5-D4A7-478C-B9FC-B7AB79B29F05}"/>
                </a:ext>
              </a:extLst>
            </p:cNvPr>
            <p:cNvCxnSpPr>
              <a:cxnSpLocks/>
              <a:stCxn id="100" idx="3"/>
              <a:endCxn id="11" idx="1"/>
            </p:cNvCxnSpPr>
            <p:nvPr/>
          </p:nvCxnSpPr>
          <p:spPr>
            <a:xfrm flipV="1">
              <a:off x="2657773" y="2619807"/>
              <a:ext cx="2537689" cy="885079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A9D1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949F6B-6E51-4EF9-A068-9B4D1B4FD889}"/>
                </a:ext>
              </a:extLst>
            </p:cNvPr>
            <p:cNvSpPr txBox="1"/>
            <p:nvPr/>
          </p:nvSpPr>
          <p:spPr>
            <a:xfrm>
              <a:off x="2823688" y="3757836"/>
              <a:ext cx="1344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영상의 배속에 따라 녹음 파일의 시간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1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3" y="-3"/>
            <a:ext cx="8867357" cy="46653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83047" y="33208"/>
            <a:ext cx="352443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Wireframe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83F58C3D-665B-4FF6-AC3A-773513B27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819253"/>
              </p:ext>
            </p:extLst>
          </p:nvPr>
        </p:nvGraphicFramePr>
        <p:xfrm>
          <a:off x="1065763" y="691676"/>
          <a:ext cx="10060474" cy="46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C8DF1C-EF18-417D-9952-B272D18E36BA}"/>
              </a:ext>
            </a:extLst>
          </p:cNvPr>
          <p:cNvGrpSpPr/>
          <p:nvPr/>
        </p:nvGrpSpPr>
        <p:grpSpPr>
          <a:xfrm>
            <a:off x="385582" y="2297425"/>
            <a:ext cx="11420835" cy="2641764"/>
            <a:chOff x="1124247" y="2279670"/>
            <a:chExt cx="11420835" cy="26417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A6444B8-ADC5-4FBC-B7F1-C42FDAA00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829" y="2279670"/>
              <a:ext cx="1252086" cy="264176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D11A73-8DDC-4C04-B6AA-66993239F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038" y="2279670"/>
              <a:ext cx="1252086" cy="264176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7E348C-493E-46E6-8432-DD2C9703A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247" y="2279670"/>
              <a:ext cx="1252086" cy="26417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BAD49A3-2224-454E-957D-9746ECADD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2996" y="2279670"/>
              <a:ext cx="1252086" cy="26417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270BDEF-2CB7-4F39-86F4-2BF270315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3411" y="2279670"/>
              <a:ext cx="1252086" cy="26417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E54D993-1BFB-473C-81F3-6C777D5C9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8202" y="2279670"/>
              <a:ext cx="1252086" cy="264176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1F8AA52-283D-459A-AFCA-BDE9D184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620" y="2279670"/>
              <a:ext cx="1252086" cy="2641764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4A4D6D-0F36-4389-A5D5-BEA62BA7561D}"/>
              </a:ext>
            </a:extLst>
          </p:cNvPr>
          <p:cNvSpPr/>
          <p:nvPr/>
        </p:nvSpPr>
        <p:spPr>
          <a:xfrm>
            <a:off x="2188071" y="4040803"/>
            <a:ext cx="588986" cy="2096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212AEC8-9901-4C84-8658-CFE4B11A38B2}"/>
              </a:ext>
            </a:extLst>
          </p:cNvPr>
          <p:cNvCxnSpPr>
            <a:cxnSpLocks/>
            <a:stCxn id="23" idx="0"/>
            <a:endCxn id="4" idx="1"/>
          </p:cNvCxnSpPr>
          <p:nvPr/>
        </p:nvCxnSpPr>
        <p:spPr>
          <a:xfrm rot="5400000" flipH="1" flipV="1">
            <a:off x="2917616" y="3183255"/>
            <a:ext cx="422496" cy="129260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45385-C9ED-43F9-8654-671A3E6234D8}"/>
              </a:ext>
            </a:extLst>
          </p:cNvPr>
          <p:cNvSpPr/>
          <p:nvPr/>
        </p:nvSpPr>
        <p:spPr>
          <a:xfrm>
            <a:off x="6016727" y="4519778"/>
            <a:ext cx="588986" cy="2096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4DCC571-4874-475C-9BF1-D73C48156A51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6605713" y="3618307"/>
            <a:ext cx="559033" cy="10062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6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906D872-C1A2-4704-97CD-3923A159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66573"/>
              </p:ext>
            </p:extLst>
          </p:nvPr>
        </p:nvGraphicFramePr>
        <p:xfrm>
          <a:off x="4299355" y="1377497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책임 프로그래머</a:t>
                      </a:r>
                      <a:endParaRPr lang="en-US" altLang="ko-KR" b="0" dirty="0"/>
                    </a:p>
                    <a:p>
                      <a:pPr algn="ctr" latinLnBrk="1"/>
                      <a:r>
                        <a:rPr lang="ko-KR" altLang="en-US" b="0" dirty="0"/>
                        <a:t>강성범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기능 및 인터페이스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프로그래밍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46C70382-3432-4E83-86D1-32A30F77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90656"/>
              </p:ext>
            </p:extLst>
          </p:nvPr>
        </p:nvGraphicFramePr>
        <p:xfrm>
          <a:off x="6890707" y="3947081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프로젝트 매니저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/>
                        <a:t>고대은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일정 관리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알고리즘 검토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225326D9-9735-4D9B-BBE2-51895EBC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03826"/>
              </p:ext>
            </p:extLst>
          </p:nvPr>
        </p:nvGraphicFramePr>
        <p:xfrm>
          <a:off x="1708003" y="3957983"/>
          <a:ext cx="3593290" cy="1837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290">
                  <a:extLst>
                    <a:ext uri="{9D8B030D-6E8A-4147-A177-3AD203B41FA5}">
                      <a16:colId xmlns:a16="http://schemas.microsoft.com/office/drawing/2014/main" val="3206758967"/>
                    </a:ext>
                  </a:extLst>
                </a:gridCol>
              </a:tblGrid>
              <a:tr h="666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프로그래머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고지훈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9885"/>
                  </a:ext>
                </a:extLst>
              </a:tr>
              <a:tr h="11705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993"/>
                  </a:ext>
                </a:extLst>
              </a:tr>
            </a:tbl>
          </a:graphicData>
        </a:graphic>
      </p:graphicFrame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CC2A3D2-4719-455C-B0E5-D049DE0F4D27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9FD0A-5E30-4F56-99DB-28C5D8127283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인원</a:t>
            </a:r>
          </a:p>
        </p:txBody>
      </p:sp>
    </p:spTree>
    <p:extLst>
      <p:ext uri="{BB962C8B-B14F-4D97-AF65-F5344CB8AC3E}">
        <p14:creationId xmlns:p14="http://schemas.microsoft.com/office/powerpoint/2010/main" val="9393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</p:spTree>
    <p:extLst>
      <p:ext uri="{BB962C8B-B14F-4D97-AF65-F5344CB8AC3E}">
        <p14:creationId xmlns:p14="http://schemas.microsoft.com/office/powerpoint/2010/main" val="17352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F5350391-9AF1-4CDF-A910-8447A3D858F5}"/>
              </a:ext>
            </a:extLst>
          </p:cNvPr>
          <p:cNvSpPr/>
          <p:nvPr/>
        </p:nvSpPr>
        <p:spPr>
          <a:xfrm rot="10800000">
            <a:off x="-362552" y="-2"/>
            <a:ext cx="8867357" cy="1046893"/>
          </a:xfrm>
          <a:prstGeom prst="parallelogram">
            <a:avLst/>
          </a:prstGeom>
          <a:solidFill>
            <a:srgbClr val="76DAD5">
              <a:alpha val="8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6D8D9E-3300-485D-877E-70188844258C}"/>
              </a:ext>
            </a:extLst>
          </p:cNvPr>
          <p:cNvSpPr txBox="1"/>
          <p:nvPr/>
        </p:nvSpPr>
        <p:spPr>
          <a:xfrm>
            <a:off x="745724" y="169501"/>
            <a:ext cx="35244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세부 일정</a:t>
            </a:r>
          </a:p>
        </p:txBody>
      </p:sp>
    </p:spTree>
    <p:extLst>
      <p:ext uri="{BB962C8B-B14F-4D97-AF65-F5344CB8AC3E}">
        <p14:creationId xmlns:p14="http://schemas.microsoft.com/office/powerpoint/2010/main" val="55473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143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Easy: 쉽게 기록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대은</dc:creator>
  <cp:lastModifiedBy>고 대은</cp:lastModifiedBy>
  <cp:revision>31</cp:revision>
  <dcterms:created xsi:type="dcterms:W3CDTF">2020-06-30T05:06:47Z</dcterms:created>
  <dcterms:modified xsi:type="dcterms:W3CDTF">2020-07-04T19:24:39Z</dcterms:modified>
</cp:coreProperties>
</file>