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E0ED8"/>
    <a:srgbClr val="A9D08E"/>
    <a:srgbClr val="A9D18E"/>
    <a:srgbClr val="91E1DD"/>
    <a:srgbClr val="76DAD5"/>
    <a:srgbClr val="6557C9"/>
    <a:srgbClr val="289895"/>
    <a:srgbClr val="33BFBC"/>
    <a:srgbClr val="7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4090-BBD6-4169-B06B-8B4614F4CF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34A39-0753-44C5-AB2F-31EFAEFED9DA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A3692A7-093E-41E3-BF76-9A032BF36AF4}" type="par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8EF8F605-DA94-474D-8B57-AF5DEF53D554}" type="sib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3D63657E-3DDA-46F7-AC41-4BE0852BCBA3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338C076F-A185-4DAF-9692-FEAA3AE67940}" type="par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B0092A1A-4560-4294-B722-F0C18BBF24F4}" type="sib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9FA64E6A-5B86-4DF4-8F04-2B2AE5FA1CA6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275705AF-F4A5-4FB2-BD6D-9931DD738B20}" type="par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719FAFFC-2350-400D-A835-D3391A14CC07}" type="sib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F558CD66-E230-4D1E-A4B7-92F82E1C230A}" type="pres">
      <dgm:prSet presAssocID="{3E284090-BBD6-4169-B06B-8B4614F4CFD0}" presName="Name0" presStyleCnt="0">
        <dgm:presLayoutVars>
          <dgm:dir/>
          <dgm:animLvl val="lvl"/>
          <dgm:resizeHandles val="exact"/>
        </dgm:presLayoutVars>
      </dgm:prSet>
      <dgm:spPr/>
    </dgm:pt>
    <dgm:pt modelId="{8DA15D4A-2011-4013-AB91-1198B9AD9F60}" type="pres">
      <dgm:prSet presAssocID="{C0834A39-0753-44C5-AB2F-31EFAEFED9D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70B182A-28EC-4317-BA4A-005DBC65BA29}" type="pres">
      <dgm:prSet presAssocID="{8EF8F605-DA94-474D-8B57-AF5DEF53D554}" presName="parTxOnlySpace" presStyleCnt="0"/>
      <dgm:spPr/>
    </dgm:pt>
    <dgm:pt modelId="{521FE411-6446-44CB-8094-C9D4FA36107A}" type="pres">
      <dgm:prSet presAssocID="{3D63657E-3DDA-46F7-AC41-4BE0852BCB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9D3F3A6-9AA1-4C85-926B-A457D384C809}" type="pres">
      <dgm:prSet presAssocID="{B0092A1A-4560-4294-B722-F0C18BBF24F4}" presName="parTxOnlySpace" presStyleCnt="0"/>
      <dgm:spPr/>
    </dgm:pt>
    <dgm:pt modelId="{CE3FA430-3B21-483F-A60F-5ADD8D8727C6}" type="pres">
      <dgm:prSet presAssocID="{9FA64E6A-5B86-4DF4-8F04-2B2AE5FA1CA6}" presName="parTxOnly" presStyleLbl="node1" presStyleIdx="2" presStyleCnt="3" custLinFactX="13645" custLinFactNeighborX="100000" custLinFactNeighborY="-2000">
        <dgm:presLayoutVars>
          <dgm:chMax val="0"/>
          <dgm:chPref val="0"/>
          <dgm:bulletEnabled val="1"/>
        </dgm:presLayoutVars>
      </dgm:prSet>
      <dgm:spPr/>
    </dgm:pt>
  </dgm:ptLst>
  <dgm:cxnLst>
    <dgm:cxn modelId="{8970DA37-2AB2-42A6-B7F2-F516567923FF}" type="presOf" srcId="{9FA64E6A-5B86-4DF4-8F04-2B2AE5FA1CA6}" destId="{CE3FA430-3B21-483F-A60F-5ADD8D8727C6}" srcOrd="0" destOrd="0" presId="urn:microsoft.com/office/officeart/2005/8/layout/chevron1"/>
    <dgm:cxn modelId="{DA819266-F122-461F-87B3-BADC0DD23E8F}" srcId="{3E284090-BBD6-4169-B06B-8B4614F4CFD0}" destId="{C0834A39-0753-44C5-AB2F-31EFAEFED9DA}" srcOrd="0" destOrd="0" parTransId="{DA3692A7-093E-41E3-BF76-9A032BF36AF4}" sibTransId="{8EF8F605-DA94-474D-8B57-AF5DEF53D554}"/>
    <dgm:cxn modelId="{7CA0696F-71A7-4C52-92E1-55CF14039541}" type="presOf" srcId="{C0834A39-0753-44C5-AB2F-31EFAEFED9DA}" destId="{8DA15D4A-2011-4013-AB91-1198B9AD9F60}" srcOrd="0" destOrd="0" presId="urn:microsoft.com/office/officeart/2005/8/layout/chevron1"/>
    <dgm:cxn modelId="{4219B186-4D22-484A-9FFD-1F059D982D89}" srcId="{3E284090-BBD6-4169-B06B-8B4614F4CFD0}" destId="{3D63657E-3DDA-46F7-AC41-4BE0852BCBA3}" srcOrd="1" destOrd="0" parTransId="{338C076F-A185-4DAF-9692-FEAA3AE67940}" sibTransId="{B0092A1A-4560-4294-B722-F0C18BBF24F4}"/>
    <dgm:cxn modelId="{9E32A5B3-C71A-48B7-B9DF-4F6B0C3A8675}" srcId="{3E284090-BBD6-4169-B06B-8B4614F4CFD0}" destId="{9FA64E6A-5B86-4DF4-8F04-2B2AE5FA1CA6}" srcOrd="2" destOrd="0" parTransId="{275705AF-F4A5-4FB2-BD6D-9931DD738B20}" sibTransId="{719FAFFC-2350-400D-A835-D3391A14CC07}"/>
    <dgm:cxn modelId="{96D351C7-3AC3-4B3D-866E-7ED29F791B77}" type="presOf" srcId="{3E284090-BBD6-4169-B06B-8B4614F4CFD0}" destId="{F558CD66-E230-4D1E-A4B7-92F82E1C230A}" srcOrd="0" destOrd="0" presId="urn:microsoft.com/office/officeart/2005/8/layout/chevron1"/>
    <dgm:cxn modelId="{84E29AE9-1456-4870-9461-DDDAF42C1B87}" type="presOf" srcId="{3D63657E-3DDA-46F7-AC41-4BE0852BCBA3}" destId="{521FE411-6446-44CB-8094-C9D4FA36107A}" srcOrd="0" destOrd="0" presId="urn:microsoft.com/office/officeart/2005/8/layout/chevron1"/>
    <dgm:cxn modelId="{49668ECF-F8DE-4DCE-9269-490618B9B41D}" type="presParOf" srcId="{F558CD66-E230-4D1E-A4B7-92F82E1C230A}" destId="{8DA15D4A-2011-4013-AB91-1198B9AD9F60}" srcOrd="0" destOrd="0" presId="urn:microsoft.com/office/officeart/2005/8/layout/chevron1"/>
    <dgm:cxn modelId="{E32B1ADF-7BF9-4420-842C-8BF54C150465}" type="presParOf" srcId="{F558CD66-E230-4D1E-A4B7-92F82E1C230A}" destId="{F70B182A-28EC-4317-BA4A-005DBC65BA29}" srcOrd="1" destOrd="0" presId="urn:microsoft.com/office/officeart/2005/8/layout/chevron1"/>
    <dgm:cxn modelId="{FCCAFF6D-07D0-4A4D-96CD-2D98DB91A07A}" type="presParOf" srcId="{F558CD66-E230-4D1E-A4B7-92F82E1C230A}" destId="{521FE411-6446-44CB-8094-C9D4FA36107A}" srcOrd="2" destOrd="0" presId="urn:microsoft.com/office/officeart/2005/8/layout/chevron1"/>
    <dgm:cxn modelId="{33768A4B-4034-4EEB-8773-184923A0CE92}" type="presParOf" srcId="{F558CD66-E230-4D1E-A4B7-92F82E1C230A}" destId="{D9D3F3A6-9AA1-4C85-926B-A457D384C809}" srcOrd="3" destOrd="0" presId="urn:microsoft.com/office/officeart/2005/8/layout/chevron1"/>
    <dgm:cxn modelId="{73883035-822B-4E34-851E-B68A15AF2543}" type="presParOf" srcId="{F558CD66-E230-4D1E-A4B7-92F82E1C230A}" destId="{CE3FA430-3B21-483F-A60F-5ADD8D8727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5D4A-2011-4013-AB91-1198B9AD9F60}">
      <dsp:nvSpPr>
        <dsp:cNvPr id="0" name=""/>
        <dsp:cNvSpPr/>
      </dsp:nvSpPr>
      <dsp:spPr>
        <a:xfrm>
          <a:off x="2947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로그인</a:t>
          </a:r>
        </a:p>
      </dsp:txBody>
      <dsp:txXfrm>
        <a:off x="236215" y="0"/>
        <a:ext cx="3124386" cy="466535"/>
      </dsp:txXfrm>
    </dsp:sp>
    <dsp:sp modelId="{521FE411-6446-44CB-8094-C9D4FA36107A}">
      <dsp:nvSpPr>
        <dsp:cNvPr id="0" name=""/>
        <dsp:cNvSpPr/>
      </dsp:nvSpPr>
      <dsp:spPr>
        <a:xfrm>
          <a:off x="3234776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</a:t>
          </a:r>
        </a:p>
      </dsp:txBody>
      <dsp:txXfrm>
        <a:off x="3468044" y="0"/>
        <a:ext cx="3124386" cy="466535"/>
      </dsp:txXfrm>
    </dsp:sp>
    <dsp:sp modelId="{CE3FA430-3B21-483F-A60F-5ADD8D8727C6}">
      <dsp:nvSpPr>
        <dsp:cNvPr id="0" name=""/>
        <dsp:cNvSpPr/>
      </dsp:nvSpPr>
      <dsp:spPr>
        <a:xfrm>
          <a:off x="6469552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파일관리</a:t>
          </a:r>
        </a:p>
      </dsp:txBody>
      <dsp:txXfrm>
        <a:off x="6702820" y="0"/>
        <a:ext cx="3124386" cy="46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jpg"/><Relationship Id="rId18" Type="http://schemas.openxmlformats.org/officeDocument/2006/relationships/image" Target="../media/image14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8.jpg"/><Relationship Id="rId17" Type="http://schemas.openxmlformats.org/officeDocument/2006/relationships/image" Target="../media/image13.jpg"/><Relationship Id="rId2" Type="http://schemas.openxmlformats.org/officeDocument/2006/relationships/image" Target="../media/image3.jpg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jp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1.jpg"/><Relationship Id="rId10" Type="http://schemas.openxmlformats.org/officeDocument/2006/relationships/image" Target="../media/image6.jpg"/><Relationship Id="rId19" Type="http://schemas.openxmlformats.org/officeDocument/2006/relationships/image" Target="../media/image15.jp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g"/><Relationship Id="rId1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95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홍보 및 마케팅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인원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90E3D3-8049-4EFA-95AE-AE034C23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1927536"/>
            <a:ext cx="2687468" cy="3002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A9F5F-4F60-465E-8955-5E164AFD72D6}"/>
              </a:ext>
            </a:extLst>
          </p:cNvPr>
          <p:cNvSpPr txBox="1"/>
          <p:nvPr/>
        </p:nvSpPr>
        <p:spPr>
          <a:xfrm>
            <a:off x="1838960" y="1411430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D671D-0625-469E-95D4-6BAA8EFD04B7}"/>
              </a:ext>
            </a:extLst>
          </p:cNvPr>
          <p:cNvSpPr txBox="1"/>
          <p:nvPr/>
        </p:nvSpPr>
        <p:spPr>
          <a:xfrm>
            <a:off x="6756402" y="1411429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타겟층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0C82-0B8D-4427-9A24-17013A9EEB50}"/>
              </a:ext>
            </a:extLst>
          </p:cNvPr>
          <p:cNvSpPr txBox="1"/>
          <p:nvPr/>
        </p:nvSpPr>
        <p:spPr>
          <a:xfrm>
            <a:off x="1571475" y="5292383"/>
            <a:ext cx="436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 아픈 필기 텍스트화 </a:t>
            </a:r>
            <a:r>
              <a:rPr lang="ko-KR" altLang="en-US"/>
              <a:t>및 키워드 추출로 간단한 복습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22BEBE-DC5C-49FA-BD98-698ADDEA6145}"/>
              </a:ext>
            </a:extLst>
          </p:cNvPr>
          <p:cNvGrpSpPr/>
          <p:nvPr/>
        </p:nvGrpSpPr>
        <p:grpSpPr>
          <a:xfrm>
            <a:off x="1730147" y="1231128"/>
            <a:ext cx="10070072" cy="5247421"/>
            <a:chOff x="1730147" y="1231128"/>
            <a:chExt cx="10070072" cy="5247421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60C75669-E346-4571-B0F5-E5E67EA4262F}"/>
                </a:ext>
              </a:extLst>
            </p:cNvPr>
            <p:cNvGrpSpPr/>
            <p:nvPr/>
          </p:nvGrpSpPr>
          <p:grpSpPr>
            <a:xfrm>
              <a:off x="1730147" y="1231128"/>
              <a:ext cx="8731705" cy="4576444"/>
              <a:chOff x="1592454" y="1216395"/>
              <a:chExt cx="8731705" cy="457644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B147DEE-E464-442B-AB49-F95F9F4CDB9B}"/>
                  </a:ext>
                </a:extLst>
              </p:cNvPr>
              <p:cNvSpPr/>
              <p:nvPr/>
            </p:nvSpPr>
            <p:spPr>
              <a:xfrm>
                <a:off x="1592455" y="1216396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App</a:t>
                </a:r>
                <a:r>
                  <a:rPr lang="ko-KR" altLang="en-US" sz="1500" dirty="0">
                    <a:solidFill>
                      <a:schemeClr val="bg1"/>
                    </a:solidFill>
                  </a:rPr>
                  <a:t>실행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34B866B7-98AE-4955-AEF3-6EA3C889DC8B}"/>
                  </a:ext>
                </a:extLst>
              </p:cNvPr>
              <p:cNvSpPr/>
              <p:nvPr/>
            </p:nvSpPr>
            <p:spPr>
              <a:xfrm>
                <a:off x="5195463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Main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F0CB5CC-8408-4FDA-B91B-ABACF4C00CE7}"/>
                  </a:ext>
                </a:extLst>
              </p:cNvPr>
              <p:cNvSpPr/>
              <p:nvPr/>
            </p:nvSpPr>
            <p:spPr>
              <a:xfrm>
                <a:off x="9258840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</a:rPr>
                  <a:t>파일관리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21674C8-FA2A-4920-9826-2FF24CD83F1F}"/>
                  </a:ext>
                </a:extLst>
              </p:cNvPr>
              <p:cNvSpPr/>
              <p:nvPr/>
            </p:nvSpPr>
            <p:spPr>
              <a:xfrm>
                <a:off x="5195462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현재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텍스트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1D42E85-D3E9-4AE3-B703-44893BA7F91E}"/>
                  </a:ext>
                </a:extLst>
              </p:cNvPr>
              <p:cNvSpPr/>
              <p:nvPr/>
            </p:nvSpPr>
            <p:spPr>
              <a:xfrm>
                <a:off x="5195461" y="322975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시작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754AA36-FE50-4851-8F72-9DD2220AC62D}"/>
                  </a:ext>
                </a:extLst>
              </p:cNvPr>
              <p:cNvSpPr/>
              <p:nvPr/>
            </p:nvSpPr>
            <p:spPr>
              <a:xfrm>
                <a:off x="5195461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종료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FBF287-BEEE-4B56-AC70-88B284A38615}"/>
                  </a:ext>
                </a:extLst>
              </p:cNvPr>
              <p:cNvSpPr txBox="1"/>
              <p:nvPr/>
            </p:nvSpPr>
            <p:spPr>
              <a:xfrm>
                <a:off x="6317707" y="2306117"/>
                <a:ext cx="1265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텍스트 생성</a:t>
                </a:r>
              </a:p>
            </p:txBody>
          </p: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4926DB29-3581-4F22-BC9F-7919B323157F}"/>
                  </a:ext>
                </a:extLst>
              </p:cNvPr>
              <p:cNvCxnSpPr>
                <a:cxnSpLocks/>
                <a:stCxn id="12" idx="3"/>
                <a:endCxn id="11" idx="3"/>
              </p:cNvCxnSpPr>
              <p:nvPr/>
            </p:nvCxnSpPr>
            <p:spPr>
              <a:xfrm flipV="1">
                <a:off x="6260780" y="2619807"/>
                <a:ext cx="1" cy="889591"/>
              </a:xfrm>
              <a:prstGeom prst="bentConnector3">
                <a:avLst>
                  <a:gd name="adj1" fmla="val 2286010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0627E646-EFE7-46FE-968C-32CD76BDF771}"/>
                  </a:ext>
                </a:extLst>
              </p:cNvPr>
              <p:cNvCxnSpPr>
                <a:cxnSpLocks/>
                <a:stCxn id="13" idx="3"/>
                <a:endCxn id="57" idx="1"/>
              </p:cNvCxnSpPr>
              <p:nvPr/>
            </p:nvCxnSpPr>
            <p:spPr>
              <a:xfrm flipV="1">
                <a:off x="6260780" y="4113473"/>
                <a:ext cx="689851" cy="290695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0950D53-D757-4363-8B54-3DB0AA262FFD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5728122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E07FA82A-8EE2-4BA8-B00C-C002498AB616}"/>
                  </a:ext>
                </a:extLst>
              </p:cNvPr>
              <p:cNvSpPr/>
              <p:nvPr/>
            </p:nvSpPr>
            <p:spPr>
              <a:xfrm>
                <a:off x="9258839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목록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DD90CC3D-11F1-426D-AB6B-2BD3C89C1964}"/>
                  </a:ext>
                </a:extLst>
              </p:cNvPr>
              <p:cNvSpPr/>
              <p:nvPr/>
            </p:nvSpPr>
            <p:spPr>
              <a:xfrm>
                <a:off x="6950631" y="3833826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파일 저장</a:t>
                </a:r>
                <a:endParaRPr lang="ko-KR" altLang="en-US" sz="1400" dirty="0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0D52DC5-8B51-4077-B557-829AEC4966E3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5728121" y="2899453"/>
                <a:ext cx="1" cy="330298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CB85AAE1-1F2D-49BF-B8E2-42D661BD2D38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5728121" y="3789044"/>
                <a:ext cx="0" cy="335477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연결선: 꺾임 68">
                <a:extLst>
                  <a:ext uri="{FF2B5EF4-FFF2-40B4-BE49-F238E27FC236}">
                    <a16:creationId xmlns:a16="http://schemas.microsoft.com/office/drawing/2014/main" id="{0FC79AAF-2830-4DAC-8B44-13607EB374CE}"/>
                  </a:ext>
                </a:extLst>
              </p:cNvPr>
              <p:cNvCxnSpPr>
                <a:cxnSpLocks/>
                <a:stCxn id="57" idx="3"/>
                <a:endCxn id="44" idx="1"/>
              </p:cNvCxnSpPr>
              <p:nvPr/>
            </p:nvCxnSpPr>
            <p:spPr>
              <a:xfrm flipV="1">
                <a:off x="8015950" y="2619807"/>
                <a:ext cx="1242889" cy="1493666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5B0C906-B26A-49BB-A176-A6A8E2ABB999}"/>
                  </a:ext>
                </a:extLst>
              </p:cNvPr>
              <p:cNvCxnSpPr>
                <a:cxnSpLocks/>
                <a:stCxn id="10" idx="2"/>
                <a:endCxn id="44" idx="0"/>
              </p:cNvCxnSpPr>
              <p:nvPr/>
            </p:nvCxnSpPr>
            <p:spPr>
              <a:xfrm flipH="1">
                <a:off x="9791499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AE1A383E-1B83-4B9D-B224-170C41ECDA70}"/>
                  </a:ext>
                </a:extLst>
              </p:cNvPr>
              <p:cNvSpPr/>
              <p:nvPr/>
            </p:nvSpPr>
            <p:spPr>
              <a:xfrm>
                <a:off x="9258839" y="3220887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수정</a:t>
                </a: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DBB29CDB-3720-4580-A531-04D7B61998D1}"/>
                  </a:ext>
                </a:extLst>
              </p:cNvPr>
              <p:cNvSpPr/>
              <p:nvPr/>
            </p:nvSpPr>
            <p:spPr>
              <a:xfrm>
                <a:off x="9258839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공유</a:t>
                </a: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D3C047A1-B3A6-47B3-86F0-5E653EC6F6AD}"/>
                  </a:ext>
                </a:extLst>
              </p:cNvPr>
              <p:cNvCxnSpPr>
                <a:cxnSpLocks/>
                <a:stCxn id="44" idx="2"/>
                <a:endCxn id="76" idx="0"/>
              </p:cNvCxnSpPr>
              <p:nvPr/>
            </p:nvCxnSpPr>
            <p:spPr>
              <a:xfrm>
                <a:off x="9791499" y="2899453"/>
                <a:ext cx="0" cy="321434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EFCFC585-CEA3-4AF8-9C05-AFDB3CF8E2C1}"/>
                  </a:ext>
                </a:extLst>
              </p:cNvPr>
              <p:cNvCxnSpPr>
                <a:cxnSpLocks/>
                <a:stCxn id="77" idx="0"/>
                <a:endCxn id="76" idx="2"/>
              </p:cNvCxnSpPr>
              <p:nvPr/>
            </p:nvCxnSpPr>
            <p:spPr>
              <a:xfrm flipV="1">
                <a:off x="9791499" y="3780180"/>
                <a:ext cx="0" cy="34434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연결선: 꺾임 83">
                <a:extLst>
                  <a:ext uri="{FF2B5EF4-FFF2-40B4-BE49-F238E27FC236}">
                    <a16:creationId xmlns:a16="http://schemas.microsoft.com/office/drawing/2014/main" id="{E1957F4B-851F-477B-A84D-22CEF18F7F65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6260780" y="2799233"/>
                <a:ext cx="1222511" cy="1034593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F729779-2B20-4D13-AA81-B76AD5880837}"/>
                  </a:ext>
                </a:extLst>
              </p:cNvPr>
              <p:cNvSpPr/>
              <p:nvPr/>
            </p:nvSpPr>
            <p:spPr>
              <a:xfrm>
                <a:off x="5195460" y="5009753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키워드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강조</a:t>
                </a:r>
                <a:endParaRPr lang="en-US" altLang="ko-KR" sz="1400" dirty="0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FC12264A-A6C4-4DEF-8CCC-751D7E3ED425}"/>
                  </a:ext>
                </a:extLst>
              </p:cNvPr>
              <p:cNvCxnSpPr>
                <a:cxnSpLocks/>
                <a:stCxn id="13" idx="2"/>
                <a:endCxn id="88" idx="0"/>
              </p:cNvCxnSpPr>
              <p:nvPr/>
            </p:nvCxnSpPr>
            <p:spPr>
              <a:xfrm flipH="1">
                <a:off x="5728120" y="4683814"/>
                <a:ext cx="1" cy="325939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319B1DF2-4C89-4329-AF0B-34EE38304FC1}"/>
                  </a:ext>
                </a:extLst>
              </p:cNvPr>
              <p:cNvCxnSpPr>
                <a:cxnSpLocks/>
                <a:stCxn id="88" idx="3"/>
                <a:endCxn id="57" idx="2"/>
              </p:cNvCxnSpPr>
              <p:nvPr/>
            </p:nvCxnSpPr>
            <p:spPr>
              <a:xfrm flipV="1">
                <a:off x="6260779" y="4393119"/>
                <a:ext cx="1222512" cy="896281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514A7B-3A8A-49B2-A838-74A96F354567}"/>
                  </a:ext>
                </a:extLst>
              </p:cNvPr>
              <p:cNvSpPr txBox="1"/>
              <p:nvPr/>
            </p:nvSpPr>
            <p:spPr>
              <a:xfrm>
                <a:off x="6510361" y="3520136"/>
                <a:ext cx="14603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녹음 종료 및 저장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AB91042-5C7E-4E49-AAF9-F4B367B308C8}"/>
                  </a:ext>
                </a:extLst>
              </p:cNvPr>
              <p:cNvSpPr txBox="1"/>
              <p:nvPr/>
            </p:nvSpPr>
            <p:spPr>
              <a:xfrm>
                <a:off x="6510360" y="5331174"/>
                <a:ext cx="1728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자주 나오거나 강조된 키워드 </a:t>
                </a:r>
                <a:r>
                  <a:rPr lang="ko-KR" altLang="en-US" sz="1200" dirty="0" err="1"/>
                  <a:t>하이라이팅</a:t>
                </a:r>
                <a:endParaRPr lang="ko-KR" altLang="en-US" sz="1200" dirty="0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00AFE93E-250B-4991-BE6E-D9DEF9851865}"/>
                  </a:ext>
                </a:extLst>
              </p:cNvPr>
              <p:cNvSpPr/>
              <p:nvPr/>
            </p:nvSpPr>
            <p:spPr>
              <a:xfrm>
                <a:off x="1592454" y="2343775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  <a:endParaRPr lang="en-US" altLang="ko-KR" sz="1400" dirty="0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4C3FE5B-A71A-4564-8128-480471563760}"/>
                  </a:ext>
                </a:extLst>
              </p:cNvPr>
              <p:cNvCxnSpPr>
                <a:cxnSpLocks/>
                <a:stCxn id="6" idx="2"/>
                <a:endCxn id="96" idx="0"/>
              </p:cNvCxnSpPr>
              <p:nvPr/>
            </p:nvCxnSpPr>
            <p:spPr>
              <a:xfrm flipH="1">
                <a:off x="2125114" y="1775689"/>
                <a:ext cx="1" cy="568086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ED5A4FEC-F37F-4D21-B857-B7E75445657E}"/>
                  </a:ext>
                </a:extLst>
              </p:cNvPr>
              <p:cNvSpPr/>
              <p:nvPr/>
            </p:nvSpPr>
            <p:spPr>
              <a:xfrm>
                <a:off x="1592454" y="3225239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배속설정</a:t>
                </a:r>
                <a:endParaRPr lang="en-US" altLang="ko-KR" sz="1400" dirty="0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8719D925-9B38-4262-AE54-458132F53CEF}"/>
                  </a:ext>
                </a:extLst>
              </p:cNvPr>
              <p:cNvCxnSpPr>
                <a:cxnSpLocks/>
                <a:stCxn id="96" idx="2"/>
                <a:endCxn id="100" idx="0"/>
              </p:cNvCxnSpPr>
              <p:nvPr/>
            </p:nvCxnSpPr>
            <p:spPr>
              <a:xfrm>
                <a:off x="2125114" y="2903068"/>
                <a:ext cx="0" cy="32217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04EA31F5-D4A7-478C-B9FC-B7AB79B29F05}"/>
                  </a:ext>
                </a:extLst>
              </p:cNvPr>
              <p:cNvCxnSpPr>
                <a:cxnSpLocks/>
                <a:stCxn id="100" idx="3"/>
                <a:endCxn id="11" idx="1"/>
              </p:cNvCxnSpPr>
              <p:nvPr/>
            </p:nvCxnSpPr>
            <p:spPr>
              <a:xfrm flipV="1">
                <a:off x="2657773" y="2619807"/>
                <a:ext cx="2537689" cy="8850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F949F6B-6E51-4EF9-A068-9B4D1B4FD889}"/>
                  </a:ext>
                </a:extLst>
              </p:cNvPr>
              <p:cNvSpPr txBox="1"/>
              <p:nvPr/>
            </p:nvSpPr>
            <p:spPr>
              <a:xfrm>
                <a:off x="2823688" y="3757836"/>
                <a:ext cx="1344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영상의 배속에 따라 녹음 파일의 시간 설정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E67C77E-CDFF-4C0B-AD64-8E1658DDBCFC}"/>
                </a:ext>
              </a:extLst>
            </p:cNvPr>
            <p:cNvSpPr/>
            <p:nvPr/>
          </p:nvSpPr>
          <p:spPr>
            <a:xfrm>
              <a:off x="5333152" y="591925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사진촬영</a:t>
              </a:r>
              <a:endParaRPr lang="en-US" altLang="ko-KR" sz="14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4A9D3F4-AD2B-4043-B30E-0F3007A33EE9}"/>
                </a:ext>
              </a:extLst>
            </p:cNvPr>
            <p:cNvCxnSpPr>
              <a:cxnSpLocks/>
              <a:stCxn id="88" idx="2"/>
              <a:endCxn id="37" idx="0"/>
            </p:cNvCxnSpPr>
            <p:nvPr/>
          </p:nvCxnSpPr>
          <p:spPr>
            <a:xfrm flipH="1">
              <a:off x="5865812" y="5583779"/>
              <a:ext cx="1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8D52ABB-A307-497C-82A6-3727CDBD99CD}"/>
                </a:ext>
              </a:extLst>
            </p:cNvPr>
            <p:cNvSpPr/>
            <p:nvPr/>
          </p:nvSpPr>
          <p:spPr>
            <a:xfrm>
              <a:off x="9396531" y="502448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 목록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7DCA365-A825-4737-BE91-F664B777B0A2}"/>
                </a:ext>
              </a:extLst>
            </p:cNvPr>
            <p:cNvCxnSpPr>
              <a:cxnSpLocks/>
              <a:stCxn id="42" idx="0"/>
              <a:endCxn id="77" idx="2"/>
            </p:cNvCxnSpPr>
            <p:nvPr/>
          </p:nvCxnSpPr>
          <p:spPr>
            <a:xfrm flipV="1">
              <a:off x="9929191" y="4698547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D3AE0D18-D50E-4D5D-9047-02FA9F80B5B4}"/>
                </a:ext>
              </a:extLst>
            </p:cNvPr>
            <p:cNvCxnSpPr>
              <a:cxnSpLocks/>
              <a:stCxn id="44" idx="3"/>
              <a:endCxn id="42" idx="3"/>
            </p:cNvCxnSpPr>
            <p:nvPr/>
          </p:nvCxnSpPr>
          <p:spPr>
            <a:xfrm flipH="1">
              <a:off x="10461850" y="2634540"/>
              <a:ext cx="1" cy="2669593"/>
            </a:xfrm>
            <a:prstGeom prst="bentConnector3">
              <a:avLst>
                <a:gd name="adj1" fmla="val -228600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A4B89B-C853-416F-B6A4-7A599DE79034}"/>
                </a:ext>
              </a:extLst>
            </p:cNvPr>
            <p:cNvSpPr txBox="1"/>
            <p:nvPr/>
          </p:nvSpPr>
          <p:spPr>
            <a:xfrm>
              <a:off x="10734905" y="2634539"/>
              <a:ext cx="1065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스와이프로</a:t>
              </a:r>
              <a:r>
                <a:rPr lang="ko-KR" altLang="en-US" sz="1200" dirty="0"/>
                <a:t> 같이 보기</a:t>
              </a:r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2BFA59B-30BC-491F-BCF1-65BC55B31A93}"/>
                </a:ext>
              </a:extLst>
            </p:cNvPr>
            <p:cNvCxnSpPr>
              <a:cxnSpLocks/>
              <a:stCxn id="37" idx="3"/>
              <a:endCxn id="42" idx="2"/>
            </p:cNvCxnSpPr>
            <p:nvPr/>
          </p:nvCxnSpPr>
          <p:spPr>
            <a:xfrm flipV="1">
              <a:off x="6398471" y="5583779"/>
              <a:ext cx="3530720" cy="615124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C17D694C-D640-48B4-AB64-9CD4CD545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16" y="4113611"/>
            <a:ext cx="1252086" cy="2641764"/>
          </a:xfrm>
          <a:prstGeom prst="rect">
            <a:avLst/>
          </a:prstGeom>
        </p:spPr>
      </p:pic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3" y="-3"/>
            <a:ext cx="8867357" cy="46653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83047" y="33208"/>
            <a:ext cx="3524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Wireframe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3F58C3D-665B-4FF6-AC3A-773513B27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819253"/>
              </p:ext>
            </p:extLst>
          </p:nvPr>
        </p:nvGraphicFramePr>
        <p:xfrm>
          <a:off x="1065763" y="691676"/>
          <a:ext cx="10060474" cy="46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A6444B8-ADC5-4FBC-B7F1-C42FDAA00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4" y="4113611"/>
            <a:ext cx="1252086" cy="26417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D11A73-8DDC-4C04-B6AA-66993239F6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44" y="1249599"/>
            <a:ext cx="1252086" cy="2641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7E348C-493E-46E6-8432-DD2C9703A1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8" y="1249599"/>
            <a:ext cx="1252086" cy="26417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AD49A3-2224-454E-957D-9746ECADD8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26" y="1249599"/>
            <a:ext cx="1252086" cy="2641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0BDEF-2CB7-4F39-86F4-2BF270315D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40" y="4125432"/>
            <a:ext cx="1252086" cy="2641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54D993-1BFB-473C-81F3-6C777D5C9B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8" y="4125432"/>
            <a:ext cx="1252086" cy="26417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F8AA52-283D-459A-AFCA-BDE9D184F3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90" y="1249599"/>
            <a:ext cx="1252086" cy="264176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4A4D6D-0F36-4389-A5D5-BEA62BA7561D}"/>
              </a:ext>
            </a:extLst>
          </p:cNvPr>
          <p:cNvSpPr/>
          <p:nvPr/>
        </p:nvSpPr>
        <p:spPr>
          <a:xfrm>
            <a:off x="2499111" y="2951481"/>
            <a:ext cx="588986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12AEC8-9901-4C84-8658-CFE4B11A38B2}"/>
              </a:ext>
            </a:extLst>
          </p:cNvPr>
          <p:cNvCxnSpPr>
            <a:cxnSpLocks/>
            <a:stCxn id="23" idx="0"/>
            <a:endCxn id="4" idx="1"/>
          </p:cNvCxnSpPr>
          <p:nvPr/>
        </p:nvCxnSpPr>
        <p:spPr>
          <a:xfrm rot="16200000" flipH="1" flipV="1">
            <a:off x="550078" y="3190967"/>
            <a:ext cx="2483012" cy="2004040"/>
          </a:xfrm>
          <a:prstGeom prst="bentConnector4">
            <a:avLst>
              <a:gd name="adj1" fmla="val -9207"/>
              <a:gd name="adj2" fmla="val 1114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45385-C9ED-43F9-8654-671A3E6234D8}"/>
              </a:ext>
            </a:extLst>
          </p:cNvPr>
          <p:cNvSpPr/>
          <p:nvPr/>
        </p:nvSpPr>
        <p:spPr>
          <a:xfrm>
            <a:off x="4607267" y="3445510"/>
            <a:ext cx="588986" cy="270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4DCC571-4874-475C-9BF1-D73C48156A51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H="1">
            <a:off x="4026440" y="3580765"/>
            <a:ext cx="1169813" cy="1865549"/>
          </a:xfrm>
          <a:prstGeom prst="bentConnector5">
            <a:avLst>
              <a:gd name="adj1" fmla="val -19542"/>
              <a:gd name="adj2" fmla="val 18223"/>
              <a:gd name="adj3" fmla="val 1195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D27C31-7310-4C15-8A31-25898C42689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78526" y="5446314"/>
            <a:ext cx="3663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8DA7593-7856-41B1-913E-F1835B0763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02" y="4113611"/>
            <a:ext cx="1252086" cy="264176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3BC0AF-6A77-4ECA-B273-FBB272D27B46}"/>
              </a:ext>
            </a:extLst>
          </p:cNvPr>
          <p:cNvSpPr/>
          <p:nvPr/>
        </p:nvSpPr>
        <p:spPr>
          <a:xfrm>
            <a:off x="2991279" y="2998316"/>
            <a:ext cx="588986" cy="209615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B0F000-C702-4726-9535-28D8454EFE83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277454" y="3207931"/>
            <a:ext cx="8318" cy="910760"/>
          </a:xfrm>
          <a:prstGeom prst="straightConnector1">
            <a:avLst/>
          </a:prstGeom>
          <a:ln w="22225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F4207C-DAE1-4F97-B925-C78A22E16607}"/>
              </a:ext>
            </a:extLst>
          </p:cNvPr>
          <p:cNvSpPr/>
          <p:nvPr/>
        </p:nvSpPr>
        <p:spPr>
          <a:xfrm>
            <a:off x="4181474" y="3331418"/>
            <a:ext cx="523545" cy="346023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D55B6-1DD9-42D9-B12B-368703C1AFEA}"/>
              </a:ext>
            </a:extLst>
          </p:cNvPr>
          <p:cNvSpPr/>
          <p:nvPr/>
        </p:nvSpPr>
        <p:spPr>
          <a:xfrm>
            <a:off x="7385050" y="6365240"/>
            <a:ext cx="205740" cy="194310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63334-BBEA-47E7-9A8F-B9249A3793B5}"/>
              </a:ext>
            </a:extLst>
          </p:cNvPr>
          <p:cNvCxnSpPr>
            <a:cxnSpLocks/>
            <a:stCxn id="43" idx="0"/>
            <a:endCxn id="46" idx="0"/>
          </p:cNvCxnSpPr>
          <p:nvPr/>
        </p:nvCxnSpPr>
        <p:spPr>
          <a:xfrm rot="5400000" flipH="1" flipV="1">
            <a:off x="7731244" y="5990914"/>
            <a:ext cx="131002" cy="617651"/>
          </a:xfrm>
          <a:prstGeom prst="bentConnector3">
            <a:avLst>
              <a:gd name="adj1" fmla="val 274501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36A596-6332-438E-810E-F49155B3A841}"/>
              </a:ext>
            </a:extLst>
          </p:cNvPr>
          <p:cNvSpPr txBox="1"/>
          <p:nvPr/>
        </p:nvSpPr>
        <p:spPr>
          <a:xfrm>
            <a:off x="7656957" y="6234238"/>
            <a:ext cx="897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음성 재생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5D1E798-8D7B-4A65-A872-3816572988D4}"/>
              </a:ext>
            </a:extLst>
          </p:cNvPr>
          <p:cNvCxnSpPr>
            <a:cxnSpLocks/>
            <a:stCxn id="39" idx="0"/>
            <a:endCxn id="75" idx="1"/>
          </p:cNvCxnSpPr>
          <p:nvPr/>
        </p:nvCxnSpPr>
        <p:spPr>
          <a:xfrm rot="5400000" flipH="1" flipV="1">
            <a:off x="4678073" y="2335656"/>
            <a:ext cx="760937" cy="1230589"/>
          </a:xfrm>
          <a:prstGeom prst="bentConnector2">
            <a:avLst/>
          </a:prstGeom>
          <a:ln w="19050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B9366A8F-7191-43CF-8D0B-22A4F54912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82" y="1249599"/>
            <a:ext cx="1252086" cy="264176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EA11A7B-8AF2-4093-98D5-E65D2C7D8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54" y="4125432"/>
            <a:ext cx="1252086" cy="264176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E573F4F-4E50-4AAF-A278-6F74CDD854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94" y="2393108"/>
            <a:ext cx="1252086" cy="264176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718BC4-16D3-443E-AA5A-5ACE490AE227}"/>
              </a:ext>
            </a:extLst>
          </p:cNvPr>
          <p:cNvSpPr/>
          <p:nvPr/>
        </p:nvSpPr>
        <p:spPr>
          <a:xfrm>
            <a:off x="9727843" y="4417997"/>
            <a:ext cx="405998" cy="3460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3518AB6-C84B-4781-813E-5CE789E4AAF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0133841" y="3713990"/>
            <a:ext cx="366353" cy="8770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6108F3C8-D2FF-47DC-AFD8-5FB0FDAAF6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36" y="1249599"/>
            <a:ext cx="1252086" cy="26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6752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39523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인터페이스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DB05E9-85DD-4DA6-A903-3EFF5465D4D4}"/>
              </a:ext>
            </a:extLst>
          </p:cNvPr>
          <p:cNvGrpSpPr/>
          <p:nvPr/>
        </p:nvGrpSpPr>
        <p:grpSpPr>
          <a:xfrm>
            <a:off x="1805509" y="1694726"/>
            <a:ext cx="8601302" cy="4132263"/>
            <a:chOff x="1795349" y="1684566"/>
            <a:chExt cx="8601302" cy="4132263"/>
          </a:xfrm>
        </p:grpSpPr>
        <p:graphicFrame>
          <p:nvGraphicFramePr>
            <p:cNvPr id="5" name="개체 4">
              <a:extLst>
                <a:ext uri="{FF2B5EF4-FFF2-40B4-BE49-F238E27FC236}">
                  <a16:creationId xmlns:a16="http://schemas.microsoft.com/office/drawing/2014/main" id="{6969260A-380E-478A-ABCF-A9522E3D06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917244"/>
                </p:ext>
              </p:extLst>
            </p:nvPr>
          </p:nvGraphicFramePr>
          <p:xfrm>
            <a:off x="1795349" y="1684566"/>
            <a:ext cx="8601075" cy="413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5349" y="1684566"/>
                          <a:ext cx="8601075" cy="4132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D2D1E58-EA11-468D-863F-C9BF32D54E1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8" y="2985526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3673A9E-EA61-451F-9277-BC0F1135388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9" y="3358479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92DD606-BF84-40D9-A823-E50C4BE46F3C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62" y="3728864"/>
              <a:ext cx="807278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45DF355-8C57-42F2-B0C6-B0A7E5793F9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7" y="2615411"/>
              <a:ext cx="133290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C203496-C764-49CF-93FB-F105D96348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130080"/>
              <a:ext cx="39346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945541-D26F-4822-B081-F51595EC6FB8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506415"/>
              <a:ext cx="713595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85EFF83-8E61-4B58-BD98-AB94503A485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355" y="4845427"/>
              <a:ext cx="3221296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0C551E9-6FF8-46B2-A324-641B694B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260" y="5245088"/>
              <a:ext cx="550507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2517847-942F-4DFB-AC6B-30F62851E69C}"/>
                </a:ext>
              </a:extLst>
            </p:cNvPr>
            <p:cNvCxnSpPr>
              <a:cxnSpLocks/>
            </p:cNvCxnSpPr>
            <p:nvPr/>
          </p:nvCxnSpPr>
          <p:spPr>
            <a:xfrm>
              <a:off x="8640260" y="5644748"/>
              <a:ext cx="1756164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F6CD0C-BB82-4175-A068-2377C725D418}"/>
              </a:ext>
            </a:extLst>
          </p:cNvPr>
          <p:cNvGrpSpPr/>
          <p:nvPr/>
        </p:nvGrpSpPr>
        <p:grpSpPr>
          <a:xfrm>
            <a:off x="1813878" y="1700213"/>
            <a:ext cx="8601075" cy="4137025"/>
            <a:chOff x="2332038" y="1700213"/>
            <a:chExt cx="8601075" cy="4137025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D2834489-9E8D-405F-AC65-40194F6E7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07755"/>
                </p:ext>
              </p:extLst>
            </p:nvPr>
          </p:nvGraphicFramePr>
          <p:xfrm>
            <a:off x="2332038" y="1700213"/>
            <a:ext cx="8601075" cy="413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5" name="개체 4">
                          <a:extLst>
                            <a:ext uri="{FF2B5EF4-FFF2-40B4-BE49-F238E27FC236}">
                              <a16:creationId xmlns:a16="http://schemas.microsoft.com/office/drawing/2014/main" id="{6969260A-380E-478A-ABCF-A9522E3D06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038" y="1700213"/>
                          <a:ext cx="8601075" cy="413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FF0F73D-CC44-4D7D-94BE-AE74E990B310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2621217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D936BB3-3DE5-43CE-A1A2-F6AC942F093F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769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CB7E63-8AB2-4DDA-B168-F956A15B3DD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4155377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9509560-90B5-47EC-8424-4706AB782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06935" y="4899608"/>
              <a:ext cx="5800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905D987-9AE1-4D27-AA89-B0B60A4424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14" y="5280090"/>
              <a:ext cx="47586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17D6C7F-26FA-432F-92C1-19B09AF7E3C5}"/>
                </a:ext>
              </a:extLst>
            </p:cNvPr>
            <p:cNvCxnSpPr>
              <a:cxnSpLocks/>
            </p:cNvCxnSpPr>
            <p:nvPr/>
          </p:nvCxnSpPr>
          <p:spPr>
            <a:xfrm>
              <a:off x="8770776" y="5650826"/>
              <a:ext cx="1089187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CA5568D-7EF9-424E-A4A2-AE9E3BE835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4061" y="4545811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9F614D2-8C69-4DEC-9D71-7EB8C284CB75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007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52E5A74-BD75-494D-9E9A-C82C3324704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339845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147</Words>
  <Application>Microsoft Office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Office 테마</vt:lpstr>
      <vt:lpstr>Worksheet</vt:lpstr>
      <vt:lpstr>Microsoft Excel 워크시트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52</cp:revision>
  <dcterms:created xsi:type="dcterms:W3CDTF">2020-06-30T05:06:47Z</dcterms:created>
  <dcterms:modified xsi:type="dcterms:W3CDTF">2020-07-05T07:47:07Z</dcterms:modified>
</cp:coreProperties>
</file>