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0" r:id="rId2"/>
    <p:sldId id="262" r:id="rId3"/>
    <p:sldId id="263" r:id="rId4"/>
    <p:sldId id="265" r:id="rId5"/>
    <p:sldId id="266" r:id="rId6"/>
    <p:sldId id="259" r:id="rId7"/>
    <p:sldId id="264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18E"/>
    <a:srgbClr val="91E1DD"/>
    <a:srgbClr val="76DAD5"/>
    <a:srgbClr val="6557C9"/>
    <a:srgbClr val="289895"/>
    <a:srgbClr val="33BFBC"/>
    <a:srgbClr val="7DDC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82" d="100"/>
          <a:sy n="82" d="100"/>
        </p:scale>
        <p:origin x="11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F63CAF-EFA4-455A-A5FA-C696398B02F9}" type="doc">
      <dgm:prSet loTypeId="urn:microsoft.com/office/officeart/2005/8/layout/cycle5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A280226D-9401-49F8-81DB-B258093CF34C}">
      <dgm:prSet phldrT="[텍스트]"/>
      <dgm:spPr>
        <a:ln w="28575"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pPr latinLnBrk="1"/>
          <a:r>
            <a:rPr lang="ko-KR" altLang="en-US" dirty="0"/>
            <a:t>파일 수정 및 삭제</a:t>
          </a:r>
        </a:p>
      </dgm:t>
    </dgm:pt>
    <dgm:pt modelId="{CD116F3C-3A87-4D03-A694-CA8770ED4C3B}" type="parTrans" cxnId="{CE865719-5458-44BC-9C0A-9DF3E760B98B}">
      <dgm:prSet/>
      <dgm:spPr/>
      <dgm:t>
        <a:bodyPr/>
        <a:lstStyle/>
        <a:p>
          <a:pPr latinLnBrk="1"/>
          <a:endParaRPr lang="ko-KR" altLang="en-US"/>
        </a:p>
      </dgm:t>
    </dgm:pt>
    <dgm:pt modelId="{74BD44BD-7F5B-444A-94C2-0D0EF451BF26}" type="sibTrans" cxnId="{CE865719-5458-44BC-9C0A-9DF3E760B98B}">
      <dgm:prSet/>
      <dgm:spPr>
        <a:ln w="22225">
          <a:solidFill>
            <a:schemeClr val="accent6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9C0E1D17-8A10-44D9-B38C-9B028CB9378A}">
      <dgm:prSet phldrT="[텍스트]"/>
      <dgm:spPr>
        <a:ln w="28575">
          <a:solidFill>
            <a:schemeClr val="accent6">
              <a:lumMod val="40000"/>
              <a:lumOff val="60000"/>
            </a:schemeClr>
          </a:solidFill>
        </a:ln>
      </dgm:spPr>
      <dgm:t>
        <a:bodyPr/>
        <a:lstStyle/>
        <a:p>
          <a:pPr latinLnBrk="1"/>
          <a:r>
            <a:rPr lang="ko-KR" altLang="en-US" dirty="0"/>
            <a:t>파일 공유</a:t>
          </a:r>
        </a:p>
      </dgm:t>
    </dgm:pt>
    <dgm:pt modelId="{87675E13-C046-4175-9D82-E947B9BBB051}" type="parTrans" cxnId="{824F6EF0-46D3-4BE9-8686-E336A878076C}">
      <dgm:prSet/>
      <dgm:spPr/>
      <dgm:t>
        <a:bodyPr/>
        <a:lstStyle/>
        <a:p>
          <a:pPr latinLnBrk="1"/>
          <a:endParaRPr lang="ko-KR" altLang="en-US"/>
        </a:p>
      </dgm:t>
    </dgm:pt>
    <dgm:pt modelId="{FB1D6861-1FDE-4471-BD35-DA2E10A6C5B1}" type="sibTrans" cxnId="{824F6EF0-46D3-4BE9-8686-E336A878076C}">
      <dgm:prSet/>
      <dgm:spPr>
        <a:ln w="22225">
          <a:solidFill>
            <a:schemeClr val="accent6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B38D80D5-7708-40F3-8CAE-4DF3C8E489EB}">
      <dgm:prSet phldrT="[텍스트]"/>
      <dgm:spPr>
        <a:ln w="28575">
          <a:solidFill>
            <a:schemeClr val="accent6">
              <a:lumMod val="40000"/>
              <a:lumOff val="60000"/>
            </a:schemeClr>
          </a:solidFill>
        </a:ln>
      </dgm:spPr>
      <dgm:t>
        <a:bodyPr/>
        <a:lstStyle/>
        <a:p>
          <a:pPr latinLnBrk="1"/>
          <a:r>
            <a:rPr lang="ko-KR" altLang="en-US" dirty="0"/>
            <a:t>녹음 파일과 비교</a:t>
          </a:r>
        </a:p>
      </dgm:t>
    </dgm:pt>
    <dgm:pt modelId="{8171E681-2C05-4252-967E-E3771674C233}" type="parTrans" cxnId="{807979FB-2F31-438C-9EC5-DFA773D79B9C}">
      <dgm:prSet/>
      <dgm:spPr/>
      <dgm:t>
        <a:bodyPr/>
        <a:lstStyle/>
        <a:p>
          <a:pPr latinLnBrk="1"/>
          <a:endParaRPr lang="ko-KR" altLang="en-US"/>
        </a:p>
      </dgm:t>
    </dgm:pt>
    <dgm:pt modelId="{839DE585-FF02-47F8-8A18-4F24437BF5B7}" type="sibTrans" cxnId="{807979FB-2F31-438C-9EC5-DFA773D79B9C}">
      <dgm:prSet/>
      <dgm:spPr>
        <a:ln w="22225">
          <a:solidFill>
            <a:schemeClr val="accent6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71635946-1C69-4DF1-A2FA-0188D528EB64}">
      <dgm:prSet phldrT="[텍스트]"/>
      <dgm:spPr>
        <a:ln w="28575">
          <a:solidFill>
            <a:schemeClr val="accent6">
              <a:lumMod val="40000"/>
              <a:lumOff val="60000"/>
            </a:schemeClr>
          </a:solidFill>
        </a:ln>
      </dgm:spPr>
      <dgm:t>
        <a:bodyPr/>
        <a:lstStyle/>
        <a:p>
          <a:pPr latinLnBrk="1"/>
          <a:r>
            <a:rPr lang="ko-KR" altLang="en-US" dirty="0"/>
            <a:t>파일관리</a:t>
          </a:r>
        </a:p>
      </dgm:t>
    </dgm:pt>
    <dgm:pt modelId="{37BBF7BE-EA91-4CFB-AF87-A6DAFDD04E7C}" type="parTrans" cxnId="{22860172-A4AD-40B9-AE90-38253CD09F18}">
      <dgm:prSet/>
      <dgm:spPr/>
      <dgm:t>
        <a:bodyPr/>
        <a:lstStyle/>
        <a:p>
          <a:pPr latinLnBrk="1"/>
          <a:endParaRPr lang="ko-KR" altLang="en-US"/>
        </a:p>
      </dgm:t>
    </dgm:pt>
    <dgm:pt modelId="{13203F73-32B1-43F0-B0E2-BAD439CBEB15}" type="sibTrans" cxnId="{22860172-A4AD-40B9-AE90-38253CD09F18}">
      <dgm:prSet/>
      <dgm:spPr>
        <a:solidFill>
          <a:srgbClr val="C00000"/>
        </a:solidFill>
        <a:ln w="22225">
          <a:solidFill>
            <a:schemeClr val="accent6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B2D343B6-05D2-4C23-B709-B4A43A0DFA1D}" type="pres">
      <dgm:prSet presAssocID="{A3F63CAF-EFA4-455A-A5FA-C696398B02F9}" presName="cycle" presStyleCnt="0">
        <dgm:presLayoutVars>
          <dgm:dir/>
          <dgm:resizeHandles val="exact"/>
        </dgm:presLayoutVars>
      </dgm:prSet>
      <dgm:spPr/>
    </dgm:pt>
    <dgm:pt modelId="{FC5ADB9C-1FC9-45DC-842F-B83E7EC3AE34}" type="pres">
      <dgm:prSet presAssocID="{A280226D-9401-49F8-81DB-B258093CF34C}" presName="node" presStyleLbl="node1" presStyleIdx="0" presStyleCnt="4">
        <dgm:presLayoutVars>
          <dgm:bulletEnabled val="1"/>
        </dgm:presLayoutVars>
      </dgm:prSet>
      <dgm:spPr/>
    </dgm:pt>
    <dgm:pt modelId="{431E159A-4648-41F5-98C0-A37CE41670D9}" type="pres">
      <dgm:prSet presAssocID="{A280226D-9401-49F8-81DB-B258093CF34C}" presName="spNode" presStyleCnt="0"/>
      <dgm:spPr/>
    </dgm:pt>
    <dgm:pt modelId="{658F347B-41AD-427E-ACCD-B80436B4ADE9}" type="pres">
      <dgm:prSet presAssocID="{74BD44BD-7F5B-444A-94C2-0D0EF451BF26}" presName="sibTrans" presStyleLbl="sibTrans1D1" presStyleIdx="0" presStyleCnt="4"/>
      <dgm:spPr/>
    </dgm:pt>
    <dgm:pt modelId="{9C2F4C71-B5AF-4812-94B6-0C3C15AFABB4}" type="pres">
      <dgm:prSet presAssocID="{9C0E1D17-8A10-44D9-B38C-9B028CB9378A}" presName="node" presStyleLbl="node1" presStyleIdx="1" presStyleCnt="4">
        <dgm:presLayoutVars>
          <dgm:bulletEnabled val="1"/>
        </dgm:presLayoutVars>
      </dgm:prSet>
      <dgm:spPr/>
    </dgm:pt>
    <dgm:pt modelId="{3786C538-FD58-444E-9057-3FAFC133535A}" type="pres">
      <dgm:prSet presAssocID="{9C0E1D17-8A10-44D9-B38C-9B028CB9378A}" presName="spNode" presStyleCnt="0"/>
      <dgm:spPr/>
    </dgm:pt>
    <dgm:pt modelId="{7D6397BD-2D69-4367-8EC7-0E303FBD5F07}" type="pres">
      <dgm:prSet presAssocID="{FB1D6861-1FDE-4471-BD35-DA2E10A6C5B1}" presName="sibTrans" presStyleLbl="sibTrans1D1" presStyleIdx="1" presStyleCnt="4"/>
      <dgm:spPr/>
    </dgm:pt>
    <dgm:pt modelId="{ACE2D6F1-B5CC-4A94-BCDB-0846DB6888DF}" type="pres">
      <dgm:prSet presAssocID="{B38D80D5-7708-40F3-8CAE-4DF3C8E489EB}" presName="node" presStyleLbl="node1" presStyleIdx="2" presStyleCnt="4">
        <dgm:presLayoutVars>
          <dgm:bulletEnabled val="1"/>
        </dgm:presLayoutVars>
      </dgm:prSet>
      <dgm:spPr/>
    </dgm:pt>
    <dgm:pt modelId="{3C1FDCD5-5EAC-4332-A018-306235F78558}" type="pres">
      <dgm:prSet presAssocID="{B38D80D5-7708-40F3-8CAE-4DF3C8E489EB}" presName="spNode" presStyleCnt="0"/>
      <dgm:spPr/>
    </dgm:pt>
    <dgm:pt modelId="{C187B820-6991-4516-9EB8-F0D9720E3952}" type="pres">
      <dgm:prSet presAssocID="{839DE585-FF02-47F8-8A18-4F24437BF5B7}" presName="sibTrans" presStyleLbl="sibTrans1D1" presStyleIdx="2" presStyleCnt="4"/>
      <dgm:spPr/>
    </dgm:pt>
    <dgm:pt modelId="{FB356ABC-E4B8-4DDB-AE74-14186D6E9F73}" type="pres">
      <dgm:prSet presAssocID="{71635946-1C69-4DF1-A2FA-0188D528EB64}" presName="node" presStyleLbl="node1" presStyleIdx="3" presStyleCnt="4">
        <dgm:presLayoutVars>
          <dgm:bulletEnabled val="1"/>
        </dgm:presLayoutVars>
      </dgm:prSet>
      <dgm:spPr/>
    </dgm:pt>
    <dgm:pt modelId="{E03F8233-7BC4-4812-B2ED-7F13E882C388}" type="pres">
      <dgm:prSet presAssocID="{71635946-1C69-4DF1-A2FA-0188D528EB64}" presName="spNode" presStyleCnt="0"/>
      <dgm:spPr/>
    </dgm:pt>
    <dgm:pt modelId="{FB15D4D8-33CA-4F75-BAAA-2CEAF0FBE112}" type="pres">
      <dgm:prSet presAssocID="{13203F73-32B1-43F0-B0E2-BAD439CBEB15}" presName="sibTrans" presStyleLbl="sibTrans1D1" presStyleIdx="3" presStyleCnt="4"/>
      <dgm:spPr/>
    </dgm:pt>
  </dgm:ptLst>
  <dgm:cxnLst>
    <dgm:cxn modelId="{CE865719-5458-44BC-9C0A-9DF3E760B98B}" srcId="{A3F63CAF-EFA4-455A-A5FA-C696398B02F9}" destId="{A280226D-9401-49F8-81DB-B258093CF34C}" srcOrd="0" destOrd="0" parTransId="{CD116F3C-3A87-4D03-A694-CA8770ED4C3B}" sibTransId="{74BD44BD-7F5B-444A-94C2-0D0EF451BF26}"/>
    <dgm:cxn modelId="{CACF071B-6343-45BD-B8FB-C11524246175}" type="presOf" srcId="{71635946-1C69-4DF1-A2FA-0188D528EB64}" destId="{FB356ABC-E4B8-4DDB-AE74-14186D6E9F73}" srcOrd="0" destOrd="0" presId="urn:microsoft.com/office/officeart/2005/8/layout/cycle5"/>
    <dgm:cxn modelId="{26C0CB29-4011-4111-BA0B-13721D874D43}" type="presOf" srcId="{A280226D-9401-49F8-81DB-B258093CF34C}" destId="{FC5ADB9C-1FC9-45DC-842F-B83E7EC3AE34}" srcOrd="0" destOrd="0" presId="urn:microsoft.com/office/officeart/2005/8/layout/cycle5"/>
    <dgm:cxn modelId="{C150EF31-A65B-45D1-8B5A-E1959FA530ED}" type="presOf" srcId="{A3F63CAF-EFA4-455A-A5FA-C696398B02F9}" destId="{B2D343B6-05D2-4C23-B709-B4A43A0DFA1D}" srcOrd="0" destOrd="0" presId="urn:microsoft.com/office/officeart/2005/8/layout/cycle5"/>
    <dgm:cxn modelId="{70C68F32-3582-4A4F-AC1F-F40E823EF3C6}" type="presOf" srcId="{13203F73-32B1-43F0-B0E2-BAD439CBEB15}" destId="{FB15D4D8-33CA-4F75-BAAA-2CEAF0FBE112}" srcOrd="0" destOrd="0" presId="urn:microsoft.com/office/officeart/2005/8/layout/cycle5"/>
    <dgm:cxn modelId="{81407A49-41C6-40B3-8E93-1A29465E5FD0}" type="presOf" srcId="{9C0E1D17-8A10-44D9-B38C-9B028CB9378A}" destId="{9C2F4C71-B5AF-4812-94B6-0C3C15AFABB4}" srcOrd="0" destOrd="0" presId="urn:microsoft.com/office/officeart/2005/8/layout/cycle5"/>
    <dgm:cxn modelId="{22860172-A4AD-40B9-AE90-38253CD09F18}" srcId="{A3F63CAF-EFA4-455A-A5FA-C696398B02F9}" destId="{71635946-1C69-4DF1-A2FA-0188D528EB64}" srcOrd="3" destOrd="0" parTransId="{37BBF7BE-EA91-4CFB-AF87-A6DAFDD04E7C}" sibTransId="{13203F73-32B1-43F0-B0E2-BAD439CBEB15}"/>
    <dgm:cxn modelId="{3245087C-8518-4452-BFD2-F9B7833C23E9}" type="presOf" srcId="{B38D80D5-7708-40F3-8CAE-4DF3C8E489EB}" destId="{ACE2D6F1-B5CC-4A94-BCDB-0846DB6888DF}" srcOrd="0" destOrd="0" presId="urn:microsoft.com/office/officeart/2005/8/layout/cycle5"/>
    <dgm:cxn modelId="{CD43E793-98BF-490C-B117-96C2DF860397}" type="presOf" srcId="{FB1D6861-1FDE-4471-BD35-DA2E10A6C5B1}" destId="{7D6397BD-2D69-4367-8EC7-0E303FBD5F07}" srcOrd="0" destOrd="0" presId="urn:microsoft.com/office/officeart/2005/8/layout/cycle5"/>
    <dgm:cxn modelId="{1164F09E-1A98-4C91-83AA-2B42471157FC}" type="presOf" srcId="{74BD44BD-7F5B-444A-94C2-0D0EF451BF26}" destId="{658F347B-41AD-427E-ACCD-B80436B4ADE9}" srcOrd="0" destOrd="0" presId="urn:microsoft.com/office/officeart/2005/8/layout/cycle5"/>
    <dgm:cxn modelId="{942903F0-EAB8-4A1B-9D0A-033710928B50}" type="presOf" srcId="{839DE585-FF02-47F8-8A18-4F24437BF5B7}" destId="{C187B820-6991-4516-9EB8-F0D9720E3952}" srcOrd="0" destOrd="0" presId="urn:microsoft.com/office/officeart/2005/8/layout/cycle5"/>
    <dgm:cxn modelId="{824F6EF0-46D3-4BE9-8686-E336A878076C}" srcId="{A3F63CAF-EFA4-455A-A5FA-C696398B02F9}" destId="{9C0E1D17-8A10-44D9-B38C-9B028CB9378A}" srcOrd="1" destOrd="0" parTransId="{87675E13-C046-4175-9D82-E947B9BBB051}" sibTransId="{FB1D6861-1FDE-4471-BD35-DA2E10A6C5B1}"/>
    <dgm:cxn modelId="{807979FB-2F31-438C-9EC5-DFA773D79B9C}" srcId="{A3F63CAF-EFA4-455A-A5FA-C696398B02F9}" destId="{B38D80D5-7708-40F3-8CAE-4DF3C8E489EB}" srcOrd="2" destOrd="0" parTransId="{8171E681-2C05-4252-967E-E3771674C233}" sibTransId="{839DE585-FF02-47F8-8A18-4F24437BF5B7}"/>
    <dgm:cxn modelId="{9B70D3C3-100F-4FA0-91C8-086606CA4210}" type="presParOf" srcId="{B2D343B6-05D2-4C23-B709-B4A43A0DFA1D}" destId="{FC5ADB9C-1FC9-45DC-842F-B83E7EC3AE34}" srcOrd="0" destOrd="0" presId="urn:microsoft.com/office/officeart/2005/8/layout/cycle5"/>
    <dgm:cxn modelId="{F9DF7034-717D-4F27-AE73-48BEA650D7A1}" type="presParOf" srcId="{B2D343B6-05D2-4C23-B709-B4A43A0DFA1D}" destId="{431E159A-4648-41F5-98C0-A37CE41670D9}" srcOrd="1" destOrd="0" presId="urn:microsoft.com/office/officeart/2005/8/layout/cycle5"/>
    <dgm:cxn modelId="{498CA4BA-9BAA-4957-A977-6823E717D014}" type="presParOf" srcId="{B2D343B6-05D2-4C23-B709-B4A43A0DFA1D}" destId="{658F347B-41AD-427E-ACCD-B80436B4ADE9}" srcOrd="2" destOrd="0" presId="urn:microsoft.com/office/officeart/2005/8/layout/cycle5"/>
    <dgm:cxn modelId="{6FB0D04F-A83D-4B45-BA86-E70F95F59E8F}" type="presParOf" srcId="{B2D343B6-05D2-4C23-B709-B4A43A0DFA1D}" destId="{9C2F4C71-B5AF-4812-94B6-0C3C15AFABB4}" srcOrd="3" destOrd="0" presId="urn:microsoft.com/office/officeart/2005/8/layout/cycle5"/>
    <dgm:cxn modelId="{C8195B31-0815-4E64-85F1-564EE3C98513}" type="presParOf" srcId="{B2D343B6-05D2-4C23-B709-B4A43A0DFA1D}" destId="{3786C538-FD58-444E-9057-3FAFC133535A}" srcOrd="4" destOrd="0" presId="urn:microsoft.com/office/officeart/2005/8/layout/cycle5"/>
    <dgm:cxn modelId="{699E907C-8B9A-45AA-A025-BDC20F6959E6}" type="presParOf" srcId="{B2D343B6-05D2-4C23-B709-B4A43A0DFA1D}" destId="{7D6397BD-2D69-4367-8EC7-0E303FBD5F07}" srcOrd="5" destOrd="0" presId="urn:microsoft.com/office/officeart/2005/8/layout/cycle5"/>
    <dgm:cxn modelId="{2B1D0387-0224-4F86-B25D-92E1A60A2EDB}" type="presParOf" srcId="{B2D343B6-05D2-4C23-B709-B4A43A0DFA1D}" destId="{ACE2D6F1-B5CC-4A94-BCDB-0846DB6888DF}" srcOrd="6" destOrd="0" presId="urn:microsoft.com/office/officeart/2005/8/layout/cycle5"/>
    <dgm:cxn modelId="{2423A8DA-D32D-4FBA-AEE3-5BEA6F5D3532}" type="presParOf" srcId="{B2D343B6-05D2-4C23-B709-B4A43A0DFA1D}" destId="{3C1FDCD5-5EAC-4332-A018-306235F78558}" srcOrd="7" destOrd="0" presId="urn:microsoft.com/office/officeart/2005/8/layout/cycle5"/>
    <dgm:cxn modelId="{E8FAE201-7612-4B57-A2FC-C95AD6A6C5ED}" type="presParOf" srcId="{B2D343B6-05D2-4C23-B709-B4A43A0DFA1D}" destId="{C187B820-6991-4516-9EB8-F0D9720E3952}" srcOrd="8" destOrd="0" presId="urn:microsoft.com/office/officeart/2005/8/layout/cycle5"/>
    <dgm:cxn modelId="{BAF6F294-0501-4DD4-ADDF-534EA8776394}" type="presParOf" srcId="{B2D343B6-05D2-4C23-B709-B4A43A0DFA1D}" destId="{FB356ABC-E4B8-4DDB-AE74-14186D6E9F73}" srcOrd="9" destOrd="0" presId="urn:microsoft.com/office/officeart/2005/8/layout/cycle5"/>
    <dgm:cxn modelId="{DB847860-868B-4C19-A9FA-B69ECCF05A2A}" type="presParOf" srcId="{B2D343B6-05D2-4C23-B709-B4A43A0DFA1D}" destId="{E03F8233-7BC4-4812-B2ED-7F13E882C388}" srcOrd="10" destOrd="0" presId="urn:microsoft.com/office/officeart/2005/8/layout/cycle5"/>
    <dgm:cxn modelId="{D1F447BC-8754-435C-884C-E25B09045318}" type="presParOf" srcId="{B2D343B6-05D2-4C23-B709-B4A43A0DFA1D}" destId="{FB15D4D8-33CA-4F75-BAAA-2CEAF0FBE112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5ADB9C-1FC9-45DC-842F-B83E7EC3AE34}">
      <dsp:nvSpPr>
        <dsp:cNvPr id="0" name=""/>
        <dsp:cNvSpPr/>
      </dsp:nvSpPr>
      <dsp:spPr>
        <a:xfrm>
          <a:off x="1623237" y="411"/>
          <a:ext cx="1416064" cy="92044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파일 수정 및 삭제</a:t>
          </a:r>
        </a:p>
      </dsp:txBody>
      <dsp:txXfrm>
        <a:off x="1668169" y="45343"/>
        <a:ext cx="1326200" cy="830577"/>
      </dsp:txXfrm>
    </dsp:sp>
    <dsp:sp modelId="{658F347B-41AD-427E-ACCD-B80436B4ADE9}">
      <dsp:nvSpPr>
        <dsp:cNvPr id="0" name=""/>
        <dsp:cNvSpPr/>
      </dsp:nvSpPr>
      <dsp:spPr>
        <a:xfrm>
          <a:off x="811902" y="460632"/>
          <a:ext cx="3038735" cy="3038735"/>
        </a:xfrm>
        <a:custGeom>
          <a:avLst/>
          <a:gdLst/>
          <a:ahLst/>
          <a:cxnLst/>
          <a:rect l="0" t="0" r="0" b="0"/>
          <a:pathLst>
            <a:path>
              <a:moveTo>
                <a:pt x="2422491" y="297546"/>
              </a:moveTo>
              <a:arcTo wR="1519367" hR="1519367" stAng="18388224" swAng="1632145"/>
            </a:path>
          </a:pathLst>
        </a:custGeom>
        <a:noFill/>
        <a:ln w="22225" cap="flat" cmpd="sng" algn="ctr">
          <a:solidFill>
            <a:schemeClr val="accent6">
              <a:lumMod val="50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2F4C71-B5AF-4812-94B6-0C3C15AFABB4}">
      <dsp:nvSpPr>
        <dsp:cNvPr id="0" name=""/>
        <dsp:cNvSpPr/>
      </dsp:nvSpPr>
      <dsp:spPr>
        <a:xfrm>
          <a:off x="3142605" y="1519779"/>
          <a:ext cx="1416064" cy="92044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6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파일 공유</a:t>
          </a:r>
        </a:p>
      </dsp:txBody>
      <dsp:txXfrm>
        <a:off x="3187537" y="1564711"/>
        <a:ext cx="1326200" cy="830577"/>
      </dsp:txXfrm>
    </dsp:sp>
    <dsp:sp modelId="{7D6397BD-2D69-4367-8EC7-0E303FBD5F07}">
      <dsp:nvSpPr>
        <dsp:cNvPr id="0" name=""/>
        <dsp:cNvSpPr/>
      </dsp:nvSpPr>
      <dsp:spPr>
        <a:xfrm>
          <a:off x="811902" y="460632"/>
          <a:ext cx="3038735" cy="3038735"/>
        </a:xfrm>
        <a:custGeom>
          <a:avLst/>
          <a:gdLst/>
          <a:ahLst/>
          <a:cxnLst/>
          <a:rect l="0" t="0" r="0" b="0"/>
          <a:pathLst>
            <a:path>
              <a:moveTo>
                <a:pt x="2881140" y="2193202"/>
              </a:moveTo>
              <a:arcTo wR="1519367" hR="1519367" stAng="1579631" swAng="1632145"/>
            </a:path>
          </a:pathLst>
        </a:custGeom>
        <a:noFill/>
        <a:ln w="22225" cap="flat" cmpd="sng" algn="ctr">
          <a:solidFill>
            <a:schemeClr val="accent6">
              <a:lumMod val="50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E2D6F1-B5CC-4A94-BCDB-0846DB6888DF}">
      <dsp:nvSpPr>
        <dsp:cNvPr id="0" name=""/>
        <dsp:cNvSpPr/>
      </dsp:nvSpPr>
      <dsp:spPr>
        <a:xfrm>
          <a:off x="1623237" y="3039146"/>
          <a:ext cx="1416064" cy="92044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6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녹음 파일과 비교</a:t>
          </a:r>
        </a:p>
      </dsp:txBody>
      <dsp:txXfrm>
        <a:off x="1668169" y="3084078"/>
        <a:ext cx="1326200" cy="830577"/>
      </dsp:txXfrm>
    </dsp:sp>
    <dsp:sp modelId="{C187B820-6991-4516-9EB8-F0D9720E3952}">
      <dsp:nvSpPr>
        <dsp:cNvPr id="0" name=""/>
        <dsp:cNvSpPr/>
      </dsp:nvSpPr>
      <dsp:spPr>
        <a:xfrm>
          <a:off x="811902" y="460632"/>
          <a:ext cx="3038735" cy="3038735"/>
        </a:xfrm>
        <a:custGeom>
          <a:avLst/>
          <a:gdLst/>
          <a:ahLst/>
          <a:cxnLst/>
          <a:rect l="0" t="0" r="0" b="0"/>
          <a:pathLst>
            <a:path>
              <a:moveTo>
                <a:pt x="616244" y="2741188"/>
              </a:moveTo>
              <a:arcTo wR="1519367" hR="1519367" stAng="7588224" swAng="1632145"/>
            </a:path>
          </a:pathLst>
        </a:custGeom>
        <a:noFill/>
        <a:ln w="22225" cap="flat" cmpd="sng" algn="ctr">
          <a:solidFill>
            <a:schemeClr val="accent6">
              <a:lumMod val="50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356ABC-E4B8-4DDB-AE74-14186D6E9F73}">
      <dsp:nvSpPr>
        <dsp:cNvPr id="0" name=""/>
        <dsp:cNvSpPr/>
      </dsp:nvSpPr>
      <dsp:spPr>
        <a:xfrm>
          <a:off x="103870" y="1519779"/>
          <a:ext cx="1416064" cy="92044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6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파일관리</a:t>
          </a:r>
        </a:p>
      </dsp:txBody>
      <dsp:txXfrm>
        <a:off x="148802" y="1564711"/>
        <a:ext cx="1326200" cy="830577"/>
      </dsp:txXfrm>
    </dsp:sp>
    <dsp:sp modelId="{FB15D4D8-33CA-4F75-BAAA-2CEAF0FBE112}">
      <dsp:nvSpPr>
        <dsp:cNvPr id="0" name=""/>
        <dsp:cNvSpPr/>
      </dsp:nvSpPr>
      <dsp:spPr>
        <a:xfrm>
          <a:off x="811902" y="460632"/>
          <a:ext cx="3038735" cy="3038735"/>
        </a:xfrm>
        <a:custGeom>
          <a:avLst/>
          <a:gdLst/>
          <a:ahLst/>
          <a:cxnLst/>
          <a:rect l="0" t="0" r="0" b="0"/>
          <a:pathLst>
            <a:path>
              <a:moveTo>
                <a:pt x="157594" y="845533"/>
              </a:moveTo>
              <a:arcTo wR="1519367" hR="1519367" stAng="12379631" swAng="1632145"/>
            </a:path>
          </a:pathLst>
        </a:custGeom>
        <a:noFill/>
        <a:ln w="22225" cap="flat" cmpd="sng" algn="ctr">
          <a:solidFill>
            <a:schemeClr val="accent6">
              <a:lumMod val="50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D30535-54D1-4F37-A54B-20042B0D1715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A77748-B7D3-4968-959F-FAA210E27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996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0DA92-C669-409A-AB42-D0F65BCCA1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9EECFD-FB19-492B-8951-A3127458A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6E3D46-0FFE-4EAB-A382-8F261D713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783CA6-6B78-45A6-BA37-64DF83144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2745A4-0A05-4397-BE75-9538EC5AF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296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68D83-4CC1-409E-AA45-BA52EA387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C9873B-E929-4620-896A-B05F3DC29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81EB0B-5ECD-49A7-8D2E-ACD20583C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1572A9-0B60-4974-829C-F6DB17EDF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060EA8-887C-4DD6-8B05-3FD4C3032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481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49E4CB-959A-409B-8027-825538F368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5CC0EB-CDEC-4254-AC37-10D8FAEA2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4C31E7-139F-4813-9479-4E85778A4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D28CB5-6479-4497-8378-DF167CF60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7BE894-A68E-4484-BE21-8887CE8EF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324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36C9F0-DF3D-43C5-8334-40CCFE6D5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188313-5B14-4CDF-80DA-4294F01F7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3C608A-BCB0-4F24-AF30-2AD23285A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C5DEC1-92D0-4FE1-8DF9-7535728D0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7C8BA9-B8AE-45F8-8CB4-F475F4E3D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69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46F021-67CD-4E99-83EE-8196FF37C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C77B75-370E-4230-A789-1DDDE2E7E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6EDF3D-2C6B-4783-864B-D0DEFA4BA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CFC84D-34A4-4D66-BC13-FE472536C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1ABF54-8EA5-406F-A634-DBB78DD11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27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C8A2F4-5814-4784-970D-10B7ECCCC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2AF8F9-1D8C-4CBC-8293-99C4282397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428E73-DEF0-4738-AFB4-7E3CDDFC7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CCF56E-D7DE-4872-AE0A-F015FDFAB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B2D5EE-8D0F-415C-8122-D472D8430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AD5323-A718-40C1-A4CF-2D4534E7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348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7851E-25F9-409F-99A2-900AB0B9D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FD0D10-1ADF-4DF3-A558-A26DC4294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FCDD25-6E25-45CB-9071-B8419D6A1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2B2E64-4F57-4E3A-A3F2-8F6BC53D48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BB36D3-F258-4555-8405-42C1E11F0B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8E240A-8F8B-496C-9041-ADDCDAFB6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5D3AB3-F7A6-446B-8A6D-0DC431A76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B41104-DC1C-4DAE-8D17-98832D41D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374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99813C-27A2-4C08-8297-0BA6E00B2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BAE8D9-0D14-4722-AD2B-5A364C8BD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C96170-E67E-4D2B-B6F9-56A0C4074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8B2C14-007B-4004-A748-2574A0AAE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275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935E0FE-EADF-4A4B-BEE0-81F786150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BAB3737-F932-4BCC-82AA-4FC37A974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33DDA8-86BA-430D-BD6E-0EAA0ECFB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526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667DB7-3A15-4812-BF08-63A89C883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67FCCC-E99C-4425-BB7C-FCCFBDE98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69F710-038A-4814-9289-698EA125F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02022B-14FA-49E6-9BEC-660EC57AF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C122F8-EDF4-4D94-A222-ED56AA2E2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FF6399-ADC7-4F44-96AE-E62063428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934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199D7-F094-4B7F-9328-03CF81C1F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0C96FDF-4FFD-4AD6-BD97-487ED16113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921021-EBB9-4B25-8AAD-568E51A45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55E1AD-36BB-4F5F-8543-53089C916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1C4794-5228-49FF-A755-1F64EFF5D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FECD7F-6D69-4849-937D-E481E9C94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90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6F7BC1-7C16-465A-AA96-5C83B32A1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9CF25B-22F1-4D96-B77F-F33AEF510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AB3B52-97A1-490E-AFFA-89716AA28D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53D74-9C52-4EA8-8C61-9F45DE6EDDC0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5EF208-7690-4AE1-98A7-E48AD92F3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B458E5-CDF5-4049-8818-96EBB74E1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811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CD33C5D-8871-4815-8F36-B224FB437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9971"/>
            <a:ext cx="12192000" cy="6927971"/>
          </a:xfrm>
          <a:prstGeom prst="rect">
            <a:avLst/>
          </a:prstGeom>
          <a:effectLst>
            <a:softEdge rad="0"/>
          </a:effec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F4177E0-C49C-48AA-B6BC-9BD6F042D3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1142" y="11052"/>
            <a:ext cx="9144000" cy="2387600"/>
          </a:xfrm>
        </p:spPr>
        <p:txBody>
          <a:bodyPr/>
          <a:lstStyle/>
          <a:p>
            <a:r>
              <a:rPr lang="en-US" altLang="ko-KR" sz="9600" dirty="0">
                <a:solidFill>
                  <a:srgbClr val="33BFBC"/>
                </a:solidFill>
              </a:rPr>
              <a:t>Easy</a:t>
            </a:r>
            <a:r>
              <a:rPr lang="en-US" altLang="ko-KR" dirty="0">
                <a:solidFill>
                  <a:srgbClr val="33BFBC"/>
                </a:solidFill>
              </a:rPr>
              <a:t>: </a:t>
            </a:r>
            <a:r>
              <a:rPr lang="ko-KR" altLang="en-US" dirty="0">
                <a:solidFill>
                  <a:srgbClr val="33BFBC"/>
                </a:solidFill>
              </a:rPr>
              <a:t>쉽게 기록</a:t>
            </a:r>
          </a:p>
        </p:txBody>
      </p:sp>
    </p:spTree>
    <p:extLst>
      <p:ext uri="{BB962C8B-B14F-4D97-AF65-F5344CB8AC3E}">
        <p14:creationId xmlns:p14="http://schemas.microsoft.com/office/powerpoint/2010/main" val="1865542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평행 사변형 55">
            <a:extLst>
              <a:ext uri="{FF2B5EF4-FFF2-40B4-BE49-F238E27FC236}">
                <a16:creationId xmlns:a16="http://schemas.microsoft.com/office/drawing/2014/main" id="{F5350391-9AF1-4CDF-A910-8447A3D858F5}"/>
              </a:ext>
            </a:extLst>
          </p:cNvPr>
          <p:cNvSpPr/>
          <p:nvPr/>
        </p:nvSpPr>
        <p:spPr>
          <a:xfrm rot="10800000">
            <a:off x="-362552" y="-2"/>
            <a:ext cx="8867357" cy="1046893"/>
          </a:xfrm>
          <a:prstGeom prst="parallelogram">
            <a:avLst/>
          </a:prstGeom>
          <a:solidFill>
            <a:srgbClr val="76DAD5">
              <a:alpha val="80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86D8D9E-3300-485D-877E-70188844258C}"/>
              </a:ext>
            </a:extLst>
          </p:cNvPr>
          <p:cNvSpPr txBox="1"/>
          <p:nvPr/>
        </p:nvSpPr>
        <p:spPr>
          <a:xfrm>
            <a:off x="745724" y="169501"/>
            <a:ext cx="420883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bg1"/>
                </a:solidFill>
              </a:rPr>
              <a:t>홍보 및 마케팅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825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 3">
            <a:extLst>
              <a:ext uri="{FF2B5EF4-FFF2-40B4-BE49-F238E27FC236}">
                <a16:creationId xmlns:a16="http://schemas.microsoft.com/office/drawing/2014/main" id="{475605C9-9FFD-4F74-A533-35593B425BBD}"/>
              </a:ext>
            </a:extLst>
          </p:cNvPr>
          <p:cNvSpPr/>
          <p:nvPr/>
        </p:nvSpPr>
        <p:spPr>
          <a:xfrm rot="10800000">
            <a:off x="-362552" y="-2"/>
            <a:ext cx="8867357" cy="1046893"/>
          </a:xfrm>
          <a:prstGeom prst="parallelogram">
            <a:avLst/>
          </a:prstGeom>
          <a:solidFill>
            <a:srgbClr val="76DAD5">
              <a:alpha val="80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DDE399D-61F6-4831-9CAD-9477EC235242}"/>
              </a:ext>
            </a:extLst>
          </p:cNvPr>
          <p:cNvSpPr txBox="1"/>
          <p:nvPr/>
        </p:nvSpPr>
        <p:spPr>
          <a:xfrm>
            <a:off x="1383319" y="169501"/>
            <a:ext cx="3524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목차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DBBDB2-5A40-4B76-A3BA-EEA9ADE197F8}"/>
              </a:ext>
            </a:extLst>
          </p:cNvPr>
          <p:cNvSpPr txBox="1"/>
          <p:nvPr/>
        </p:nvSpPr>
        <p:spPr>
          <a:xfrm>
            <a:off x="1866591" y="2100476"/>
            <a:ext cx="9649838" cy="5006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/>
              <a:t>개요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/>
              <a:t>Task Flow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/>
              <a:t>Wireframe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/>
              <a:t>인력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/>
              <a:t>세부 일정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/>
              <a:t>홍보 및 마케팅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8056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230BF9-EE66-4673-AF87-3102AE4AA5FD}"/>
              </a:ext>
            </a:extLst>
          </p:cNvPr>
          <p:cNvSpPr txBox="1"/>
          <p:nvPr/>
        </p:nvSpPr>
        <p:spPr>
          <a:xfrm>
            <a:off x="1517515" y="1731523"/>
            <a:ext cx="9503923" cy="731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불편한 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</a:t>
            </a:r>
            <a:r>
              <a:rPr lang="ko-KR" altLang="en-US" dirty="0"/>
              <a:t>다시 듣기는 귀찮고 찾아보기 힘든 강의들</a:t>
            </a:r>
            <a:r>
              <a:rPr lang="en-US" altLang="ko-KR" dirty="0"/>
              <a:t>, </a:t>
            </a:r>
            <a:r>
              <a:rPr lang="ko-KR" altLang="en-US" dirty="0"/>
              <a:t>전부 글로 적는다면 어떨까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6" name="평행 사변형 5">
            <a:extLst>
              <a:ext uri="{FF2B5EF4-FFF2-40B4-BE49-F238E27FC236}">
                <a16:creationId xmlns:a16="http://schemas.microsoft.com/office/drawing/2014/main" id="{1188D74E-CB44-41F8-82D2-80B555A321E2}"/>
              </a:ext>
            </a:extLst>
          </p:cNvPr>
          <p:cNvSpPr/>
          <p:nvPr/>
        </p:nvSpPr>
        <p:spPr>
          <a:xfrm rot="10800000">
            <a:off x="-362552" y="-2"/>
            <a:ext cx="8867357" cy="1046893"/>
          </a:xfrm>
          <a:prstGeom prst="parallelogram">
            <a:avLst/>
          </a:prstGeom>
          <a:solidFill>
            <a:srgbClr val="76DAD5">
              <a:alpha val="80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FEF897-6971-4E9B-AC81-5595C8E0A59B}"/>
              </a:ext>
            </a:extLst>
          </p:cNvPr>
          <p:cNvSpPr txBox="1"/>
          <p:nvPr/>
        </p:nvSpPr>
        <p:spPr>
          <a:xfrm>
            <a:off x="1383319" y="169501"/>
            <a:ext cx="3524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3248644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평행 사변형 85">
            <a:extLst>
              <a:ext uri="{FF2B5EF4-FFF2-40B4-BE49-F238E27FC236}">
                <a16:creationId xmlns:a16="http://schemas.microsoft.com/office/drawing/2014/main" id="{C92A26C7-694A-4E43-B04B-FBE3A2E83674}"/>
              </a:ext>
            </a:extLst>
          </p:cNvPr>
          <p:cNvSpPr/>
          <p:nvPr/>
        </p:nvSpPr>
        <p:spPr>
          <a:xfrm rot="10800000">
            <a:off x="-362552" y="-2"/>
            <a:ext cx="8867357" cy="1046893"/>
          </a:xfrm>
          <a:prstGeom prst="parallelogram">
            <a:avLst/>
          </a:prstGeom>
          <a:solidFill>
            <a:srgbClr val="76DAD5">
              <a:alpha val="80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DDE399D-61F6-4831-9CAD-9477EC235242}"/>
              </a:ext>
            </a:extLst>
          </p:cNvPr>
          <p:cNvSpPr txBox="1"/>
          <p:nvPr/>
        </p:nvSpPr>
        <p:spPr>
          <a:xfrm>
            <a:off x="745724" y="169501"/>
            <a:ext cx="352443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Task Flow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4BEAA8A-9CAC-4BCE-93C9-F5B2FB899343}"/>
              </a:ext>
            </a:extLst>
          </p:cNvPr>
          <p:cNvGrpSpPr/>
          <p:nvPr/>
        </p:nvGrpSpPr>
        <p:grpSpPr>
          <a:xfrm>
            <a:off x="445320" y="1950097"/>
            <a:ext cx="11338680" cy="3960000"/>
            <a:chOff x="495289" y="1922105"/>
            <a:chExt cx="10669725" cy="3013788"/>
          </a:xfrm>
          <a:solidFill>
            <a:schemeClr val="bg1"/>
          </a:solidFill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FE0077B9-1FA8-49FA-9494-74DD5CB6D599}"/>
                </a:ext>
              </a:extLst>
            </p:cNvPr>
            <p:cNvSpPr/>
            <p:nvPr/>
          </p:nvSpPr>
          <p:spPr>
            <a:xfrm>
              <a:off x="2734406" y="3149351"/>
              <a:ext cx="1237895" cy="559293"/>
            </a:xfrm>
            <a:prstGeom prst="roundRect">
              <a:avLst/>
            </a:prstGeom>
            <a:grpFill/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700" dirty="0"/>
                <a:t>텍스트화</a:t>
              </a:r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C4FBB919-C674-4A62-8D2B-F1224B9FF955}"/>
                </a:ext>
              </a:extLst>
            </p:cNvPr>
            <p:cNvCxnSpPr>
              <a:cxnSpLocks/>
            </p:cNvCxnSpPr>
            <p:nvPr/>
          </p:nvCxnSpPr>
          <p:spPr>
            <a:xfrm>
              <a:off x="1847461" y="3429000"/>
              <a:ext cx="722336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A906C08D-8ACB-4D69-86B5-6BE5BC78A682}"/>
                </a:ext>
              </a:extLst>
            </p:cNvPr>
            <p:cNvSpPr/>
            <p:nvPr/>
          </p:nvSpPr>
          <p:spPr>
            <a:xfrm>
              <a:off x="495289" y="3149353"/>
              <a:ext cx="1237895" cy="559293"/>
            </a:xfrm>
            <a:prstGeom prst="roundRect">
              <a:avLst/>
            </a:prstGeom>
            <a:grpFill/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700" dirty="0"/>
                <a:t>App</a:t>
              </a:r>
              <a:r>
                <a:rPr lang="ko-KR" altLang="en-US" sz="1700" dirty="0"/>
                <a:t> 실행</a:t>
              </a:r>
            </a:p>
          </p:txBody>
        </p:sp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5D82699B-0476-40D3-8F2D-861431961A0C}"/>
                </a:ext>
              </a:extLst>
            </p:cNvPr>
            <p:cNvSpPr/>
            <p:nvPr/>
          </p:nvSpPr>
          <p:spPr>
            <a:xfrm>
              <a:off x="9927119" y="3149352"/>
              <a:ext cx="1237895" cy="559293"/>
            </a:xfrm>
            <a:prstGeom prst="roundRect">
              <a:avLst/>
            </a:prstGeom>
            <a:grpFill/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700" dirty="0"/>
                <a:t>강의 내용 복습</a:t>
              </a:r>
            </a:p>
          </p:txBody>
        </p: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86D85E4F-35FC-4EA1-8008-ABC979082EB5}"/>
                </a:ext>
              </a:extLst>
            </p:cNvPr>
            <p:cNvCxnSpPr>
              <a:cxnSpLocks/>
            </p:cNvCxnSpPr>
            <p:nvPr/>
          </p:nvCxnSpPr>
          <p:spPr>
            <a:xfrm>
              <a:off x="4094472" y="3457850"/>
              <a:ext cx="661507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aphicFrame>
          <p:nvGraphicFramePr>
            <p:cNvPr id="19" name="다이어그램 18">
              <a:extLst>
                <a:ext uri="{FF2B5EF4-FFF2-40B4-BE49-F238E27FC236}">
                  <a16:creationId xmlns:a16="http://schemas.microsoft.com/office/drawing/2014/main" id="{2D068540-C685-48CE-8D43-E44E470BE24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256444562"/>
                </p:ext>
              </p:extLst>
            </p:nvPr>
          </p:nvGraphicFramePr>
          <p:xfrm>
            <a:off x="4755979" y="1922105"/>
            <a:ext cx="4387461" cy="301378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72DA712A-B4CF-4D1E-8410-7945DDB59C63}"/>
                </a:ext>
              </a:extLst>
            </p:cNvPr>
            <p:cNvCxnSpPr>
              <a:cxnSpLocks/>
            </p:cNvCxnSpPr>
            <p:nvPr/>
          </p:nvCxnSpPr>
          <p:spPr>
            <a:xfrm>
              <a:off x="9216355" y="3429001"/>
              <a:ext cx="588592" cy="1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BE19F904-0990-4C54-B741-0DC7BD458AD1}"/>
              </a:ext>
            </a:extLst>
          </p:cNvPr>
          <p:cNvSpPr txBox="1"/>
          <p:nvPr/>
        </p:nvSpPr>
        <p:spPr>
          <a:xfrm>
            <a:off x="2270351" y="2628756"/>
            <a:ext cx="242444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강의가 시작되면 녹음을 시작해 텍스트화 한다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4B46990-9B5F-407F-85A7-87306BFF7324}"/>
              </a:ext>
            </a:extLst>
          </p:cNvPr>
          <p:cNvSpPr txBox="1"/>
          <p:nvPr/>
        </p:nvSpPr>
        <p:spPr>
          <a:xfrm>
            <a:off x="2266081" y="4871213"/>
            <a:ext cx="242444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키워드 </a:t>
            </a:r>
            <a:r>
              <a:rPr lang="ko-KR" altLang="en-US" sz="1600" dirty="0" err="1"/>
              <a:t>하이라이팅</a:t>
            </a:r>
            <a:endParaRPr lang="ko-KR" altLang="en-US" sz="16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43610B8-8D47-4C8B-B200-99A28FEAF36E}"/>
              </a:ext>
            </a:extLst>
          </p:cNvPr>
          <p:cNvSpPr txBox="1"/>
          <p:nvPr/>
        </p:nvSpPr>
        <p:spPr>
          <a:xfrm>
            <a:off x="6021890" y="3090446"/>
            <a:ext cx="256504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앱에서 쉽게 수정 및 공유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220AC72-19B3-4566-A131-0AC1224341A6}"/>
              </a:ext>
            </a:extLst>
          </p:cNvPr>
          <p:cNvSpPr txBox="1"/>
          <p:nvPr/>
        </p:nvSpPr>
        <p:spPr>
          <a:xfrm>
            <a:off x="9914022" y="2628755"/>
            <a:ext cx="242444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영상 돌려보지 말고 </a:t>
            </a:r>
            <a:endParaRPr lang="en-US" altLang="ko-KR" sz="1600" dirty="0"/>
          </a:p>
          <a:p>
            <a:r>
              <a:rPr lang="ko-KR" altLang="en-US" sz="1600" dirty="0"/>
              <a:t>텍스트 파일로 공부</a:t>
            </a:r>
          </a:p>
        </p:txBody>
      </p:sp>
    </p:spTree>
    <p:extLst>
      <p:ext uri="{BB962C8B-B14F-4D97-AF65-F5344CB8AC3E}">
        <p14:creationId xmlns:p14="http://schemas.microsoft.com/office/powerpoint/2010/main" val="4183696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 3">
            <a:extLst>
              <a:ext uri="{FF2B5EF4-FFF2-40B4-BE49-F238E27FC236}">
                <a16:creationId xmlns:a16="http://schemas.microsoft.com/office/drawing/2014/main" id="{D7618FC8-EF3C-45DA-B50D-C7113D1A32CC}"/>
              </a:ext>
            </a:extLst>
          </p:cNvPr>
          <p:cNvSpPr/>
          <p:nvPr/>
        </p:nvSpPr>
        <p:spPr>
          <a:xfrm rot="10800000">
            <a:off x="-362552" y="-2"/>
            <a:ext cx="8867357" cy="1046893"/>
          </a:xfrm>
          <a:prstGeom prst="parallelogram">
            <a:avLst/>
          </a:prstGeom>
          <a:solidFill>
            <a:srgbClr val="76DAD5">
              <a:alpha val="80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7F9BC9-F7E8-4F4E-887B-EDAFF31AB3CD}"/>
              </a:ext>
            </a:extLst>
          </p:cNvPr>
          <p:cNvSpPr txBox="1"/>
          <p:nvPr/>
        </p:nvSpPr>
        <p:spPr>
          <a:xfrm>
            <a:off x="745724" y="169501"/>
            <a:ext cx="352443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Task Flow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60C75669-E346-4571-B0F5-E5E67EA4262F}"/>
              </a:ext>
            </a:extLst>
          </p:cNvPr>
          <p:cNvGrpSpPr/>
          <p:nvPr/>
        </p:nvGrpSpPr>
        <p:grpSpPr>
          <a:xfrm>
            <a:off x="1730147" y="1453078"/>
            <a:ext cx="8731705" cy="4576444"/>
            <a:chOff x="1592454" y="1216395"/>
            <a:chExt cx="8731705" cy="4576444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4B147DEE-E464-442B-AB49-F95F9F4CDB9B}"/>
                </a:ext>
              </a:extLst>
            </p:cNvPr>
            <p:cNvSpPr/>
            <p:nvPr/>
          </p:nvSpPr>
          <p:spPr>
            <a:xfrm>
              <a:off x="1592455" y="1216396"/>
              <a:ext cx="1065319" cy="559293"/>
            </a:xfrm>
            <a:prstGeom prst="roundRect">
              <a:avLst/>
            </a:prstGeom>
            <a:solidFill>
              <a:srgbClr val="A9D18E"/>
            </a:solidFill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bg1"/>
                  </a:solidFill>
                </a:rPr>
                <a:t>App</a:t>
              </a:r>
              <a:r>
                <a:rPr lang="ko-KR" altLang="en-US" sz="1500" dirty="0">
                  <a:solidFill>
                    <a:schemeClr val="bg1"/>
                  </a:solidFill>
                </a:rPr>
                <a:t>실행</a:t>
              </a: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34B866B7-98AE-4955-AEF3-6EA3C889DC8B}"/>
                </a:ext>
              </a:extLst>
            </p:cNvPr>
            <p:cNvSpPr/>
            <p:nvPr/>
          </p:nvSpPr>
          <p:spPr>
            <a:xfrm>
              <a:off x="5195463" y="1216395"/>
              <a:ext cx="1065319" cy="559293"/>
            </a:xfrm>
            <a:prstGeom prst="roundRect">
              <a:avLst/>
            </a:prstGeom>
            <a:solidFill>
              <a:srgbClr val="A9D18E"/>
            </a:solidFill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bg1"/>
                  </a:solidFill>
                </a:rPr>
                <a:t>Main</a:t>
              </a:r>
              <a:endParaRPr lang="ko-KR" altLang="en-US" sz="1500" dirty="0">
                <a:solidFill>
                  <a:schemeClr val="bg1"/>
                </a:solidFill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1F0CB5CC-8408-4FDA-B91B-ABACF4C00CE7}"/>
                </a:ext>
              </a:extLst>
            </p:cNvPr>
            <p:cNvSpPr/>
            <p:nvPr/>
          </p:nvSpPr>
          <p:spPr>
            <a:xfrm>
              <a:off x="9258840" y="1216395"/>
              <a:ext cx="1065319" cy="559293"/>
            </a:xfrm>
            <a:prstGeom prst="roundRect">
              <a:avLst/>
            </a:prstGeom>
            <a:solidFill>
              <a:srgbClr val="A9D18E"/>
            </a:solidFill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solidFill>
                    <a:schemeClr val="bg1"/>
                  </a:solidFill>
                </a:rPr>
                <a:t>파일관리</a:t>
              </a: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621674C8-FA2A-4920-9826-2FF24CD83F1F}"/>
                </a:ext>
              </a:extLst>
            </p:cNvPr>
            <p:cNvSpPr/>
            <p:nvPr/>
          </p:nvSpPr>
          <p:spPr>
            <a:xfrm>
              <a:off x="5195462" y="2340160"/>
              <a:ext cx="1065319" cy="559293"/>
            </a:xfrm>
            <a:prstGeom prst="roundRect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현재 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텍스트</a:t>
              </a: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C1D42E85-D3E9-4AE3-B703-44893BA7F91E}"/>
                </a:ext>
              </a:extLst>
            </p:cNvPr>
            <p:cNvSpPr/>
            <p:nvPr/>
          </p:nvSpPr>
          <p:spPr>
            <a:xfrm>
              <a:off x="5195461" y="3229751"/>
              <a:ext cx="1065319" cy="559293"/>
            </a:xfrm>
            <a:prstGeom prst="roundRect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녹음 시작</a:t>
              </a: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A754AA36-FE50-4851-8F72-9DD2220AC62D}"/>
                </a:ext>
              </a:extLst>
            </p:cNvPr>
            <p:cNvSpPr/>
            <p:nvPr/>
          </p:nvSpPr>
          <p:spPr>
            <a:xfrm>
              <a:off x="5195461" y="4124521"/>
              <a:ext cx="1065319" cy="559293"/>
            </a:xfrm>
            <a:prstGeom prst="roundRect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녹음 종료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BFBF287-BEEE-4B56-AC70-88B284A38615}"/>
                </a:ext>
              </a:extLst>
            </p:cNvPr>
            <p:cNvSpPr txBox="1"/>
            <p:nvPr/>
          </p:nvSpPr>
          <p:spPr>
            <a:xfrm>
              <a:off x="6317707" y="2306117"/>
              <a:ext cx="12658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텍스트 생성</a:t>
              </a:r>
            </a:p>
          </p:txBody>
        </p:sp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4926DB29-3581-4F22-BC9F-7919B323157F}"/>
                </a:ext>
              </a:extLst>
            </p:cNvPr>
            <p:cNvCxnSpPr>
              <a:cxnSpLocks/>
              <a:stCxn id="12" idx="3"/>
              <a:endCxn id="11" idx="3"/>
            </p:cNvCxnSpPr>
            <p:nvPr/>
          </p:nvCxnSpPr>
          <p:spPr>
            <a:xfrm flipV="1">
              <a:off x="6260780" y="2619807"/>
              <a:ext cx="1" cy="889591"/>
            </a:xfrm>
            <a:prstGeom prst="bentConnector3">
              <a:avLst>
                <a:gd name="adj1" fmla="val 22860100000"/>
              </a:avLst>
            </a:prstGeom>
            <a:ln w="22225">
              <a:solidFill>
                <a:srgbClr val="A9D1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연결선: 꺾임 30">
              <a:extLst>
                <a:ext uri="{FF2B5EF4-FFF2-40B4-BE49-F238E27FC236}">
                  <a16:creationId xmlns:a16="http://schemas.microsoft.com/office/drawing/2014/main" id="{0627E646-EFE7-46FE-968C-32CD76BDF771}"/>
                </a:ext>
              </a:extLst>
            </p:cNvPr>
            <p:cNvCxnSpPr>
              <a:cxnSpLocks/>
              <a:stCxn id="13" idx="3"/>
              <a:endCxn id="57" idx="1"/>
            </p:cNvCxnSpPr>
            <p:nvPr/>
          </p:nvCxnSpPr>
          <p:spPr>
            <a:xfrm flipV="1">
              <a:off x="6260780" y="4113473"/>
              <a:ext cx="689851" cy="290695"/>
            </a:xfrm>
            <a:prstGeom prst="bentConnector3">
              <a:avLst>
                <a:gd name="adj1" fmla="val 50000"/>
              </a:avLst>
            </a:prstGeom>
            <a:ln w="22225">
              <a:solidFill>
                <a:srgbClr val="A9D1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90950D53-D757-4363-8B54-3DB0AA262FFD}"/>
                </a:ext>
              </a:extLst>
            </p:cNvPr>
            <p:cNvCxnSpPr>
              <a:cxnSpLocks/>
              <a:stCxn id="9" idx="2"/>
              <a:endCxn id="11" idx="0"/>
            </p:cNvCxnSpPr>
            <p:nvPr/>
          </p:nvCxnSpPr>
          <p:spPr>
            <a:xfrm flipH="1">
              <a:off x="5728122" y="1775688"/>
              <a:ext cx="1" cy="564472"/>
            </a:xfrm>
            <a:prstGeom prst="line">
              <a:avLst/>
            </a:prstGeom>
            <a:ln w="25400">
              <a:solidFill>
                <a:srgbClr val="A9D18E">
                  <a:alpha val="99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E07FA82A-8EE2-4BA8-B00C-C002498AB616}"/>
                </a:ext>
              </a:extLst>
            </p:cNvPr>
            <p:cNvSpPr/>
            <p:nvPr/>
          </p:nvSpPr>
          <p:spPr>
            <a:xfrm>
              <a:off x="9258839" y="2340160"/>
              <a:ext cx="1065319" cy="559293"/>
            </a:xfrm>
            <a:prstGeom prst="roundRect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파일 목록</a:t>
              </a: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DD90CC3D-11F1-426D-AB6B-2BD3C89C1964}"/>
                </a:ext>
              </a:extLst>
            </p:cNvPr>
            <p:cNvSpPr/>
            <p:nvPr/>
          </p:nvSpPr>
          <p:spPr>
            <a:xfrm>
              <a:off x="6950631" y="3833826"/>
              <a:ext cx="1065319" cy="559293"/>
            </a:xfrm>
            <a:prstGeom prst="roundRect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/>
                <a:t>파일 저장</a:t>
              </a:r>
              <a:endParaRPr lang="ko-KR" altLang="en-US" sz="1400" dirty="0"/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90D52DC5-8B51-4077-B557-829AEC4966E3}"/>
                </a:ext>
              </a:extLst>
            </p:cNvPr>
            <p:cNvCxnSpPr>
              <a:cxnSpLocks/>
              <a:stCxn id="11" idx="2"/>
              <a:endCxn id="12" idx="0"/>
            </p:cNvCxnSpPr>
            <p:nvPr/>
          </p:nvCxnSpPr>
          <p:spPr>
            <a:xfrm flipH="1">
              <a:off x="5728121" y="2899453"/>
              <a:ext cx="1" cy="330298"/>
            </a:xfrm>
            <a:prstGeom prst="line">
              <a:avLst/>
            </a:prstGeom>
            <a:ln w="25400">
              <a:solidFill>
                <a:srgbClr val="A9D18E">
                  <a:alpha val="99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B85AAE1-1F2D-49BF-B8E2-42D661BD2D38}"/>
                </a:ext>
              </a:extLst>
            </p:cNvPr>
            <p:cNvCxnSpPr>
              <a:cxnSpLocks/>
              <a:stCxn id="12" idx="2"/>
              <a:endCxn id="13" idx="0"/>
            </p:cNvCxnSpPr>
            <p:nvPr/>
          </p:nvCxnSpPr>
          <p:spPr>
            <a:xfrm>
              <a:off x="5728121" y="3789044"/>
              <a:ext cx="0" cy="335477"/>
            </a:xfrm>
            <a:prstGeom prst="line">
              <a:avLst/>
            </a:prstGeom>
            <a:ln w="25400">
              <a:solidFill>
                <a:srgbClr val="A9D18E">
                  <a:alpha val="99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연결선: 꺾임 68">
              <a:extLst>
                <a:ext uri="{FF2B5EF4-FFF2-40B4-BE49-F238E27FC236}">
                  <a16:creationId xmlns:a16="http://schemas.microsoft.com/office/drawing/2014/main" id="{0FC79AAF-2830-4DAC-8B44-13607EB374CE}"/>
                </a:ext>
              </a:extLst>
            </p:cNvPr>
            <p:cNvCxnSpPr>
              <a:cxnSpLocks/>
              <a:stCxn id="57" idx="3"/>
              <a:endCxn id="44" idx="1"/>
            </p:cNvCxnSpPr>
            <p:nvPr/>
          </p:nvCxnSpPr>
          <p:spPr>
            <a:xfrm flipV="1">
              <a:off x="8015950" y="2619807"/>
              <a:ext cx="1242889" cy="1493666"/>
            </a:xfrm>
            <a:prstGeom prst="bentConnector3">
              <a:avLst>
                <a:gd name="adj1" fmla="val 50000"/>
              </a:avLst>
            </a:prstGeom>
            <a:ln w="22225">
              <a:solidFill>
                <a:srgbClr val="A9D1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E5B0C906-B26A-49BB-A176-A6A8E2ABB999}"/>
                </a:ext>
              </a:extLst>
            </p:cNvPr>
            <p:cNvCxnSpPr>
              <a:cxnSpLocks/>
              <a:stCxn id="10" idx="2"/>
              <a:endCxn id="44" idx="0"/>
            </p:cNvCxnSpPr>
            <p:nvPr/>
          </p:nvCxnSpPr>
          <p:spPr>
            <a:xfrm flipH="1">
              <a:off x="9791499" y="1775688"/>
              <a:ext cx="1" cy="564472"/>
            </a:xfrm>
            <a:prstGeom prst="line">
              <a:avLst/>
            </a:prstGeom>
            <a:ln w="25400">
              <a:solidFill>
                <a:srgbClr val="A9D18E">
                  <a:alpha val="99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AE1A383E-1B83-4B9D-B224-170C41ECDA70}"/>
                </a:ext>
              </a:extLst>
            </p:cNvPr>
            <p:cNvSpPr/>
            <p:nvPr/>
          </p:nvSpPr>
          <p:spPr>
            <a:xfrm>
              <a:off x="9258839" y="3225240"/>
              <a:ext cx="1065319" cy="559293"/>
            </a:xfrm>
            <a:prstGeom prst="roundRect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파일 수정</a:t>
              </a:r>
            </a:p>
          </p:txBody>
        </p:sp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DBB29CDB-3720-4580-A531-04D7B61998D1}"/>
                </a:ext>
              </a:extLst>
            </p:cNvPr>
            <p:cNvSpPr/>
            <p:nvPr/>
          </p:nvSpPr>
          <p:spPr>
            <a:xfrm>
              <a:off x="9258839" y="4124521"/>
              <a:ext cx="1065319" cy="559293"/>
            </a:xfrm>
            <a:prstGeom prst="roundRect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파일 목록</a:t>
              </a:r>
            </a:p>
          </p:txBody>
        </p: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D3C047A1-B3A6-47B3-86F0-5E653EC6F6AD}"/>
                </a:ext>
              </a:extLst>
            </p:cNvPr>
            <p:cNvCxnSpPr>
              <a:cxnSpLocks/>
              <a:stCxn id="44" idx="2"/>
              <a:endCxn id="76" idx="0"/>
            </p:cNvCxnSpPr>
            <p:nvPr/>
          </p:nvCxnSpPr>
          <p:spPr>
            <a:xfrm>
              <a:off x="9791499" y="2899453"/>
              <a:ext cx="0" cy="325787"/>
            </a:xfrm>
            <a:prstGeom prst="line">
              <a:avLst/>
            </a:prstGeom>
            <a:ln w="25400">
              <a:solidFill>
                <a:srgbClr val="A9D18E">
                  <a:alpha val="99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EFCFC585-CEA3-4AF8-9C05-AFDB3CF8E2C1}"/>
                </a:ext>
              </a:extLst>
            </p:cNvPr>
            <p:cNvCxnSpPr>
              <a:cxnSpLocks/>
              <a:stCxn id="77" idx="0"/>
              <a:endCxn id="76" idx="2"/>
            </p:cNvCxnSpPr>
            <p:nvPr/>
          </p:nvCxnSpPr>
          <p:spPr>
            <a:xfrm flipV="1">
              <a:off x="9791499" y="3784533"/>
              <a:ext cx="0" cy="339988"/>
            </a:xfrm>
            <a:prstGeom prst="line">
              <a:avLst/>
            </a:prstGeom>
            <a:ln w="25400">
              <a:solidFill>
                <a:srgbClr val="A9D18E">
                  <a:alpha val="99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연결선: 꺾임 83">
              <a:extLst>
                <a:ext uri="{FF2B5EF4-FFF2-40B4-BE49-F238E27FC236}">
                  <a16:creationId xmlns:a16="http://schemas.microsoft.com/office/drawing/2014/main" id="{E1957F4B-851F-477B-A84D-22CEF18F7F65}"/>
                </a:ext>
              </a:extLst>
            </p:cNvPr>
            <p:cNvCxnSpPr>
              <a:cxnSpLocks/>
              <a:endCxn id="57" idx="0"/>
            </p:cNvCxnSpPr>
            <p:nvPr/>
          </p:nvCxnSpPr>
          <p:spPr>
            <a:xfrm>
              <a:off x="6260780" y="2799233"/>
              <a:ext cx="1222511" cy="1034593"/>
            </a:xfrm>
            <a:prstGeom prst="bentConnector2">
              <a:avLst/>
            </a:prstGeom>
            <a:ln w="22225">
              <a:solidFill>
                <a:srgbClr val="A9D1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4F729779-2B20-4D13-AA81-B76AD5880837}"/>
                </a:ext>
              </a:extLst>
            </p:cNvPr>
            <p:cNvSpPr/>
            <p:nvPr/>
          </p:nvSpPr>
          <p:spPr>
            <a:xfrm>
              <a:off x="5195460" y="5009753"/>
              <a:ext cx="1065319" cy="559293"/>
            </a:xfrm>
            <a:prstGeom prst="roundRect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키워드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강조</a:t>
              </a:r>
              <a:endParaRPr lang="en-US" altLang="ko-KR" sz="1400" dirty="0"/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FC12264A-A6C4-4DEF-8CCC-751D7E3ED425}"/>
                </a:ext>
              </a:extLst>
            </p:cNvPr>
            <p:cNvCxnSpPr>
              <a:cxnSpLocks/>
              <a:stCxn id="13" idx="2"/>
              <a:endCxn id="88" idx="0"/>
            </p:cNvCxnSpPr>
            <p:nvPr/>
          </p:nvCxnSpPr>
          <p:spPr>
            <a:xfrm flipH="1">
              <a:off x="5728120" y="4683814"/>
              <a:ext cx="1" cy="325939"/>
            </a:xfrm>
            <a:prstGeom prst="line">
              <a:avLst/>
            </a:prstGeom>
            <a:ln w="25400">
              <a:solidFill>
                <a:srgbClr val="A9D18E">
                  <a:alpha val="99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연결선: 꺾임 91">
              <a:extLst>
                <a:ext uri="{FF2B5EF4-FFF2-40B4-BE49-F238E27FC236}">
                  <a16:creationId xmlns:a16="http://schemas.microsoft.com/office/drawing/2014/main" id="{319B1DF2-4C89-4329-AF0B-34EE38304FC1}"/>
                </a:ext>
              </a:extLst>
            </p:cNvPr>
            <p:cNvCxnSpPr>
              <a:cxnSpLocks/>
              <a:stCxn id="88" idx="3"/>
              <a:endCxn id="57" idx="2"/>
            </p:cNvCxnSpPr>
            <p:nvPr/>
          </p:nvCxnSpPr>
          <p:spPr>
            <a:xfrm flipV="1">
              <a:off x="6260779" y="4393119"/>
              <a:ext cx="1222512" cy="896281"/>
            </a:xfrm>
            <a:prstGeom prst="bentConnector2">
              <a:avLst/>
            </a:prstGeom>
            <a:ln w="22225">
              <a:solidFill>
                <a:srgbClr val="A9D1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7514A7B-3A8A-49B2-A838-74A96F354567}"/>
                </a:ext>
              </a:extLst>
            </p:cNvPr>
            <p:cNvSpPr txBox="1"/>
            <p:nvPr/>
          </p:nvSpPr>
          <p:spPr>
            <a:xfrm>
              <a:off x="6510361" y="3520136"/>
              <a:ext cx="14603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녹음 종료 및 저장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AB91042-5C7E-4E49-AAF9-F4B367B308C8}"/>
                </a:ext>
              </a:extLst>
            </p:cNvPr>
            <p:cNvSpPr txBox="1"/>
            <p:nvPr/>
          </p:nvSpPr>
          <p:spPr>
            <a:xfrm>
              <a:off x="6510360" y="5331174"/>
              <a:ext cx="17285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자주 나오거나 강조된 키워드 </a:t>
              </a:r>
              <a:r>
                <a:rPr lang="ko-KR" altLang="en-US" sz="1200" dirty="0" err="1"/>
                <a:t>하이라이팅</a:t>
              </a:r>
              <a:endParaRPr lang="ko-KR" altLang="en-US" sz="1200" dirty="0"/>
            </a:p>
          </p:txBody>
        </p:sp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id="{00AFE93E-250B-4991-BE6E-D9DEF9851865}"/>
                </a:ext>
              </a:extLst>
            </p:cNvPr>
            <p:cNvSpPr/>
            <p:nvPr/>
          </p:nvSpPr>
          <p:spPr>
            <a:xfrm>
              <a:off x="1592454" y="2343775"/>
              <a:ext cx="1065319" cy="559293"/>
            </a:xfrm>
            <a:prstGeom prst="roundRect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로그인</a:t>
              </a:r>
              <a:endParaRPr lang="en-US" altLang="ko-KR" sz="1400" dirty="0"/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44C3FE5B-A71A-4564-8128-480471563760}"/>
                </a:ext>
              </a:extLst>
            </p:cNvPr>
            <p:cNvCxnSpPr>
              <a:cxnSpLocks/>
              <a:stCxn id="6" idx="2"/>
              <a:endCxn id="96" idx="0"/>
            </p:cNvCxnSpPr>
            <p:nvPr/>
          </p:nvCxnSpPr>
          <p:spPr>
            <a:xfrm flipH="1">
              <a:off x="2125114" y="1775689"/>
              <a:ext cx="1" cy="568086"/>
            </a:xfrm>
            <a:prstGeom prst="line">
              <a:avLst/>
            </a:prstGeom>
            <a:ln w="25400">
              <a:solidFill>
                <a:srgbClr val="A9D18E">
                  <a:alpha val="99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ED5A4FEC-F37F-4D21-B857-B7E75445657E}"/>
                </a:ext>
              </a:extLst>
            </p:cNvPr>
            <p:cNvSpPr/>
            <p:nvPr/>
          </p:nvSpPr>
          <p:spPr>
            <a:xfrm>
              <a:off x="1592454" y="3225239"/>
              <a:ext cx="1065319" cy="559293"/>
            </a:xfrm>
            <a:prstGeom prst="roundRect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배속설정</a:t>
              </a:r>
              <a:endParaRPr lang="en-US" altLang="ko-KR" sz="1400" dirty="0"/>
            </a:p>
          </p:txBody>
        </p: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8719D925-9B38-4262-AE54-458132F53CEF}"/>
                </a:ext>
              </a:extLst>
            </p:cNvPr>
            <p:cNvCxnSpPr>
              <a:cxnSpLocks/>
              <a:stCxn id="96" idx="2"/>
              <a:endCxn id="100" idx="0"/>
            </p:cNvCxnSpPr>
            <p:nvPr/>
          </p:nvCxnSpPr>
          <p:spPr>
            <a:xfrm>
              <a:off x="2125114" y="2903068"/>
              <a:ext cx="0" cy="322171"/>
            </a:xfrm>
            <a:prstGeom prst="line">
              <a:avLst/>
            </a:prstGeom>
            <a:ln w="25400">
              <a:solidFill>
                <a:srgbClr val="A9D18E">
                  <a:alpha val="99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연결선: 꺾임 106">
              <a:extLst>
                <a:ext uri="{FF2B5EF4-FFF2-40B4-BE49-F238E27FC236}">
                  <a16:creationId xmlns:a16="http://schemas.microsoft.com/office/drawing/2014/main" id="{04EA31F5-D4A7-478C-B9FC-B7AB79B29F05}"/>
                </a:ext>
              </a:extLst>
            </p:cNvPr>
            <p:cNvCxnSpPr>
              <a:cxnSpLocks/>
              <a:stCxn id="100" idx="3"/>
              <a:endCxn id="11" idx="1"/>
            </p:cNvCxnSpPr>
            <p:nvPr/>
          </p:nvCxnSpPr>
          <p:spPr>
            <a:xfrm flipV="1">
              <a:off x="2657773" y="2619807"/>
              <a:ext cx="2537689" cy="885079"/>
            </a:xfrm>
            <a:prstGeom prst="bentConnector3">
              <a:avLst>
                <a:gd name="adj1" fmla="val 50000"/>
              </a:avLst>
            </a:prstGeom>
            <a:ln w="22225">
              <a:solidFill>
                <a:srgbClr val="A9D1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FF949F6B-6E51-4EF9-A068-9B4D1B4FD889}"/>
                </a:ext>
              </a:extLst>
            </p:cNvPr>
            <p:cNvSpPr txBox="1"/>
            <p:nvPr/>
          </p:nvSpPr>
          <p:spPr>
            <a:xfrm>
              <a:off x="2823688" y="3757836"/>
              <a:ext cx="13444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영상의 배속에 따라 녹음 파일의 시간 설정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7198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평행 사변형 55">
            <a:extLst>
              <a:ext uri="{FF2B5EF4-FFF2-40B4-BE49-F238E27FC236}">
                <a16:creationId xmlns:a16="http://schemas.microsoft.com/office/drawing/2014/main" id="{F5350391-9AF1-4CDF-A910-8447A3D858F5}"/>
              </a:ext>
            </a:extLst>
          </p:cNvPr>
          <p:cNvSpPr/>
          <p:nvPr/>
        </p:nvSpPr>
        <p:spPr>
          <a:xfrm rot="10800000">
            <a:off x="-362552" y="-2"/>
            <a:ext cx="8867357" cy="1046893"/>
          </a:xfrm>
          <a:prstGeom prst="parallelogram">
            <a:avLst/>
          </a:prstGeom>
          <a:solidFill>
            <a:srgbClr val="76DAD5">
              <a:alpha val="80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86D8D9E-3300-485D-877E-70188844258C}"/>
              </a:ext>
            </a:extLst>
          </p:cNvPr>
          <p:cNvSpPr txBox="1"/>
          <p:nvPr/>
        </p:nvSpPr>
        <p:spPr>
          <a:xfrm>
            <a:off x="745724" y="169501"/>
            <a:ext cx="352443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Wireframe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569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B906D872-C1A2-4704-97CD-3923A15965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766573"/>
              </p:ext>
            </p:extLst>
          </p:nvPr>
        </p:nvGraphicFramePr>
        <p:xfrm>
          <a:off x="4299355" y="1377497"/>
          <a:ext cx="3593290" cy="18374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3290">
                  <a:extLst>
                    <a:ext uri="{9D8B030D-6E8A-4147-A177-3AD203B41FA5}">
                      <a16:colId xmlns:a16="http://schemas.microsoft.com/office/drawing/2014/main" val="3206758967"/>
                    </a:ext>
                  </a:extLst>
                </a:gridCol>
              </a:tblGrid>
              <a:tr h="6669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책임 프로그래머</a:t>
                      </a:r>
                      <a:endParaRPr lang="en-US" altLang="ko-KR" b="0" dirty="0"/>
                    </a:p>
                    <a:p>
                      <a:pPr algn="ctr" latinLnBrk="1"/>
                      <a:r>
                        <a:rPr lang="ko-KR" altLang="en-US" b="0" dirty="0"/>
                        <a:t>강성범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1269885"/>
                  </a:ext>
                </a:extLst>
              </a:tr>
              <a:tr h="1170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주요 기능 및 인터페이스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프로그래밍 </a:t>
                      </a:r>
                      <a:r>
                        <a:rPr lang="en-US" altLang="ko-KR" dirty="0"/>
                        <a:t> 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645993"/>
                  </a:ext>
                </a:extLst>
              </a:tr>
            </a:tbl>
          </a:graphicData>
        </a:graphic>
      </p:graphicFrame>
      <p:graphicFrame>
        <p:nvGraphicFramePr>
          <p:cNvPr id="17" name="표 14">
            <a:extLst>
              <a:ext uri="{FF2B5EF4-FFF2-40B4-BE49-F238E27FC236}">
                <a16:creationId xmlns:a16="http://schemas.microsoft.com/office/drawing/2014/main" id="{46C70382-3432-4E83-86D1-32A30F771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190656"/>
              </p:ext>
            </p:extLst>
          </p:nvPr>
        </p:nvGraphicFramePr>
        <p:xfrm>
          <a:off x="6890707" y="3947081"/>
          <a:ext cx="3593290" cy="18374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3290">
                  <a:extLst>
                    <a:ext uri="{9D8B030D-6E8A-4147-A177-3AD203B41FA5}">
                      <a16:colId xmlns:a16="http://schemas.microsoft.com/office/drawing/2014/main" val="3206758967"/>
                    </a:ext>
                  </a:extLst>
                </a:gridCol>
              </a:tblGrid>
              <a:tr h="6669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프로젝트 매니저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프로그래머</a:t>
                      </a:r>
                      <a:endParaRPr lang="en-US" altLang="ko-KR" b="1" dirty="0"/>
                    </a:p>
                    <a:p>
                      <a:pPr algn="ctr" latinLnBrk="1"/>
                      <a:r>
                        <a:rPr lang="ko-KR" altLang="en-US" b="0" dirty="0"/>
                        <a:t>고대은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269885"/>
                  </a:ext>
                </a:extLst>
              </a:tr>
              <a:tr h="1170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세부 일정 관리 및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알고리즘 검토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993"/>
                  </a:ext>
                </a:extLst>
              </a:tr>
            </a:tbl>
          </a:graphicData>
        </a:graphic>
      </p:graphicFrame>
      <p:graphicFrame>
        <p:nvGraphicFramePr>
          <p:cNvPr id="18" name="표 14">
            <a:extLst>
              <a:ext uri="{FF2B5EF4-FFF2-40B4-BE49-F238E27FC236}">
                <a16:creationId xmlns:a16="http://schemas.microsoft.com/office/drawing/2014/main" id="{225326D9-9735-4D9B-BBE2-51895EBC9B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003826"/>
              </p:ext>
            </p:extLst>
          </p:nvPr>
        </p:nvGraphicFramePr>
        <p:xfrm>
          <a:off x="1708003" y="3957983"/>
          <a:ext cx="3593290" cy="18374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3290">
                  <a:extLst>
                    <a:ext uri="{9D8B030D-6E8A-4147-A177-3AD203B41FA5}">
                      <a16:colId xmlns:a16="http://schemas.microsoft.com/office/drawing/2014/main" val="3206758967"/>
                    </a:ext>
                  </a:extLst>
                </a:gridCol>
              </a:tblGrid>
              <a:tr h="6669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프로그래머</a:t>
                      </a:r>
                      <a:endParaRPr lang="en-US" altLang="ko-KR" b="1" dirty="0"/>
                    </a:p>
                    <a:p>
                      <a:pPr algn="ctr" latinLnBrk="1"/>
                      <a:r>
                        <a:rPr lang="ko-KR" altLang="en-US" dirty="0"/>
                        <a:t>고지훈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269885"/>
                  </a:ext>
                </a:extLst>
              </a:tr>
              <a:tr h="117058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993"/>
                  </a:ext>
                </a:extLst>
              </a:tr>
            </a:tbl>
          </a:graphicData>
        </a:graphic>
      </p:graphicFrame>
      <p:sp>
        <p:nvSpPr>
          <p:cNvPr id="19" name="평행 사변형 18">
            <a:extLst>
              <a:ext uri="{FF2B5EF4-FFF2-40B4-BE49-F238E27FC236}">
                <a16:creationId xmlns:a16="http://schemas.microsoft.com/office/drawing/2014/main" id="{8CC2A3D2-4719-455C-B0E5-D049DE0F4D27}"/>
              </a:ext>
            </a:extLst>
          </p:cNvPr>
          <p:cNvSpPr/>
          <p:nvPr/>
        </p:nvSpPr>
        <p:spPr>
          <a:xfrm rot="10800000">
            <a:off x="-362552" y="-2"/>
            <a:ext cx="8867357" cy="1046893"/>
          </a:xfrm>
          <a:prstGeom prst="parallelogram">
            <a:avLst/>
          </a:prstGeom>
          <a:solidFill>
            <a:srgbClr val="76DAD5">
              <a:alpha val="80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99FD0A-5E30-4F56-99DB-28C5D8127283}"/>
              </a:ext>
            </a:extLst>
          </p:cNvPr>
          <p:cNvSpPr txBox="1"/>
          <p:nvPr/>
        </p:nvSpPr>
        <p:spPr>
          <a:xfrm>
            <a:off x="745724" y="169501"/>
            <a:ext cx="352443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인원</a:t>
            </a:r>
          </a:p>
        </p:txBody>
      </p:sp>
    </p:spTree>
    <p:extLst>
      <p:ext uri="{BB962C8B-B14F-4D97-AF65-F5344CB8AC3E}">
        <p14:creationId xmlns:p14="http://schemas.microsoft.com/office/powerpoint/2010/main" val="939377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평행 사변형 55">
            <a:extLst>
              <a:ext uri="{FF2B5EF4-FFF2-40B4-BE49-F238E27FC236}">
                <a16:creationId xmlns:a16="http://schemas.microsoft.com/office/drawing/2014/main" id="{F5350391-9AF1-4CDF-A910-8447A3D858F5}"/>
              </a:ext>
            </a:extLst>
          </p:cNvPr>
          <p:cNvSpPr/>
          <p:nvPr/>
        </p:nvSpPr>
        <p:spPr>
          <a:xfrm rot="10800000">
            <a:off x="-362552" y="-2"/>
            <a:ext cx="8867357" cy="1046893"/>
          </a:xfrm>
          <a:prstGeom prst="parallelogram">
            <a:avLst/>
          </a:prstGeom>
          <a:solidFill>
            <a:srgbClr val="76DAD5">
              <a:alpha val="80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86D8D9E-3300-485D-877E-70188844258C}"/>
              </a:ext>
            </a:extLst>
          </p:cNvPr>
          <p:cNvSpPr txBox="1"/>
          <p:nvPr/>
        </p:nvSpPr>
        <p:spPr>
          <a:xfrm>
            <a:off x="745724" y="169501"/>
            <a:ext cx="352443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세부 일정</a:t>
            </a:r>
          </a:p>
        </p:txBody>
      </p:sp>
    </p:spTree>
    <p:extLst>
      <p:ext uri="{BB962C8B-B14F-4D97-AF65-F5344CB8AC3E}">
        <p14:creationId xmlns:p14="http://schemas.microsoft.com/office/powerpoint/2010/main" val="1735267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평행 사변형 55">
            <a:extLst>
              <a:ext uri="{FF2B5EF4-FFF2-40B4-BE49-F238E27FC236}">
                <a16:creationId xmlns:a16="http://schemas.microsoft.com/office/drawing/2014/main" id="{F5350391-9AF1-4CDF-A910-8447A3D858F5}"/>
              </a:ext>
            </a:extLst>
          </p:cNvPr>
          <p:cNvSpPr/>
          <p:nvPr/>
        </p:nvSpPr>
        <p:spPr>
          <a:xfrm rot="10800000">
            <a:off x="-362552" y="-2"/>
            <a:ext cx="8867357" cy="1046893"/>
          </a:xfrm>
          <a:prstGeom prst="parallelogram">
            <a:avLst/>
          </a:prstGeom>
          <a:solidFill>
            <a:srgbClr val="76DAD5">
              <a:alpha val="80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86D8D9E-3300-485D-877E-70188844258C}"/>
              </a:ext>
            </a:extLst>
          </p:cNvPr>
          <p:cNvSpPr txBox="1"/>
          <p:nvPr/>
        </p:nvSpPr>
        <p:spPr>
          <a:xfrm>
            <a:off x="745724" y="169501"/>
            <a:ext cx="352443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세부 일정</a:t>
            </a:r>
          </a:p>
        </p:txBody>
      </p:sp>
    </p:spTree>
    <p:extLst>
      <p:ext uri="{BB962C8B-B14F-4D97-AF65-F5344CB8AC3E}">
        <p14:creationId xmlns:p14="http://schemas.microsoft.com/office/powerpoint/2010/main" val="554736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1799</TotalTime>
  <Words>140</Words>
  <Application>Microsoft Office PowerPoint</Application>
  <PresentationFormat>와이드스크린</PresentationFormat>
  <Paragraphs>60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Easy: 쉽게 기록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 대은</dc:creator>
  <cp:lastModifiedBy>고 대은</cp:lastModifiedBy>
  <cp:revision>28</cp:revision>
  <dcterms:created xsi:type="dcterms:W3CDTF">2020-06-30T05:06:47Z</dcterms:created>
  <dcterms:modified xsi:type="dcterms:W3CDTF">2020-07-04T06:47:31Z</dcterms:modified>
</cp:coreProperties>
</file>