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08E"/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47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15" y="0"/>
        <a:ext cx="3124386" cy="466535"/>
      </dsp:txXfrm>
    </dsp:sp>
    <dsp:sp modelId="{521FE411-6446-44CB-8094-C9D4FA36107A}">
      <dsp:nvSpPr>
        <dsp:cNvPr id="0" name=""/>
        <dsp:cNvSpPr/>
      </dsp:nvSpPr>
      <dsp:spPr>
        <a:xfrm>
          <a:off x="3234776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3468044" y="0"/>
        <a:ext cx="3124386" cy="466535"/>
      </dsp:txXfrm>
    </dsp:sp>
    <dsp:sp modelId="{CE3FA430-3B21-483F-A60F-5ADD8D8727C6}">
      <dsp:nvSpPr>
        <dsp:cNvPr id="0" name=""/>
        <dsp:cNvSpPr/>
      </dsp:nvSpPr>
      <dsp:spPr>
        <a:xfrm>
          <a:off x="6469552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702820" y="0"/>
        <a:ext cx="3124386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6.jp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0BF9-EE66-4673-AF87-3102AE4AA5FD}"/>
              </a:ext>
            </a:extLst>
          </p:cNvPr>
          <p:cNvSpPr txBox="1"/>
          <p:nvPr/>
        </p:nvSpPr>
        <p:spPr>
          <a:xfrm>
            <a:off x="1517515" y="1731523"/>
            <a:ext cx="950392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불편한 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다시 듣기는 귀찮고 찾아보기 힘든 강의들</a:t>
            </a:r>
            <a:r>
              <a:rPr lang="en-US" altLang="ko-KR" dirty="0"/>
              <a:t>, </a:t>
            </a:r>
            <a:r>
              <a:rPr lang="ko-KR" altLang="en-US" dirty="0"/>
              <a:t>전부 글로 적는다면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0C75669-E346-4571-B0F5-E5E67EA4262F}"/>
              </a:ext>
            </a:extLst>
          </p:cNvPr>
          <p:cNvGrpSpPr/>
          <p:nvPr/>
        </p:nvGrpSpPr>
        <p:grpSpPr>
          <a:xfrm>
            <a:off x="1730147" y="1453078"/>
            <a:ext cx="8731705" cy="4576444"/>
            <a:chOff x="1592454" y="1216395"/>
            <a:chExt cx="8731705" cy="45764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147DEE-E464-442B-AB49-F95F9F4CDB9B}"/>
                </a:ext>
              </a:extLst>
            </p:cNvPr>
            <p:cNvSpPr/>
            <p:nvPr/>
          </p:nvSpPr>
          <p:spPr>
            <a:xfrm>
              <a:off x="1592455" y="1216396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App</a:t>
              </a:r>
              <a:r>
                <a:rPr lang="ko-KR" altLang="en-US" sz="1500" dirty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B866B7-98AE-4955-AEF3-6EA3C889DC8B}"/>
                </a:ext>
              </a:extLst>
            </p:cNvPr>
            <p:cNvSpPr/>
            <p:nvPr/>
          </p:nvSpPr>
          <p:spPr>
            <a:xfrm>
              <a:off x="5195463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Main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F0CB5CC-8408-4FDA-B91B-ABACF4C00CE7}"/>
                </a:ext>
              </a:extLst>
            </p:cNvPr>
            <p:cNvSpPr/>
            <p:nvPr/>
          </p:nvSpPr>
          <p:spPr>
            <a:xfrm>
              <a:off x="9258840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bg1"/>
                  </a:solidFill>
                </a:rPr>
                <a:t>파일관리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1674C8-FA2A-4920-9826-2FF24CD83F1F}"/>
                </a:ext>
              </a:extLst>
            </p:cNvPr>
            <p:cNvSpPr/>
            <p:nvPr/>
          </p:nvSpPr>
          <p:spPr>
            <a:xfrm>
              <a:off x="5195462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현재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텍스트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1D42E85-D3E9-4AE3-B703-44893BA7F91E}"/>
                </a:ext>
              </a:extLst>
            </p:cNvPr>
            <p:cNvSpPr/>
            <p:nvPr/>
          </p:nvSpPr>
          <p:spPr>
            <a:xfrm>
              <a:off x="5195461" y="322975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시작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54AA36-FE50-4851-8F72-9DD2220AC62D}"/>
                </a:ext>
              </a:extLst>
            </p:cNvPr>
            <p:cNvSpPr/>
            <p:nvPr/>
          </p:nvSpPr>
          <p:spPr>
            <a:xfrm>
              <a:off x="5195461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종료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FBF287-BEEE-4B56-AC70-88B284A38615}"/>
                </a:ext>
              </a:extLst>
            </p:cNvPr>
            <p:cNvSpPr txBox="1"/>
            <p:nvPr/>
          </p:nvSpPr>
          <p:spPr>
            <a:xfrm>
              <a:off x="6317707" y="2306117"/>
              <a:ext cx="1265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텍스트 생성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926DB29-3581-4F22-BC9F-7919B323157F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V="1">
              <a:off x="6260780" y="2619807"/>
              <a:ext cx="1" cy="889591"/>
            </a:xfrm>
            <a:prstGeom prst="bentConnector3">
              <a:avLst>
                <a:gd name="adj1" fmla="val 228601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627E646-EFE7-46FE-968C-32CD76BDF771}"/>
                </a:ext>
              </a:extLst>
            </p:cNvPr>
            <p:cNvCxnSpPr>
              <a:cxnSpLocks/>
              <a:stCxn id="13" idx="3"/>
              <a:endCxn id="57" idx="1"/>
            </p:cNvCxnSpPr>
            <p:nvPr/>
          </p:nvCxnSpPr>
          <p:spPr>
            <a:xfrm flipV="1">
              <a:off x="6260780" y="4113473"/>
              <a:ext cx="689851" cy="290695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0950D53-D757-4363-8B54-3DB0AA262FF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5728122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07FA82A-8EE2-4BA8-B00C-C002498AB616}"/>
                </a:ext>
              </a:extLst>
            </p:cNvPr>
            <p:cNvSpPr/>
            <p:nvPr/>
          </p:nvSpPr>
          <p:spPr>
            <a:xfrm>
              <a:off x="9258839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목록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D90CC3D-11F1-426D-AB6B-2BD3C89C1964}"/>
                </a:ext>
              </a:extLst>
            </p:cNvPr>
            <p:cNvSpPr/>
            <p:nvPr/>
          </p:nvSpPr>
          <p:spPr>
            <a:xfrm>
              <a:off x="6950631" y="383382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파일 저장</a:t>
              </a:r>
              <a:endParaRPr lang="ko-KR" altLang="en-US" sz="1400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0D52DC5-8B51-4077-B557-829AEC4966E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728121" y="2899453"/>
              <a:ext cx="1" cy="33029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B85AAE1-1F2D-49BF-B8E2-42D661BD2D3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728121" y="3789044"/>
              <a:ext cx="0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FC79AAF-2830-4DAC-8B44-13607EB374CE}"/>
                </a:ext>
              </a:extLst>
            </p:cNvPr>
            <p:cNvCxnSpPr>
              <a:cxnSpLocks/>
              <a:stCxn id="57" idx="3"/>
              <a:endCxn id="44" idx="1"/>
            </p:cNvCxnSpPr>
            <p:nvPr/>
          </p:nvCxnSpPr>
          <p:spPr>
            <a:xfrm flipV="1">
              <a:off x="8015950" y="2619807"/>
              <a:ext cx="1242889" cy="14936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5B0C906-B26A-49BB-A176-A6A8E2ABB99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flipH="1">
              <a:off x="9791499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1A383E-1B83-4B9D-B224-170C41ECDA70}"/>
                </a:ext>
              </a:extLst>
            </p:cNvPr>
            <p:cNvSpPr/>
            <p:nvPr/>
          </p:nvSpPr>
          <p:spPr>
            <a:xfrm>
              <a:off x="9258839" y="322524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수정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BB29CDB-3720-4580-A531-04D7B61998D1}"/>
                </a:ext>
              </a:extLst>
            </p:cNvPr>
            <p:cNvSpPr/>
            <p:nvPr/>
          </p:nvSpPr>
          <p:spPr>
            <a:xfrm>
              <a:off x="9258839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공유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3C047A1-B3A6-47B3-86F0-5E653EC6F6AD}"/>
                </a:ext>
              </a:extLst>
            </p:cNvPr>
            <p:cNvCxnSpPr>
              <a:cxnSpLocks/>
              <a:stCxn id="44" idx="2"/>
              <a:endCxn id="76" idx="0"/>
            </p:cNvCxnSpPr>
            <p:nvPr/>
          </p:nvCxnSpPr>
          <p:spPr>
            <a:xfrm>
              <a:off x="9791499" y="2899453"/>
              <a:ext cx="0" cy="32578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CFC585-CEA3-4AF8-9C05-AFDB3CF8E2C1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9791499" y="3784533"/>
              <a:ext cx="0" cy="33998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1957F4B-851F-477B-A84D-22CEF18F7F6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260780" y="2799233"/>
              <a:ext cx="1222511" cy="1034593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F729779-2B20-4D13-AA81-B76AD5880837}"/>
                </a:ext>
              </a:extLst>
            </p:cNvPr>
            <p:cNvSpPr/>
            <p:nvPr/>
          </p:nvSpPr>
          <p:spPr>
            <a:xfrm>
              <a:off x="5195460" y="5009753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키워드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강조</a:t>
              </a:r>
              <a:endParaRPr lang="en-US" altLang="ko-KR" sz="14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C12264A-A6C4-4DEF-8CCC-751D7E3ED425}"/>
                </a:ext>
              </a:extLst>
            </p:cNvPr>
            <p:cNvCxnSpPr>
              <a:cxnSpLocks/>
              <a:stCxn id="13" idx="2"/>
              <a:endCxn id="88" idx="0"/>
            </p:cNvCxnSpPr>
            <p:nvPr/>
          </p:nvCxnSpPr>
          <p:spPr>
            <a:xfrm flipH="1">
              <a:off x="5728120" y="4683814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319B1DF2-4C89-4329-AF0B-34EE38304FC1}"/>
                </a:ext>
              </a:extLst>
            </p:cNvPr>
            <p:cNvCxnSpPr>
              <a:cxnSpLocks/>
              <a:stCxn id="88" idx="3"/>
              <a:endCxn id="57" idx="2"/>
            </p:cNvCxnSpPr>
            <p:nvPr/>
          </p:nvCxnSpPr>
          <p:spPr>
            <a:xfrm flipV="1">
              <a:off x="6260779" y="4393119"/>
              <a:ext cx="1222512" cy="896281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514A7B-3A8A-49B2-A838-74A96F354567}"/>
                </a:ext>
              </a:extLst>
            </p:cNvPr>
            <p:cNvSpPr txBox="1"/>
            <p:nvPr/>
          </p:nvSpPr>
          <p:spPr>
            <a:xfrm>
              <a:off x="6510361" y="3520136"/>
              <a:ext cx="1460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녹음 종료 및 저장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B91042-5C7E-4E49-AAF9-F4B367B308C8}"/>
                </a:ext>
              </a:extLst>
            </p:cNvPr>
            <p:cNvSpPr txBox="1"/>
            <p:nvPr/>
          </p:nvSpPr>
          <p:spPr>
            <a:xfrm>
              <a:off x="6510360" y="5331174"/>
              <a:ext cx="1728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자주 나오거나 강조된 키워드 </a:t>
              </a:r>
              <a:r>
                <a:rPr lang="ko-KR" altLang="en-US" sz="1200" dirty="0" err="1"/>
                <a:t>하이라이팅</a:t>
              </a:r>
              <a:endParaRPr lang="ko-KR" altLang="en-US" sz="1200" dirty="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00AFE93E-250B-4991-BE6E-D9DEF9851865}"/>
                </a:ext>
              </a:extLst>
            </p:cNvPr>
            <p:cNvSpPr/>
            <p:nvPr/>
          </p:nvSpPr>
          <p:spPr>
            <a:xfrm>
              <a:off x="1592454" y="2343775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  <a:endParaRPr lang="en-US" altLang="ko-KR" sz="1400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4C3FE5B-A71A-4564-8128-480471563760}"/>
                </a:ext>
              </a:extLst>
            </p:cNvPr>
            <p:cNvCxnSpPr>
              <a:cxnSpLocks/>
              <a:stCxn id="6" idx="2"/>
              <a:endCxn id="96" idx="0"/>
            </p:cNvCxnSpPr>
            <p:nvPr/>
          </p:nvCxnSpPr>
          <p:spPr>
            <a:xfrm flipH="1">
              <a:off x="2125114" y="1775689"/>
              <a:ext cx="1" cy="568086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D5A4FEC-F37F-4D21-B857-B7E75445657E}"/>
                </a:ext>
              </a:extLst>
            </p:cNvPr>
            <p:cNvSpPr/>
            <p:nvPr/>
          </p:nvSpPr>
          <p:spPr>
            <a:xfrm>
              <a:off x="1592454" y="3225239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배속설정</a:t>
              </a:r>
              <a:endParaRPr lang="en-US" altLang="ko-KR" sz="14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19D925-9B38-4262-AE54-458132F53CEF}"/>
                </a:ext>
              </a:extLst>
            </p:cNvPr>
            <p:cNvCxnSpPr>
              <a:cxnSpLocks/>
              <a:stCxn id="96" idx="2"/>
              <a:endCxn id="100" idx="0"/>
            </p:cNvCxnSpPr>
            <p:nvPr/>
          </p:nvCxnSpPr>
          <p:spPr>
            <a:xfrm>
              <a:off x="2125114" y="2903068"/>
              <a:ext cx="0" cy="322171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04EA31F5-D4A7-478C-B9FC-B7AB79B29F05}"/>
                </a:ext>
              </a:extLst>
            </p:cNvPr>
            <p:cNvCxnSpPr>
              <a:cxnSpLocks/>
              <a:stCxn id="100" idx="3"/>
              <a:endCxn id="11" idx="1"/>
            </p:cNvCxnSpPr>
            <p:nvPr/>
          </p:nvCxnSpPr>
          <p:spPr>
            <a:xfrm flipV="1">
              <a:off x="2657773" y="2619807"/>
              <a:ext cx="2537689" cy="88507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949F6B-6E51-4EF9-A068-9B4D1B4FD889}"/>
                </a:ext>
              </a:extLst>
            </p:cNvPr>
            <p:cNvSpPr txBox="1"/>
            <p:nvPr/>
          </p:nvSpPr>
          <p:spPr>
            <a:xfrm>
              <a:off x="2823688" y="3757836"/>
              <a:ext cx="1344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영상의 배속에 따라 녹음 파일의 시간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819253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C8DF1C-EF18-417D-9952-B272D18E36BA}"/>
              </a:ext>
            </a:extLst>
          </p:cNvPr>
          <p:cNvGrpSpPr/>
          <p:nvPr/>
        </p:nvGrpSpPr>
        <p:grpSpPr>
          <a:xfrm>
            <a:off x="385582" y="2297425"/>
            <a:ext cx="11420835" cy="2641764"/>
            <a:chOff x="1124247" y="2279670"/>
            <a:chExt cx="11420835" cy="26417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6444B8-ADC5-4FBC-B7F1-C42FDAA0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829" y="2279670"/>
              <a:ext cx="1252086" cy="26417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D11A73-8DDC-4C04-B6AA-66993239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038" y="2279670"/>
              <a:ext cx="1252086" cy="2641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7E348C-493E-46E6-8432-DD2C9703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47" y="2279670"/>
              <a:ext cx="1252086" cy="26417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BAD49A3-2224-454E-957D-9746ECA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2996" y="2279670"/>
              <a:ext cx="1252086" cy="26417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70BDEF-2CB7-4F39-86F4-2BF27031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411" y="2279670"/>
              <a:ext cx="1252086" cy="26417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E54D993-1BFB-473C-81F3-6C777D5C9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202" y="2279670"/>
              <a:ext cx="1252086" cy="264176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1F8AA52-283D-459A-AFCA-BDE9D184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620" y="2279670"/>
              <a:ext cx="1252086" cy="264176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188071" y="4040803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5400000" flipH="1" flipV="1">
            <a:off x="2917616" y="3183255"/>
            <a:ext cx="422496" cy="129260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6016727" y="4519778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6605713" y="3618307"/>
            <a:ext cx="559033" cy="10062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0656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알고리즘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03826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795349" y="168456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917244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08917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13" y="4130080"/>
              <a:ext cx="430053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13" y="4506415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64A6B4-FD3F-4143-847C-D225F92A7658}"/>
              </a:ext>
            </a:extLst>
          </p:cNvPr>
          <p:cNvGrpSpPr/>
          <p:nvPr/>
        </p:nvGrpSpPr>
        <p:grpSpPr>
          <a:xfrm>
            <a:off x="2332038" y="2101850"/>
            <a:ext cx="7527925" cy="3378200"/>
            <a:chOff x="2332038" y="2101850"/>
            <a:chExt cx="7527925" cy="3378200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4730633"/>
                </p:ext>
              </p:extLst>
            </p:nvPr>
          </p:nvGraphicFramePr>
          <p:xfrm>
            <a:off x="2332038" y="2101850"/>
            <a:ext cx="7527925" cy="337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Worksheet" r:id="rId3" imgW="4701717" imgH="1973407" progId="Excel.Sheet.12">
                    <p:embed/>
                  </p:oleObj>
                </mc:Choice>
                <mc:Fallback>
                  <p:oleObj name="Worksheet" r:id="rId3" imgW="4701717" imgH="1973407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2101850"/>
                          <a:ext cx="7527925" cy="337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1412" y="300729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424064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76929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63" y="45440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48736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27490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1394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140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37</cp:revision>
  <dcterms:created xsi:type="dcterms:W3CDTF">2020-06-30T05:06:47Z</dcterms:created>
  <dcterms:modified xsi:type="dcterms:W3CDTF">2020-07-04T20:06:26Z</dcterms:modified>
</cp:coreProperties>
</file>