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68"/>
    <p:restoredTop sz="94580"/>
  </p:normalViewPr>
  <p:slideViewPr>
    <p:cSldViewPr snapToGrid="0" snapToObjects="1">
      <p:cViewPr>
        <p:scale>
          <a:sx n="93" d="100"/>
          <a:sy n="93" d="100"/>
        </p:scale>
        <p:origin x="232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8D9101-5DDB-AA4E-A561-650E2F8C1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FDAE8B6-A668-6148-81B6-7AF2F39D88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65C5FE-2884-1944-BF54-B703BDC98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3021A-621C-3B43-B7C3-F3D3E2961E9C}" type="datetimeFigureOut">
              <a:rPr lang="ru-RU" smtClean="0"/>
              <a:t>10.12.2021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C4AEB36-79D3-B241-A70D-548F44E8F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78EDE04-8E7A-C846-8469-A90959655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37571-F0C0-8C49-9AE4-49AF29D059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3815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FF927D-6F84-4D4E-B398-7059D6BE2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7D2575C-3F51-9E42-B03D-6773511FF6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DFE937E-C934-3242-AB9C-8AE50DE65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3021A-621C-3B43-B7C3-F3D3E2961E9C}" type="datetimeFigureOut">
              <a:rPr lang="ru-RU" smtClean="0"/>
              <a:t>10.12.2021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575E302-9DC3-8D48-87CE-5F6D2A94D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42F6A17-6D6E-7D4E-AE9E-C269FE75A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37571-F0C0-8C49-9AE4-49AF29D059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6288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6C882AD-1EB8-9942-917D-1163F1DE6C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181376B-F56B-254A-BD25-4B1D4324CE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8D46E1F-325C-1140-A3B7-2912DF4D4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3021A-621C-3B43-B7C3-F3D3E2961E9C}" type="datetimeFigureOut">
              <a:rPr lang="ru-RU" smtClean="0"/>
              <a:t>10.12.2021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1D36004-CA75-004F-B0C5-C5A2036D9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80B81F4-3217-CC40-8D15-FEE32CE14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37571-F0C0-8C49-9AE4-49AF29D059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880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36BD72-4C55-A949-8E41-CCC6E4BB4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C1B9CB-14B5-844B-8F9E-9F0625C38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DC0A503-EA61-0845-BADE-086CE0C52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3021A-621C-3B43-B7C3-F3D3E2961E9C}" type="datetimeFigureOut">
              <a:rPr lang="ru-RU" smtClean="0"/>
              <a:t>10.12.2021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3B9225E-20DD-AC4F-B053-04DC2D351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C14E827-A1F4-F94E-BD24-E70D400B7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37571-F0C0-8C49-9AE4-49AF29D059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6961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B4E0C6-1878-9B44-8BF5-EFC81EB63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0A2FD48-B343-A245-91FF-E39272B03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1FBB666-BF82-6347-851E-37B44ADAE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3021A-621C-3B43-B7C3-F3D3E2961E9C}" type="datetimeFigureOut">
              <a:rPr lang="ru-RU" smtClean="0"/>
              <a:t>10.12.2021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6E13EE9-EE20-F44D-8B1F-8DA0707BD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16E7F5A-386E-0146-A511-420CA5AE0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37571-F0C0-8C49-9AE4-49AF29D059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6757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2D4ECC-8088-A04D-96CA-9AAD6255D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56DFCC-C857-2047-A390-7499EAFD49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1C57C24-14C2-A14E-A6F1-49D051AD9C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B9FC265-16B3-C641-9675-62F79065C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3021A-621C-3B43-B7C3-F3D3E2961E9C}" type="datetimeFigureOut">
              <a:rPr lang="ru-RU" smtClean="0"/>
              <a:t>10.12.2021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25C18FE-18CA-D848-9AE5-61F910CCA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7969060-C283-4F4A-905C-2C6AF85B6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37571-F0C0-8C49-9AE4-49AF29D059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3255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243513-3B63-C145-9D53-8D6A94606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EEC18A9-7073-2842-B1EC-88AF75E435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25299C0-D006-E64B-86CC-89D7EDE766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42E2338-692A-EF43-B354-E47DD739F1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7BFAB6A-0571-A346-A240-E1BC98886A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FF810B0-1F07-9747-9849-132289AB9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3021A-621C-3B43-B7C3-F3D3E2961E9C}" type="datetimeFigureOut">
              <a:rPr lang="ru-RU" smtClean="0"/>
              <a:t>10.12.2021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2140212-1988-FE4B-A7BC-F2C4D83D1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D55BB76-51F4-544F-A56A-854B10415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37571-F0C0-8C49-9AE4-49AF29D059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8988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866656-8A60-8145-8A59-5DC3FCF83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D4A929C-3B70-5F4B-A012-3ECFC28F6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3021A-621C-3B43-B7C3-F3D3E2961E9C}" type="datetimeFigureOut">
              <a:rPr lang="ru-RU" smtClean="0"/>
              <a:t>10.12.2021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222A89B-1607-744C-A4F0-B9955B7AD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77EC8F1-8012-CF42-99C9-CB5118260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37571-F0C0-8C49-9AE4-49AF29D059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6975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65439C9-AD2F-1C4C-A253-AD880DF2B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3021A-621C-3B43-B7C3-F3D3E2961E9C}" type="datetimeFigureOut">
              <a:rPr lang="ru-RU" smtClean="0"/>
              <a:t>10.12.2021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DEB3E4D-8E8E-C84A-B32B-12AF3136A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91DA0F0-6C64-E341-95B9-C4F749D66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37571-F0C0-8C49-9AE4-49AF29D059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6632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BDD629-D983-FC43-8DED-41BAD82EA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D6A685-3AB1-1A4B-9381-E5E24CE98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5FFF508-6C9F-0042-96F5-AE86D80752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2808083-FA22-9C40-8A00-DCA1A74F6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3021A-621C-3B43-B7C3-F3D3E2961E9C}" type="datetimeFigureOut">
              <a:rPr lang="ru-RU" smtClean="0"/>
              <a:t>10.12.2021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0340513-20A1-054A-8861-17C36BE17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6F62231-BC7D-4543-90C9-42602E633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37571-F0C0-8C49-9AE4-49AF29D059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5118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E04824-5D03-2742-8952-1B459F625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DFD283B-E91B-A741-9AC4-B50309FD18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6CF9CC5-2A31-7D44-95F0-867D4D386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91D4800-27F2-8D4B-9D68-C7A62CE07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3021A-621C-3B43-B7C3-F3D3E2961E9C}" type="datetimeFigureOut">
              <a:rPr lang="ru-RU" smtClean="0"/>
              <a:t>10.12.2021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FD9A23D-E463-1743-8D10-BD93092C5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1A08ED7-5E12-5F4F-A728-76ABF4A97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37571-F0C0-8C49-9AE4-49AF29D059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4066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67A416-8CDD-3044-B67A-2171E11CB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AF136FD-8998-004D-A17D-6B39C7FBB0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3301683-E5D4-B44B-A0FC-30A3169830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3021A-621C-3B43-B7C3-F3D3E2961E9C}" type="datetimeFigureOut">
              <a:rPr lang="ru-RU" smtClean="0"/>
              <a:t>10.12.2021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33057CD-96BB-CE4C-9A12-2E0B613157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F05C61B-D374-4A4E-A388-8736449DB5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37571-F0C0-8C49-9AE4-49AF29D059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4572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5663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1266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029276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Macintosh PowerPoint</Application>
  <PresentationFormat>Широкоэкранный</PresentationFormat>
  <Paragraphs>0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Microsoft Office</dc:creator>
  <cp:lastModifiedBy>Пользователь Microsoft Office</cp:lastModifiedBy>
  <cp:revision>1</cp:revision>
  <dcterms:created xsi:type="dcterms:W3CDTF">2021-12-10T18:55:05Z</dcterms:created>
  <dcterms:modified xsi:type="dcterms:W3CDTF">2021-12-10T18:57:54Z</dcterms:modified>
</cp:coreProperties>
</file>