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44ead5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544ead5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544ead5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544ead5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44ead55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44ead55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544ead55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544ead55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44ead5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544ead5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544ead55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544ead55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544ead55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544ead55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44ead55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544ead55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544ead5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544ead5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544ead5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544ead5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44ead5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44ead5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44ead55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544ead55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44ead55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44ead55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544ead5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544ead5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44ead5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544ead5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544ead5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544ead5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544ead55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544ead55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44ead5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544ead5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44ead5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44ead5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44ead5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544ead55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44ead55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544ead55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5010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br>
              <a:rPr lang="en"/>
            </a:br>
            <a:r>
              <a:rPr lang="en"/>
              <a:t>Alan Jamieson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- exceptions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regular debugging practices, the mechanism that Java uses for runtime issues is the Exception.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are reference types and can encapsulate several different kinds of errors like I/O exceptions, empty stack, null pointers, and out of bounds.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format: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Duration time;</a:t>
            </a:r>
            <a:endParaRPr sz="1308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time = 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HmsDuration(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(IllegalArgumentException e) {</a:t>
            </a:r>
            <a:b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8" b="1">
                <a:latin typeface="Courier New"/>
                <a:ea typeface="Courier New"/>
                <a:cs typeface="Courier New"/>
                <a:sym typeface="Courier New"/>
              </a:rPr>
              <a:t>// This will be executed only if an IllegalArgumentException is thrown by the above method call</a:t>
            </a:r>
            <a:b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8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8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big focus for this course, specifically with unit testing.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different “big-tent” kinds: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White-box tests - tests that are typically done after implementation, informed by the implementation details.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Black-box tests - tests that are focused on what the method/function is supposed to do, and testing based on that.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idea for TDD is that we’re focused on the Black-box version, without having to write significant amounts of manual tests. </a:t>
            </a:r>
            <a:r>
              <a:rPr lang="en" i="1"/>
              <a:t>Automation is good</a:t>
            </a:r>
            <a:r>
              <a:rPr lang="en"/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thought of as the standard for automated testing, coming to the forefront of testing and SA in the early 2000s.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definition, these are automated tests that ensure a “unit” of a program is good for incorporation into the whole.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natural testing process for OOD because we have easy units to consider - classes!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testing purposes, we’ll use JUnit.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Intro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is an automated testing framework.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new java class that will hold your tests.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org.junit.Test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org.junit.Assert.*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could be others depending on use case.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setUp() and tearDown() methods to do some initialization and cleanup.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@test methods to test your unit using assertions.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runner - not needed in Eclipse.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using Eclipse, there’s an easy way to set up your testing class: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-&gt; JUnit Test Case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“Testing shows the presence, not the absence of bugs.” - Edsger Dijkstra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interface, including prototypes.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pre-condition and post-condition for each of the methods.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“dummy” implementation of the interface with empty implementations to ensure that there are no quick compile errors.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each method in isolation - what do we need to test in order to test the behavior and ensure that the expected behavior matches actual behavior.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any exceptional cases. Incorporate those into your tests.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HMSDuration implementation of the Duration interface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exercise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interface for Shape with at least one method to calculate area.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class that implements Shape with at least the constructor as well as the required methods from Shape.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JUnit test class that tests the methods for your created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test.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talking about design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talk about OO design the fundamental benefit of OO programming is the idea of modularization.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decompose our problems into sensical components s.t.: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are easily understood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are easily maintained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retain sufficient functionality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can be easily replaced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of interfaces - polymorphism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 - (Oxford def.) the condition of occurring in several different forms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programming this allows for utilization of parent classes/interfaces to reference objects in their hierarchy without needing to know specifics: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shape below could be anything - Rectangle, Circle, etc.: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D7061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s = q.shapeBuilder();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talking about today?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deep dive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25" y="1152475"/>
            <a:ext cx="4872749" cy="3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duration example again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Take a look at the github site. Over the next week it will be populated with a syllabus and some resources.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 prepared for recitation on Thursday.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Refresh your knowledge about: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Basic Java programming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Interface implementation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UML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Hello, World.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- primitive vs reference/object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splits their data types into two buckets - primitive and reference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Primitive data types have limited functionality built-in to the data type and represent “essential” types: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Integral types - int, long, etc.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Decimal types - float, double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Characters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types have functions/procedures attached to them and are more complex than primitive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Reference Types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ArrayList				Random					Exception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Stack					StringBuilder			Time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Wrapper classes			PrintStream				File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What kind of type is String?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- public vs private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Scoping rules and keywords control the visibility of named fields (variables) and functions.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Public - visible outside of the class mechanisms (frequently instantiation)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Private - only visible within the class mechanism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Static - available without instantiation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Protected - public, but only to subclasses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types - class vs interface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Java, the default unit is a class.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 name{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//stuff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kind of special class is an interface (one abstraction):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interface name{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//non-implemented stuff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and inheritance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represent a contract of sorts detailing function prototypes that are guaranteed to exist in any implementing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should have no implementation details! This includes variable fields (however constants - static final fields - can be included).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can inherit from multiple interfaces - this is the only instance of multiple inheritance allowed by Java.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cannot be instantiated.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abstraction is the abstract class - similar to interfaces but allows for some implementation detail, including regular variable fields.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Duration interface + quick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Macintosh PowerPoint</Application>
  <PresentationFormat>On-screen Show (16:9)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Simple Light</vt:lpstr>
      <vt:lpstr>CS 5010</vt:lpstr>
      <vt:lpstr>What are we talking about today?</vt:lpstr>
      <vt:lpstr>First things first</vt:lpstr>
      <vt:lpstr>Types - primitive vs reference/object</vt:lpstr>
      <vt:lpstr>Examples of Reference Types</vt:lpstr>
      <vt:lpstr>Scoping - public vs private</vt:lpstr>
      <vt:lpstr>Class types - class vs interface</vt:lpstr>
      <vt:lpstr>Interfaces and inheritance</vt:lpstr>
      <vt:lpstr>Let’s look at an example</vt:lpstr>
      <vt:lpstr>Error handling - exceptions</vt:lpstr>
      <vt:lpstr>Test-driven development</vt:lpstr>
      <vt:lpstr>Unit testing</vt:lpstr>
      <vt:lpstr>JUnit Intro</vt:lpstr>
      <vt:lpstr>Quick demo</vt:lpstr>
      <vt:lpstr>Process</vt:lpstr>
      <vt:lpstr>Example</vt:lpstr>
      <vt:lpstr>Getting started exercise</vt:lpstr>
      <vt:lpstr>Let’s start talking about design</vt:lpstr>
      <vt:lpstr>Benefit of interfaces - polymorphism</vt:lpstr>
      <vt:lpstr>Consider</vt:lpstr>
      <vt:lpstr>Our duration example again</vt:lpstr>
      <vt:lpstr>On your radar: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5010</dc:title>
  <cp:lastModifiedBy>Microsoft Office User</cp:lastModifiedBy>
  <cp:revision>1</cp:revision>
  <dcterms:modified xsi:type="dcterms:W3CDTF">2022-09-16T23:04:54Z</dcterms:modified>
</cp:coreProperties>
</file>