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r:id="rId12" id="257"/>
    <p:sldId r:id="rId13" id="258"/>
    <p:sldId r:id="rId14" id="259"/>
    <p:sldId r:id="rId15" id="260"/>
    <p:sldId r:id="rId16" id="261"/>
    <p:sldId r:id="rId17" id="262"/>
    <p:sldId r:id="rId18" id="263"/>
    <p:sldId r:id="rId19" id="264"/>
    <p:sldId r:id="rId20" id="265"/>
    <p:sldId r:id="rId21" id="266"/>
  </p:sldIdLst>
  <p:sldSz cy="68580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r3wOdc9VgBNyyHUk1uxCh4IQ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notesMaster" Target="notesMasters/notesMaster1.xml"/><Relationship Id="rId10" Type="http://schemas.openxmlformats.org/officeDocument/2006/relationships/font" Target="fonts/Nunito-boldItalic.fntdata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3" Type="http://schemas.openxmlformats.org/officeDocument/2006/relationships/slide" Target="slides/slide3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5" Type="http://schemas.openxmlformats.org/officeDocument/2006/relationships/slide" Target="slides/slide5.xml"/><Relationship Id="rId9" Type="http://schemas.openxmlformats.org/officeDocument/2006/relationships/font" Target="fonts/Nunito-italic.fntdata"/><Relationship Id="rId8" Type="http://schemas.openxmlformats.org/officeDocument/2006/relationships/font" Target="fonts/Nunito-bold.fntdata"/><Relationship Id="rId7" Type="http://schemas.openxmlformats.org/officeDocument/2006/relationships/font" Target="fonts/Nunito-regular.fntdata"/><Relationship Id="rId6" Type="http://schemas.openxmlformats.org/officeDocument/2006/relationships/slide" Target="slides/slide1.xml"/><Relationship Id="rId11" Type="http://customschemas.google.com/relationships/presentationmetadata" Target="metadata"/><Relationship Id="rId4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4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86250" y="1502050"/>
            <a:ext cx="82572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Demystifying Code: Intro to Python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Johnson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 2019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Can be thought of as simply a program that you feed commands to</a:t>
            </a:r>
          </a:p>
          <a:p>
            <a:r>
              <a:t>You can write scripts or programs that make the computer do whatever you can dream up</a:t>
            </a:r>
          </a:p>
          <a:p>
            <a:r>
              <a:t>There are many programming languages at least 700 or so according to Wikipedia</a:t>
            </a:r>
          </a:p>
        </p:txBody>
      </p:sp>
      <p:pic>
        <p:nvPicPr>
          <p:cNvPr id="4" name="Picture 3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634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history of 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1957 - FORTRAN - Compiled</a:t>
            </a:r>
          </a:p>
          <a:p>
            <a:r>
              <a:t>1964 - BASIC - Interpreted</a:t>
            </a:r>
          </a:p>
          <a:p>
            <a:r>
              <a:t>1970 - Pascal - Compiled</a:t>
            </a:r>
          </a:p>
          <a:p>
            <a:r>
              <a:t>1972 - C - Compiled</a:t>
            </a:r>
          </a:p>
          <a:p>
            <a:r>
              <a:t>1980 - C++ - Compiled</a:t>
            </a:r>
          </a:p>
          <a:p>
            <a:r>
              <a:t>1991 - Python - Interpreted</a:t>
            </a:r>
          </a:p>
          <a:p>
            <a:r>
              <a:t>1991 - Visual Basic - Compiled</a:t>
            </a:r>
          </a:p>
          <a:p>
            <a:r>
              <a:t>1995 - Ruby - Interpreted</a:t>
            </a:r>
          </a:p>
          <a:p>
            <a:r>
              <a:t>1995 - Java - Compiled (JVM)</a:t>
            </a:r>
          </a:p>
          <a:p>
            <a:r>
              <a:t>1995 - JavaScript - Interpreted</a:t>
            </a:r>
          </a:p>
          <a:p>
            <a:r>
              <a:t>1995 - PHP - Interpreted</a:t>
            </a:r>
          </a:p>
          <a:p>
            <a:r>
              <a:t>2001 - C# - Compiled (CLR)</a:t>
            </a:r>
          </a:p>
          <a:p>
            <a:r>
              <a:t>2009 - Go - Compiled (Google - produces statically linked native binaries without external dependencies.)</a:t>
            </a:r>
          </a:p>
          <a:p>
            <a:r>
              <a:t>2011 - Dart Compiled/Interpreted (Google - AOT-compiled to JavaScript)</a:t>
            </a:r>
          </a:p>
        </p:txBody>
      </p:sp>
      <p:pic>
        <p:nvPicPr>
          <p:cNvPr id="4" name="Picture 3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657600" cy="2431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Interpreted vs Compiled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Compiled languages - converted directly into machine code that the processor can execute. As a result, they tend to be faster and more efficient to execute than interpreted languages.</a:t>
            </a:r>
          </a:p>
          <a:p>
            <a:r>
              <a:t>Interpreted languages - the source code is not directly translated by the target machine. Instead, a different program, aka the interpreter, reads and executes the code.</a:t>
            </a:r>
          </a:p>
        </p:txBody>
      </p:sp>
      <p:pic>
        <p:nvPicPr>
          <p:cNvPr id="4" name="Picture 3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594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 vs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Scripts are usually interpreted (but not always, such as with golang scripts)</a:t>
            </a:r>
          </a:p>
          <a:p>
            <a:r>
              <a:t>Programs can be either compiled (C++, C#, Java) or interpreted (Python, Ruby, PHP)</a:t>
            </a:r>
          </a:p>
          <a:p>
            <a:r>
              <a:t>The biggest difference is that scripts are written to control an existing program</a:t>
            </a:r>
          </a:p>
          <a:p>
            <a:r>
              <a:t>Scripts often automate manual tasks to make work easier to accomplish</a:t>
            </a:r>
          </a:p>
          <a:p>
            <a:r>
              <a:t>Scripts can accomplish many important tasks and are often written by a single person</a:t>
            </a:r>
          </a:p>
          <a:p>
            <a:r>
              <a:t>Programs usually have very ambitious goals and often take a large amount of time and money to create</a:t>
            </a:r>
          </a:p>
        </p:txBody>
      </p:sp>
      <p:pic>
        <p:nvPicPr>
          <p:cNvPr id="4" name="Picture 3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924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