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gr3wOdc9VgBNyyHUk1uxCh4IQl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 Slaydı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İki İçerik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ölüm Üstbilgisi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1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>
                <a:solidFill>
                  <a:schemeClr val="lt1"/>
                </a:solidFill>
              </a:defRPr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>
                <a:solidFill>
                  <a:schemeClr val="lt1"/>
                </a:solidFill>
              </a:defRPr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>
                <a:solidFill>
                  <a:schemeClr val="lt1"/>
                </a:solidFill>
              </a:defRPr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>
                <a:solidFill>
                  <a:schemeClr val="lt1"/>
                </a:solidFill>
              </a:defRPr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>
                <a:solidFill>
                  <a:schemeClr val="lt1"/>
                </a:solidFill>
              </a:defRPr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key Başlık ve Metin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, Dikey Metin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lı Resim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39" name="Google Shape;39;p9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lı İçerik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oş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alnızca Başlık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arşılaştırma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2" name="Google Shape;62;p13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3" name="Google Shape;63;p13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386250" y="1502050"/>
            <a:ext cx="8257200" cy="28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Demystifying Code: Intro to Python</a:t>
            </a:r>
            <a:endParaRPr b="1"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by Aaron Johnson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Fall 2019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2010-05-23T14:28:12Z</dcterms:created>
  <dc:creator>Free PPT Backgrounds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