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Nuni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hEb2uA3T/RN+IJo/ehe6Vw7itf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Nunito-regular.fntdata"/><Relationship Id="rId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 Slaydı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arşılaştırma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7" name="Google Shape;67;p13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8" name="Google Shape;68;p13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9" name="Google Shape;69;p13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0" name="Google Shape;70;p13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İki İçerik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6" name="Google Shape;76;p14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ölüm Üstbilgisi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1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457200" y="1218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457200" y="1326850"/>
            <a:ext cx="8229600" cy="48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30200" lvl="1" marL="9144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2pPr>
            <a:lvl3pPr indent="-317500" lvl="2" marL="13716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04800" lvl="3" marL="18288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 sz="1200">
                <a:solidFill>
                  <a:schemeClr val="lt1"/>
                </a:solidFill>
              </a:defRPr>
            </a:lvl4pPr>
            <a:lvl5pPr indent="-298450" lvl="4" marL="22860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Char char="»"/>
              <a:defRPr sz="1100">
                <a:solidFill>
                  <a:schemeClr val="lt1"/>
                </a:solidFill>
              </a:defRPr>
            </a:lvl5pPr>
            <a:lvl6pPr indent="-292100" lvl="5" marL="27432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00"/>
              <a:buChar char="»"/>
              <a:defRPr sz="1000">
                <a:solidFill>
                  <a:schemeClr val="lt1"/>
                </a:solidFill>
              </a:defRPr>
            </a:lvl6pPr>
            <a:lvl7pPr indent="-292100" lvl="6" marL="32004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00"/>
              <a:buChar char="»"/>
              <a:defRPr sz="1000">
                <a:solidFill>
                  <a:schemeClr val="lt1"/>
                </a:solidFill>
              </a:defRPr>
            </a:lvl7pPr>
            <a:lvl8pPr indent="-285750" lvl="7" marL="36576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900"/>
              <a:buChar char="»"/>
              <a:defRPr sz="900">
                <a:solidFill>
                  <a:schemeClr val="lt1"/>
                </a:solidFill>
              </a:defRPr>
            </a:lvl8pPr>
            <a:lvl9pPr indent="-279400" lvl="8" marL="41148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800"/>
              <a:buChar char="»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1 1">
  <p:cSld name="OBJEC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6baf4b0859_0_6"/>
          <p:cNvSpPr txBox="1"/>
          <p:nvPr>
            <p:ph type="title"/>
          </p:nvPr>
        </p:nvSpPr>
        <p:spPr>
          <a:xfrm>
            <a:off x="457200" y="1218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g6baf4b0859_0_6"/>
          <p:cNvSpPr txBox="1"/>
          <p:nvPr>
            <p:ph idx="1" type="body"/>
          </p:nvPr>
        </p:nvSpPr>
        <p:spPr>
          <a:xfrm>
            <a:off x="457200" y="1326850"/>
            <a:ext cx="8229600" cy="48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30200" lvl="1" marL="9144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2pPr>
            <a:lvl3pPr indent="-317500" lvl="2" marL="13716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04800" lvl="3" marL="18288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 sz="1200">
                <a:solidFill>
                  <a:schemeClr val="lt1"/>
                </a:solidFill>
              </a:defRPr>
            </a:lvl4pPr>
            <a:lvl5pPr indent="-298450" lvl="4" marL="22860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Char char="»"/>
              <a:defRPr sz="1100">
                <a:solidFill>
                  <a:schemeClr val="lt1"/>
                </a:solidFill>
              </a:defRPr>
            </a:lvl5pPr>
            <a:lvl6pPr indent="-292100" lvl="5" marL="27432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00"/>
              <a:buChar char="»"/>
              <a:defRPr sz="1000">
                <a:solidFill>
                  <a:schemeClr val="lt1"/>
                </a:solidFill>
              </a:defRPr>
            </a:lvl6pPr>
            <a:lvl7pPr indent="-292100" lvl="6" marL="32004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00"/>
              <a:buChar char="»"/>
              <a:defRPr sz="1000">
                <a:solidFill>
                  <a:schemeClr val="lt1"/>
                </a:solidFill>
              </a:defRPr>
            </a:lvl7pPr>
            <a:lvl8pPr indent="-285750" lvl="7" marL="36576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900"/>
              <a:buChar char="»"/>
              <a:defRPr sz="900">
                <a:solidFill>
                  <a:schemeClr val="lt1"/>
                </a:solidFill>
              </a:defRPr>
            </a:lvl8pPr>
            <a:lvl9pPr indent="-279400" lvl="8" marL="41148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800"/>
              <a:buChar char="»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g6baf4b0859_0_6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g6baf4b0859_0_6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g6baf4b0859_0_6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key Başlık ve Metin" type="vertTitleAndTx">
  <p:cSld name="VERTICAL_TITLE_AND_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, Dikey Metin" type="vertTx">
  <p:cSld name="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lı Resim" type="picTx">
  <p:cSld name="PICTURE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5" name="Google Shape;45;p9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lı İçerik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2" name="Google Shape;52;p10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oş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alnızca Başlık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386250" y="1502050"/>
            <a:ext cx="8257200" cy="28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Demystifying Code: Intro to Python</a:t>
            </a:r>
            <a:endParaRPr b="1"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by Aaron Johnson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Fall 2019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2010-05-23T14:28:12Z</dcterms:created>
  <dc:creator>Free PPT Backgrounds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