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application/vnd.openxmlformats-package.relationships+xml" Extension="rels"/>
  <Default ContentType="application/xml" Extension="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r:id="rId14" id="257"/>
    <p:sldId r:id="rId15" id="258"/>
    <p:sldId r:id="rId16" id="259"/>
    <p:sldId r:id="rId17" id="260"/>
    <p:sldId r:id="rId18" id="261"/>
    <p:sldId r:id="rId19" id="262"/>
    <p:sldId r:id="rId20" id="263"/>
    <p:sldId r:id="rId21" id="264"/>
  </p:sldIdLst>
  <p:sldSz cy="6858000" cx="9144000"/>
  <p:notesSz cx="6858000" cy="9144000"/>
  <p:embeddedFontLst>
    <p:embeddedFont>
      <p:font typeface="Amatic SC"/>
      <p:regular r:id="rId7"/>
      <p:bold r:id="rId8"/>
    </p:embeddedFont>
    <p:embeddedFont>
      <p:font typeface="Source Code Pr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orient="horz" pos="576">
          <p15:clr>
            <a:srgbClr val="000000"/>
          </p15:clr>
        </p15:guide>
        <p15:guide id="3" pos="2880">
          <p15:clr>
            <a:srgbClr val="000000"/>
          </p15:clr>
        </p15:guide>
        <p15:guide id="4" pos="28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jJF/uRUSV9c55szMnHDSSqftb/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576" orient="horz"/>
        <p:guide pos="2880"/>
        <p:guide pos="288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17" Type="http://schemas.openxmlformats.org/officeDocument/2006/relationships/slide" Target="slides/slide5.xml"/><Relationship Id="rId8" Type="http://schemas.openxmlformats.org/officeDocument/2006/relationships/font" Target="fonts/AmaticSC-bold.fntdata"/><Relationship Id="rId16" Type="http://schemas.openxmlformats.org/officeDocument/2006/relationships/slide" Target="slides/slide4.xml"/><Relationship Id="rId7" Type="http://schemas.openxmlformats.org/officeDocument/2006/relationships/font" Target="fonts/AmaticSC-regular.fntdata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5" Type="http://schemas.openxmlformats.org/officeDocument/2006/relationships/slide" Target="slides/slide3.xml"/><Relationship Id="rId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3" Type="http://customschemas.google.com/relationships/presentationmetadata" Target="metadata"/><Relationship Id="rId12" Type="http://schemas.openxmlformats.org/officeDocument/2006/relationships/font" Target="fonts/SourceCodePro-boldItalic.fntdata"/><Relationship Id="rId11" Type="http://schemas.openxmlformats.org/officeDocument/2006/relationships/font" Target="fonts/SourceCodePro-italic.fntdata"/><Relationship Id="rId10" Type="http://schemas.openxmlformats.org/officeDocument/2006/relationships/font" Target="fonts/SourceCodePro-bold.fntdata"/><Relationship Id="rId3" Type="http://schemas.openxmlformats.org/officeDocument/2006/relationships/presProps" Target="presProps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4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template can be used as a starter file to give updates for project milestones.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Sections</a:t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/>
              <a:t>Right-click on a slide to add sections. Sections can help to organize your slides or facilitate collaboration between multiple authors.</a:t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Use the Notes section for delivery notes or to provide additional details for the audience. View these notes in Presentation View during your presentation.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Keep in mind the font size (important for accessibility, visibility, videotaping, and online production)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lang="en-US" sz="1000"/>
              <a:t>Coordinated colors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Pay particular attention to the graphs, charts, and text boxes.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Consider that attendees will print in black and white or grayscale. Run a test print to make sure your colors work when printed in pure black and white and grayscale.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lang="en-US" sz="1000"/>
              <a:t>Graphics, tables, and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Keep it simple: If possible, use consistent, non-distracting styles and colors.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Label all graphs and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3e5a61c1d_1_326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73e5a61c1d_1_326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6" name="Google Shape;16;g73e5a61c1d_1_326"/>
          <p:cNvSpPr txBox="1"/>
          <p:nvPr>
            <p:ph idx="1" type="subTitle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g73e5a61c1d_1_3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e5a61c1d_1_363"/>
          <p:cNvSpPr txBox="1"/>
          <p:nvPr>
            <p:ph hasCustomPrompt="1"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g73e5a61c1d_1_363"/>
          <p:cNvSpPr txBox="1"/>
          <p:nvPr>
            <p:ph idx="1" type="body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3" name="Google Shape;53;g73e5a61c1d_1_3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e5a61c1d_1_3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3e5a61c1d_1_331"/>
          <p:cNvSpPr txBox="1"/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g73e5a61c1d_1_3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3e5a61c1d_1_334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73e5a61c1d_1_334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73e5a61c1d_1_3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e5a61c1d_1_338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g73e5a61c1d_1_338"/>
          <p:cNvSpPr txBox="1"/>
          <p:nvPr>
            <p:ph idx="1" type="body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73e5a61c1d_1_338"/>
          <p:cNvSpPr txBox="1"/>
          <p:nvPr>
            <p:ph idx="2" type="body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73e5a61c1d_1_3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3e5a61c1d_1_343"/>
          <p:cNvSpPr txBox="1"/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2" name="Google Shape;32;g73e5a61c1d_1_3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3e5a61c1d_1_34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5" name="Google Shape;35;g73e5a61c1d_1_34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73e5a61c1d_1_3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3e5a61c1d_1_35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73e5a61c1d_1_3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3e5a61c1d_1_353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g73e5a61c1d_1_35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g73e5a61c1d_1_353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4" name="Google Shape;44;g73e5a61c1d_1_353"/>
          <p:cNvSpPr txBox="1"/>
          <p:nvPr>
            <p:ph idx="1" type="subTitle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g73e5a61c1d_1_35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6" name="Google Shape;46;g73e5a61c1d_1_3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3e5a61c1d_1_36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9" name="Google Shape;49;g73e5a61c1d_1_3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3e5a61c1d_1_322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1" name="Google Shape;11;g73e5a61c1d_1_322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" name="Google Shape;12;g73e5a61c1d_1_3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/>
              <a:t>Project Status Report</a:t>
            </a:r>
            <a:endParaRPr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Presenter Name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Presentation Date</a:t>
            </a:r>
            <a:endParaRPr/>
          </a:p>
        </p:txBody>
      </p:sp>
    </p:spTree>
  </p:cSld>
  <p:clrMapOvr>
    <a:masterClrMapping/>
  </p:clrMapOvr>
  <p:transition spd="slow" p14:dur="1600">
    <p:blinds dir="vert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Common Python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There are many data types in python but the most common ones are</a:t>
            </a:r>
          </a:p>
          <a:p>
            <a:r>
              <a:t>foo</a:t>
            </a:r>
          </a:p>
          <a:p>
            <a:r>
              <a:t>bar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Strings2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Strings3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Strings4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Strings5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Strings6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Strings7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 python a string is most easily identified by the use of double quotes</a:t>
            </a:r>
          </a:p>
          <a:p>
            <a:r>
              <a:t>bar</a:t>
            </a:r>
          </a:p>
          <a:p>
            <a:r>
              <a:t>foo</a:t>
            </a:r>
          </a:p>
        </p:txBody>
      </p:sp>
      <p:pic>
        <p:nvPicPr>
          <p:cNvPr id="4" name="Picture 3" descr="me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8580"/>
            <a:ext cx="6400800" cy="3775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2015-08-02T15:40:36Z</dcterms:created>
</cp:coreProperties>
</file>